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1.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2.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2" r:id="rId3"/>
    <p:sldMasterId id="2147483726" r:id="rId4"/>
    <p:sldMasterId id="2147483750" r:id="rId5"/>
    <p:sldMasterId id="2147483786" r:id="rId6"/>
    <p:sldMasterId id="2147483798" r:id="rId7"/>
    <p:sldMasterId id="2147483810" r:id="rId8"/>
    <p:sldMasterId id="2147483838" r:id="rId9"/>
    <p:sldMasterId id="2147483855" r:id="rId10"/>
    <p:sldMasterId id="2147483884" r:id="rId11"/>
    <p:sldMasterId id="2147483896" r:id="rId12"/>
    <p:sldMasterId id="2147483913" r:id="rId13"/>
  </p:sldMasterIdLst>
  <p:notesMasterIdLst>
    <p:notesMasterId r:id="rId41"/>
  </p:notesMasterIdLst>
  <p:sldIdLst>
    <p:sldId id="307" r:id="rId14"/>
    <p:sldId id="302" r:id="rId15"/>
    <p:sldId id="268" r:id="rId16"/>
    <p:sldId id="270" r:id="rId17"/>
    <p:sldId id="303" r:id="rId18"/>
    <p:sldId id="266" r:id="rId19"/>
    <p:sldId id="272" r:id="rId20"/>
    <p:sldId id="273" r:id="rId21"/>
    <p:sldId id="274" r:id="rId22"/>
    <p:sldId id="275" r:id="rId23"/>
    <p:sldId id="265" r:id="rId24"/>
    <p:sldId id="276" r:id="rId25"/>
    <p:sldId id="277" r:id="rId26"/>
    <p:sldId id="304" r:id="rId27"/>
    <p:sldId id="305" r:id="rId28"/>
    <p:sldId id="286" r:id="rId29"/>
    <p:sldId id="306" r:id="rId30"/>
    <p:sldId id="300" r:id="rId31"/>
    <p:sldId id="287" r:id="rId32"/>
    <p:sldId id="288" r:id="rId33"/>
    <p:sldId id="289" r:id="rId34"/>
    <p:sldId id="290" r:id="rId35"/>
    <p:sldId id="293" r:id="rId36"/>
    <p:sldId id="291" r:id="rId37"/>
    <p:sldId id="292" r:id="rId38"/>
    <p:sldId id="297" r:id="rId39"/>
    <p:sldId id="294" r:id="rId4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0" Type="http://schemas.openxmlformats.org/officeDocument/2006/relationships/slide" Target="slides/slide7.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264F6-56E3-48AD-BAA0-A5EA34DE06DA}" type="datetimeFigureOut">
              <a:rPr lang="en-US" smtClean="0"/>
              <a:t>03-Aug-21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2329F-8033-44E4-BB0A-13D44067C4CC}" type="slidenum">
              <a:rPr lang="en-US" smtClean="0"/>
              <a:t>‹#›</a:t>
            </a:fld>
            <a:endParaRPr lang="en-US"/>
          </a:p>
        </p:txBody>
      </p:sp>
    </p:spTree>
    <p:extLst>
      <p:ext uri="{BB962C8B-B14F-4D97-AF65-F5344CB8AC3E}">
        <p14:creationId xmlns:p14="http://schemas.microsoft.com/office/powerpoint/2010/main" val="1286055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CBAE640-BB86-44C5-8CA5-CB3C43416D9E}" type="slidenum">
              <a:rPr lang="en-US">
                <a:solidFill>
                  <a:prstClr val="black"/>
                </a:solidFill>
              </a:rPr>
              <a:pPr eaLnBrk="1" hangingPunct="1"/>
              <a:t>1</a:t>
            </a:fld>
            <a:endParaRPr lang="en-US">
              <a:solidFill>
                <a:prstClr val="black"/>
              </a:solidFill>
            </a:endParaRPr>
          </a:p>
        </p:txBody>
      </p:sp>
    </p:spTree>
    <p:extLst>
      <p:ext uri="{BB962C8B-B14F-4D97-AF65-F5344CB8AC3E}">
        <p14:creationId xmlns:p14="http://schemas.microsoft.com/office/powerpoint/2010/main" val="365205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54319fdea8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54319fdea8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264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685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7554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17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87266d1191_0_94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87266d1191_0_9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282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9.xml"/><Relationship Id="rId4" Type="http://schemas.openxmlformats.org/officeDocument/2006/relationships/hyperlink" Target="http://bit.ly/2TtBDfr" TargetMode="Externa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0.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2.xml"/><Relationship Id="rId4" Type="http://schemas.openxmlformats.org/officeDocument/2006/relationships/hyperlink" Target="http://bit.ly/2TtBDfr" TargetMode="Externa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299B7F-AABB-48A8-8A38-45079F4B31CF}"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E2D20B-7ADA-4F6D-8DEF-616A16B57478}" type="slidenum">
              <a:rPr lang="vi-VN" smtClean="0"/>
              <a:t>‹#›</a:t>
            </a:fld>
            <a:endParaRPr lang="vi-VN"/>
          </a:p>
        </p:txBody>
      </p:sp>
    </p:spTree>
    <p:extLst>
      <p:ext uri="{BB962C8B-B14F-4D97-AF65-F5344CB8AC3E}">
        <p14:creationId xmlns:p14="http://schemas.microsoft.com/office/powerpoint/2010/main" val="2657530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299B7F-AABB-48A8-8A38-45079F4B31CF}"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E2D20B-7ADA-4F6D-8DEF-616A16B57478}" type="slidenum">
              <a:rPr lang="vi-VN" smtClean="0"/>
              <a:t>‹#›</a:t>
            </a:fld>
            <a:endParaRPr lang="vi-VN"/>
          </a:p>
        </p:txBody>
      </p:sp>
    </p:spTree>
    <p:extLst>
      <p:ext uri="{BB962C8B-B14F-4D97-AF65-F5344CB8AC3E}">
        <p14:creationId xmlns:p14="http://schemas.microsoft.com/office/powerpoint/2010/main" val="2583564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271FD23-C95B-4AFE-8C22-6BF8BCEB00DB}" type="datetimeFigureOut">
              <a:rPr lang="en-US">
                <a:solidFill>
                  <a:prstClr val="black">
                    <a:tint val="75000"/>
                  </a:prstClr>
                </a:solidFill>
              </a:rPr>
              <a:pPr>
                <a:defRPr/>
              </a:pPr>
              <a:t>03-Aug-21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E0FFBAE-B102-400A-AE59-13356CBA5E58}" type="slidenum">
              <a:rPr lang="en-US"/>
              <a:pPr/>
              <a:t>‹#›</a:t>
            </a:fld>
            <a:endParaRPr lang="en-US"/>
          </a:p>
        </p:txBody>
      </p:sp>
    </p:spTree>
    <p:extLst>
      <p:ext uri="{BB962C8B-B14F-4D97-AF65-F5344CB8AC3E}">
        <p14:creationId xmlns:p14="http://schemas.microsoft.com/office/powerpoint/2010/main" val="21244607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5C091E4-E8B8-4FBD-8FD9-BAB89DA42990}" type="datetimeFigureOut">
              <a:rPr lang="en-US">
                <a:solidFill>
                  <a:prstClr val="black">
                    <a:tint val="75000"/>
                  </a:prstClr>
                </a:solidFill>
              </a:rPr>
              <a:pPr>
                <a:defRPr/>
              </a:pPr>
              <a:t>03-Aug-21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9B2460E-E8D5-4F11-BEE6-823D7DCE05DD}" type="slidenum">
              <a:rPr lang="en-US"/>
              <a:pPr/>
              <a:t>‹#›</a:t>
            </a:fld>
            <a:endParaRPr lang="en-US"/>
          </a:p>
        </p:txBody>
      </p:sp>
    </p:spTree>
    <p:extLst>
      <p:ext uri="{BB962C8B-B14F-4D97-AF65-F5344CB8AC3E}">
        <p14:creationId xmlns:p14="http://schemas.microsoft.com/office/powerpoint/2010/main" val="6642032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6F4C25E-7E72-4171-9677-B181AF96B47F}" type="datetimeFigureOut">
              <a:rPr lang="en-US">
                <a:solidFill>
                  <a:prstClr val="black">
                    <a:tint val="75000"/>
                  </a:prstClr>
                </a:solidFill>
              </a:rPr>
              <a:pPr>
                <a:defRPr/>
              </a:pPr>
              <a:t>03-Aug-21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AB1F691-47F3-434F-94BE-D233C8D0ECED}" type="slidenum">
              <a:rPr lang="en-US"/>
              <a:pPr/>
              <a:t>‹#›</a:t>
            </a:fld>
            <a:endParaRPr lang="en-US"/>
          </a:p>
        </p:txBody>
      </p:sp>
    </p:spTree>
    <p:extLst>
      <p:ext uri="{BB962C8B-B14F-4D97-AF65-F5344CB8AC3E}">
        <p14:creationId xmlns:p14="http://schemas.microsoft.com/office/powerpoint/2010/main" val="1282041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4B55D2-B65B-40C7-BDC7-43D0DF344F4D}" type="datetimeFigureOut">
              <a:rPr lang="en-US">
                <a:solidFill>
                  <a:prstClr val="black">
                    <a:tint val="75000"/>
                  </a:prstClr>
                </a:solidFill>
              </a:rPr>
              <a:pPr>
                <a:defRPr/>
              </a:pPr>
              <a:t>03-Aug-21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3A98273-90BE-4AC5-97FA-4BE92ED3B8C8}" type="slidenum">
              <a:rPr lang="en-US"/>
              <a:pPr/>
              <a:t>‹#›</a:t>
            </a:fld>
            <a:endParaRPr lang="en-US"/>
          </a:p>
        </p:txBody>
      </p:sp>
    </p:spTree>
    <p:extLst>
      <p:ext uri="{BB962C8B-B14F-4D97-AF65-F5344CB8AC3E}">
        <p14:creationId xmlns:p14="http://schemas.microsoft.com/office/powerpoint/2010/main" val="21735954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3444166-4C59-47CA-BFBF-835A55AA18D8}" type="datetimeFigureOut">
              <a:rPr lang="en-US">
                <a:solidFill>
                  <a:prstClr val="black">
                    <a:tint val="75000"/>
                  </a:prstClr>
                </a:solidFill>
              </a:rPr>
              <a:pPr>
                <a:defRPr/>
              </a:pPr>
              <a:t>03-Aug-21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95F49B0-1D41-4749-9BFE-44859460C5E3}" type="slidenum">
              <a:rPr lang="en-US"/>
              <a:pPr/>
              <a:t>‹#›</a:t>
            </a:fld>
            <a:endParaRPr lang="en-US"/>
          </a:p>
        </p:txBody>
      </p:sp>
    </p:spTree>
    <p:extLst>
      <p:ext uri="{BB962C8B-B14F-4D97-AF65-F5344CB8AC3E}">
        <p14:creationId xmlns:p14="http://schemas.microsoft.com/office/powerpoint/2010/main" val="22599016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3297EE9-8EDE-4760-9CEB-E6996874A82F}" type="datetimeFigureOut">
              <a:rPr lang="en-US">
                <a:solidFill>
                  <a:prstClr val="black">
                    <a:tint val="75000"/>
                  </a:prstClr>
                </a:solidFill>
              </a:rPr>
              <a:pPr>
                <a:defRPr/>
              </a:pPr>
              <a:t>03-Aug-21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D749F3D-D4AB-445B-8956-893B9CF92238}" type="slidenum">
              <a:rPr lang="en-US"/>
              <a:pPr/>
              <a:t>‹#›</a:t>
            </a:fld>
            <a:endParaRPr lang="en-US"/>
          </a:p>
        </p:txBody>
      </p:sp>
    </p:spTree>
    <p:extLst>
      <p:ext uri="{BB962C8B-B14F-4D97-AF65-F5344CB8AC3E}">
        <p14:creationId xmlns:p14="http://schemas.microsoft.com/office/powerpoint/2010/main" val="5061256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C9B573F-C71F-414A-8E39-9E3071C010CC}"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449734-C007-4A40-8225-48606BF9FDAB}" type="slidenum">
              <a:rPr lang="en-US"/>
              <a:pPr/>
              <a:t>‹#›</a:t>
            </a:fld>
            <a:endParaRPr lang="en-US"/>
          </a:p>
        </p:txBody>
      </p:sp>
    </p:spTree>
    <p:extLst>
      <p:ext uri="{BB962C8B-B14F-4D97-AF65-F5344CB8AC3E}">
        <p14:creationId xmlns:p14="http://schemas.microsoft.com/office/powerpoint/2010/main" val="41889660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9E5EB40-4EDB-47FE-B17F-EB8BE1263CCD}"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87E302D-5F04-4566-AA79-BB280605A371}" type="slidenum">
              <a:rPr lang="en-US"/>
              <a:pPr/>
              <a:t>‹#›</a:t>
            </a:fld>
            <a:endParaRPr lang="en-US"/>
          </a:p>
        </p:txBody>
      </p:sp>
    </p:spTree>
    <p:extLst>
      <p:ext uri="{BB962C8B-B14F-4D97-AF65-F5344CB8AC3E}">
        <p14:creationId xmlns:p14="http://schemas.microsoft.com/office/powerpoint/2010/main" val="4600808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440AAD9-F75F-4E93-91C3-0156D3BB33F9}"/>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 xmlns:a16="http://schemas.microsoft.com/office/drawing/2014/main" id="{4BD89DC6-8071-4863-B34C-66AAACA9F47B}"/>
              </a:ext>
            </a:extLst>
          </p:cNvPr>
          <p:cNvSpPr>
            <a:spLocks noGrp="1"/>
          </p:cNvSpPr>
          <p:nvPr>
            <p:ph type="subTitle" idx="1"/>
          </p:nvPr>
        </p:nvSpPr>
        <p:spPr>
          <a:xfrm>
            <a:off x="1143000" y="3602038"/>
            <a:ext cx="6858000" cy="165576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73576A02-A929-4486-B518-199792F05331}"/>
              </a:ext>
            </a:extLst>
          </p:cNvPr>
          <p:cNvSpPr>
            <a:spLocks noGrp="1"/>
          </p:cNvSpPr>
          <p:nvPr>
            <p:ph type="dt" sz="half" idx="10"/>
          </p:nvPr>
        </p:nvSpPr>
        <p:spPr/>
        <p:txBody>
          <a:bodyPr/>
          <a:lstStyle>
            <a:lvl1pPr>
              <a:defRPr/>
            </a:lvl1pPr>
          </a:lstStyle>
          <a:p>
            <a:pPr>
              <a:defRPr/>
            </a:pPr>
            <a:fld id="{FCBE4D2D-1770-4627-AA00-3ECC951ABAD4}" type="datetimeFigureOut">
              <a:rPr lang="zh-CN" altLang="en-US">
                <a:solidFill>
                  <a:prstClr val="black">
                    <a:tint val="75000"/>
                  </a:prstClr>
                </a:solidFill>
              </a:rPr>
              <a:pPr>
                <a:defRPr/>
              </a:pPr>
              <a:t>2021/8/3</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FE6CE1C1-A429-42F3-901A-E2000C83008C}"/>
              </a:ext>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28802FF9-F5E0-4240-A185-F5C4926D2DFA}"/>
              </a:ext>
            </a:extLst>
          </p:cNvPr>
          <p:cNvSpPr>
            <a:spLocks noGrp="1"/>
          </p:cNvSpPr>
          <p:nvPr>
            <p:ph type="sldNum" sz="quarter" idx="12"/>
          </p:nvPr>
        </p:nvSpPr>
        <p:spPr/>
        <p:txBody>
          <a:bodyPr/>
          <a:lstStyle>
            <a:lvl1pPr>
              <a:defRPr/>
            </a:lvl1pPr>
          </a:lstStyle>
          <a:p>
            <a:pPr>
              <a:defRPr/>
            </a:pPr>
            <a:fld id="{4467B53A-3D4C-4EF2-B7D3-019DA93FA80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513683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2347659"/>
            <a:ext cx="4082556"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rgbClr val="434343"/>
                </a:solidFill>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2" y="3786757"/>
            <a:ext cx="3644165"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rgbClr val="434343"/>
                </a:solidFill>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11580"/>
            <a:ext cx="9144000" cy="6880699"/>
            <a:chOff x="-8950" y="0"/>
            <a:chExt cx="9144000" cy="5143551"/>
          </a:xfrm>
        </p:grpSpPr>
        <p:sp>
          <p:nvSpPr>
            <p:cNvPr id="12" name="Google Shape;12;p2"/>
            <p:cNvSpPr/>
            <p:nvPr/>
          </p:nvSpPr>
          <p:spPr>
            <a:xfrm>
              <a:off x="-8950" y="0"/>
              <a:ext cx="9144000" cy="5143500"/>
            </a:xfrm>
            <a:prstGeom prst="rect">
              <a:avLst/>
            </a:prstGeom>
            <a:solidFill>
              <a:srgbClr val="BFE8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13;p2"/>
            <p:cNvSpPr/>
            <p:nvPr/>
          </p:nvSpPr>
          <p:spPr>
            <a:xfrm>
              <a:off x="-8950" y="1285817"/>
              <a:ext cx="9144000" cy="1286100"/>
            </a:xfrm>
            <a:prstGeom prst="rect">
              <a:avLst/>
            </a:prstGeom>
            <a:solidFill>
              <a:srgbClr val="9CE8D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14;p2"/>
            <p:cNvSpPr/>
            <p:nvPr/>
          </p:nvSpPr>
          <p:spPr>
            <a:xfrm>
              <a:off x="-8950" y="2571634"/>
              <a:ext cx="9144000" cy="1286100"/>
            </a:xfrm>
            <a:prstGeom prst="rect">
              <a:avLst/>
            </a:prstGeom>
            <a:solidFill>
              <a:srgbClr val="BFE8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15;p2"/>
            <p:cNvSpPr/>
            <p:nvPr/>
          </p:nvSpPr>
          <p:spPr>
            <a:xfrm>
              <a:off x="-8950" y="3857451"/>
              <a:ext cx="9144000" cy="1286100"/>
            </a:xfrm>
            <a:prstGeom prst="rect">
              <a:avLst/>
            </a:prstGeom>
            <a:solidFill>
              <a:srgbClr val="9CE8D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16" name="Picture 15"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2"/>
          <a:stretch>
            <a:fillRect/>
          </a:stretch>
        </p:blipFill>
        <p:spPr>
          <a:xfrm>
            <a:off x="7057697" y="5340843"/>
            <a:ext cx="2086303" cy="1656138"/>
          </a:xfrm>
          <a:prstGeom prst="rect">
            <a:avLst/>
          </a:prstGeom>
        </p:spPr>
      </p:pic>
    </p:spTree>
    <p:extLst>
      <p:ext uri="{BB962C8B-B14F-4D97-AF65-F5344CB8AC3E}">
        <p14:creationId xmlns:p14="http://schemas.microsoft.com/office/powerpoint/2010/main" val="29655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299B7F-AABB-48A8-8A38-45079F4B31CF}"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E2D20B-7ADA-4F6D-8DEF-616A16B57478}" type="slidenum">
              <a:rPr lang="vi-VN" smtClean="0"/>
              <a:t>‹#›</a:t>
            </a:fld>
            <a:endParaRPr lang="vi-VN"/>
          </a:p>
        </p:txBody>
      </p:sp>
    </p:spTree>
    <p:extLst>
      <p:ext uri="{BB962C8B-B14F-4D97-AF65-F5344CB8AC3E}">
        <p14:creationId xmlns:p14="http://schemas.microsoft.com/office/powerpoint/2010/main" val="204755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FFBEF"/>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26;p3"/>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27;p3"/>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28;p3"/>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29;p3"/>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30;p3"/>
          <p:cNvSpPr txBox="1">
            <a:spLocks noGrp="1"/>
          </p:cNvSpPr>
          <p:nvPr>
            <p:ph type="ctrTitle"/>
          </p:nvPr>
        </p:nvSpPr>
        <p:spPr>
          <a:xfrm rot="-182">
            <a:off x="2102101" y="3521183"/>
            <a:ext cx="5659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3"/>
          <p:cNvSpPr txBox="1">
            <a:spLocks noGrp="1"/>
          </p:cNvSpPr>
          <p:nvPr>
            <p:ph type="subTitle" idx="1"/>
          </p:nvPr>
        </p:nvSpPr>
        <p:spPr>
          <a:xfrm rot="989">
            <a:off x="2324400" y="4533751"/>
            <a:ext cx="52152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3"/>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34" name="Picture 33"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2"/>
          <a:stretch>
            <a:fillRect/>
          </a:stretch>
        </p:blipFill>
        <p:spPr>
          <a:xfrm>
            <a:off x="7057697" y="5453532"/>
            <a:ext cx="2086303" cy="1656138"/>
          </a:xfrm>
          <a:prstGeom prst="rect">
            <a:avLst/>
          </a:prstGeom>
        </p:spPr>
      </p:pic>
    </p:spTree>
    <p:extLst>
      <p:ext uri="{BB962C8B-B14F-4D97-AF65-F5344CB8AC3E}">
        <p14:creationId xmlns:p14="http://schemas.microsoft.com/office/powerpoint/2010/main" val="396751516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FFFBEF"/>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4"/>
          <p:cNvSpPr txBox="1">
            <a:spLocks noGrp="1"/>
          </p:cNvSpPr>
          <p:nvPr>
            <p:ph type="body" idx="1"/>
          </p:nvPr>
        </p:nvSpPr>
        <p:spPr>
          <a:xfrm>
            <a:off x="1435800" y="1565667"/>
            <a:ext cx="6992400" cy="45552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FFA000"/>
              </a:buClr>
              <a:buSzPts val="1200"/>
              <a:buFont typeface="Abel"/>
              <a:buChar char="●"/>
              <a:defRPr sz="1200"/>
            </a:lvl1pPr>
            <a:lvl2pPr marL="914400" lvl="1" indent="-317500">
              <a:spcBef>
                <a:spcPts val="1600"/>
              </a:spcBef>
              <a:spcAft>
                <a:spcPts val="0"/>
              </a:spcAft>
              <a:buClr>
                <a:srgbClr val="002A49"/>
              </a:buClr>
              <a:buSzPts val="1400"/>
              <a:buFont typeface="Arial"/>
              <a:buChar char="○"/>
              <a:defRPr/>
            </a:lvl2pPr>
            <a:lvl3pPr marL="1371600" lvl="2" indent="-317500">
              <a:spcBef>
                <a:spcPts val="1600"/>
              </a:spcBef>
              <a:spcAft>
                <a:spcPts val="0"/>
              </a:spcAft>
              <a:buClr>
                <a:srgbClr val="002A49"/>
              </a:buClr>
              <a:buSzPts val="1400"/>
              <a:buFont typeface="Arial"/>
              <a:buChar char="■"/>
              <a:defRPr/>
            </a:lvl3pPr>
            <a:lvl4pPr marL="1828800" lvl="3" indent="-317500">
              <a:spcBef>
                <a:spcPts val="1600"/>
              </a:spcBef>
              <a:spcAft>
                <a:spcPts val="0"/>
              </a:spcAft>
              <a:buClr>
                <a:srgbClr val="002A49"/>
              </a:buClr>
              <a:buSzPts val="1400"/>
              <a:buFont typeface="Arial"/>
              <a:buChar char="●"/>
              <a:defRPr/>
            </a:lvl4pPr>
            <a:lvl5pPr marL="2286000" lvl="4" indent="-317500">
              <a:spcBef>
                <a:spcPts val="1600"/>
              </a:spcBef>
              <a:spcAft>
                <a:spcPts val="0"/>
              </a:spcAft>
              <a:buClr>
                <a:srgbClr val="002A49"/>
              </a:buClr>
              <a:buSzPts val="1400"/>
              <a:buFont typeface="Arial"/>
              <a:buChar char="○"/>
              <a:defRPr/>
            </a:lvl5pPr>
            <a:lvl6pPr marL="2743200" lvl="5" indent="-317500">
              <a:spcBef>
                <a:spcPts val="1600"/>
              </a:spcBef>
              <a:spcAft>
                <a:spcPts val="0"/>
              </a:spcAft>
              <a:buClr>
                <a:srgbClr val="002A49"/>
              </a:buClr>
              <a:buSzPts val="1400"/>
              <a:buFont typeface="Arial"/>
              <a:buChar char="■"/>
              <a:defRPr/>
            </a:lvl6pPr>
            <a:lvl7pPr marL="3200400" lvl="6" indent="-317500">
              <a:spcBef>
                <a:spcPts val="1600"/>
              </a:spcBef>
              <a:spcAft>
                <a:spcPts val="0"/>
              </a:spcAft>
              <a:buClr>
                <a:srgbClr val="002A49"/>
              </a:buClr>
              <a:buSzPts val="1400"/>
              <a:buFont typeface="Arial"/>
              <a:buChar char="●"/>
              <a:defRPr/>
            </a:lvl7pPr>
            <a:lvl8pPr marL="3657600" lvl="7" indent="-317500">
              <a:spcBef>
                <a:spcPts val="1600"/>
              </a:spcBef>
              <a:spcAft>
                <a:spcPts val="0"/>
              </a:spcAft>
              <a:buClr>
                <a:srgbClr val="002A49"/>
              </a:buClr>
              <a:buSzPts val="1400"/>
              <a:buFont typeface="Arial"/>
              <a:buChar char="○"/>
              <a:defRPr/>
            </a:lvl8pPr>
            <a:lvl9pPr marL="4114800" lvl="8" indent="-317500">
              <a:spcBef>
                <a:spcPts val="1600"/>
              </a:spcBef>
              <a:spcAft>
                <a:spcPts val="1600"/>
              </a:spcAft>
              <a:buClr>
                <a:srgbClr val="002A49"/>
              </a:buClr>
              <a:buSzPts val="1400"/>
              <a:buFont typeface="Arial"/>
              <a:buChar char="■"/>
              <a:defRPr/>
            </a:lvl9pPr>
          </a:lstStyle>
          <a:p>
            <a:endParaRPr/>
          </a:p>
        </p:txBody>
      </p:sp>
      <p:cxnSp>
        <p:nvCxnSpPr>
          <p:cNvPr id="36" name="Google Shape;36;p4"/>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7" name="Google Shape;37;p4"/>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8" name="Google Shape;38;p4"/>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9" name="Google Shape;39;p4"/>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0" name="Google Shape;40;p4"/>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1" name="Google Shape;41;p4"/>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2" name="Google Shape;42;p4"/>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3" name="Google Shape;43;p4"/>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44" name="Google Shape;44;p4"/>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Google Shape;45;p4"/>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 name="Google Shape;46;p4"/>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 name="Google Shape;47;p4"/>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 name="Google Shape;48;p4"/>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 name="Google Shape;49;p4"/>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50" name="Google Shape;50;p4"/>
          <p:cNvGrpSpPr/>
          <p:nvPr/>
        </p:nvGrpSpPr>
        <p:grpSpPr>
          <a:xfrm rot="637806">
            <a:off x="8036918" y="5455263"/>
            <a:ext cx="644715" cy="1057435"/>
            <a:chOff x="7086900" y="2742275"/>
            <a:chExt cx="1912041" cy="2352039"/>
          </a:xfrm>
        </p:grpSpPr>
        <p:sp>
          <p:nvSpPr>
            <p:cNvPr id="51" name="Google Shape;51;p4"/>
            <p:cNvSpPr/>
            <p:nvPr/>
          </p:nvSpPr>
          <p:spPr>
            <a:xfrm>
              <a:off x="7086900" y="2742275"/>
              <a:ext cx="1912041" cy="2352039"/>
            </a:xfrm>
            <a:custGeom>
              <a:avLst/>
              <a:gdLst/>
              <a:ahLst/>
              <a:cxnLst/>
              <a:rect l="l" t="t" r="r" b="b"/>
              <a:pathLst>
                <a:path w="10538" h="12963" extrusionOk="0">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 name="Google Shape;52;p4"/>
            <p:cNvSpPr/>
            <p:nvPr/>
          </p:nvSpPr>
          <p:spPr>
            <a:xfrm>
              <a:off x="7376118" y="2897952"/>
              <a:ext cx="888705" cy="1206411"/>
            </a:xfrm>
            <a:custGeom>
              <a:avLst/>
              <a:gdLst/>
              <a:ahLst/>
              <a:cxnLst/>
              <a:rect l="l" t="t" r="r" b="b"/>
              <a:pathLst>
                <a:path w="4898" h="6649" extrusionOk="0">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 name="Google Shape;53;p4"/>
            <p:cNvSpPr/>
            <p:nvPr/>
          </p:nvSpPr>
          <p:spPr>
            <a:xfrm>
              <a:off x="7376118" y="2897952"/>
              <a:ext cx="1344852" cy="1921476"/>
            </a:xfrm>
            <a:custGeom>
              <a:avLst/>
              <a:gdLst/>
              <a:ahLst/>
              <a:cxnLst/>
              <a:rect l="l" t="t" r="r" b="b"/>
              <a:pathLst>
                <a:path w="7412" h="10590" extrusionOk="0">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 name="Google Shape;54;p4"/>
            <p:cNvSpPr/>
            <p:nvPr/>
          </p:nvSpPr>
          <p:spPr>
            <a:xfrm>
              <a:off x="7980862" y="4126492"/>
              <a:ext cx="219183" cy="692929"/>
            </a:xfrm>
            <a:custGeom>
              <a:avLst/>
              <a:gdLst/>
              <a:ahLst/>
              <a:cxnLst/>
              <a:rect l="l" t="t" r="r" b="b"/>
              <a:pathLst>
                <a:path w="1208" h="3819" extrusionOk="0">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Google Shape;55;p4"/>
            <p:cNvSpPr/>
            <p:nvPr/>
          </p:nvSpPr>
          <p:spPr>
            <a:xfrm>
              <a:off x="8267721" y="3019880"/>
              <a:ext cx="325871" cy="353631"/>
            </a:xfrm>
            <a:custGeom>
              <a:avLst/>
              <a:gdLst/>
              <a:ahLst/>
              <a:cxnLst/>
              <a:rect l="l" t="t" r="r" b="b"/>
              <a:pathLst>
                <a:path w="1796" h="1949" extrusionOk="0">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Google Shape;56;p4"/>
            <p:cNvSpPr/>
            <p:nvPr/>
          </p:nvSpPr>
          <p:spPr>
            <a:xfrm>
              <a:off x="8168109" y="3399093"/>
              <a:ext cx="121385" cy="88362"/>
            </a:xfrm>
            <a:custGeom>
              <a:avLst/>
              <a:gdLst/>
              <a:ahLst/>
              <a:cxnLst/>
              <a:rect l="l" t="t" r="r" b="b"/>
              <a:pathLst>
                <a:path w="669" h="487" extrusionOk="0">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57;p4"/>
            <p:cNvSpPr/>
            <p:nvPr/>
          </p:nvSpPr>
          <p:spPr>
            <a:xfrm>
              <a:off x="8313988" y="3873018"/>
              <a:ext cx="299562" cy="381755"/>
            </a:xfrm>
            <a:custGeom>
              <a:avLst/>
              <a:gdLst/>
              <a:ahLst/>
              <a:cxnLst/>
              <a:rect l="l" t="t" r="r" b="b"/>
              <a:pathLst>
                <a:path w="1651" h="2104" extrusionOk="0">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8" name="Google Shape;58;p4"/>
          <p:cNvSpPr/>
          <p:nvPr/>
        </p:nvSpPr>
        <p:spPr>
          <a:xfrm>
            <a:off x="8218162" y="1282541"/>
            <a:ext cx="178624" cy="2176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 name="Google Shape;59;p4"/>
          <p:cNvSpPr/>
          <p:nvPr/>
        </p:nvSpPr>
        <p:spPr>
          <a:xfrm>
            <a:off x="1319512" y="6210841"/>
            <a:ext cx="178624" cy="2176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5056438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FFFBEF"/>
        </a:solidFill>
        <a:effectLst/>
      </p:bgPr>
    </p:bg>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cxnSp>
        <p:nvCxnSpPr>
          <p:cNvPr id="62" name="Google Shape;62;p5"/>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3" name="Google Shape;63;p5"/>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4" name="Google Shape;64;p5"/>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70" name="Google Shape;70;p5"/>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Google Shape;71;p5"/>
          <p:cNvSpPr txBox="1">
            <a:spLocks noGrp="1"/>
          </p:cNvSpPr>
          <p:nvPr>
            <p:ph type="subTitle" idx="1"/>
          </p:nvPr>
        </p:nvSpPr>
        <p:spPr>
          <a:xfrm rot="-438706" flipH="1">
            <a:off x="1818261" y="3453987"/>
            <a:ext cx="2112075" cy="136270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5"/>
          <p:cNvSpPr txBox="1">
            <a:spLocks noGrp="1"/>
          </p:cNvSpPr>
          <p:nvPr>
            <p:ph type="subTitle" idx="2"/>
          </p:nvPr>
        </p:nvSpPr>
        <p:spPr>
          <a:xfrm rot="-438706" flipH="1">
            <a:off x="1657692" y="2176556"/>
            <a:ext cx="2112075" cy="58033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
        <p:nvSpPr>
          <p:cNvPr id="73" name="Google Shape;73;p5"/>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74;p5"/>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75;p5"/>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Google Shape;76;p5"/>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Google Shape;77;p5"/>
          <p:cNvSpPr txBox="1">
            <a:spLocks noGrp="1"/>
          </p:cNvSpPr>
          <p:nvPr>
            <p:ph type="subTitle" idx="3"/>
          </p:nvPr>
        </p:nvSpPr>
        <p:spPr>
          <a:xfrm rot="472683" flipH="1">
            <a:off x="5539635" y="4063065"/>
            <a:ext cx="2112134" cy="136286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5"/>
          <p:cNvSpPr txBox="1">
            <a:spLocks noGrp="1"/>
          </p:cNvSpPr>
          <p:nvPr>
            <p:ph type="subTitle" idx="4"/>
          </p:nvPr>
        </p:nvSpPr>
        <p:spPr>
          <a:xfrm rot="472683" flipH="1">
            <a:off x="5712571" y="2787831"/>
            <a:ext cx="2112134" cy="5802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12064547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FFBEF"/>
        </a:solidFill>
        <a:effectLst/>
      </p:bgPr>
    </p:bg>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1" name="Google Shape;81;p6"/>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2" name="Google Shape;82;p6"/>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3" name="Google Shape;83;p6"/>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4" name="Google Shape;84;p6"/>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5" name="Google Shape;85;p6"/>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6" name="Google Shape;86;p6"/>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7" name="Google Shape;87;p6"/>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8" name="Google Shape;88;p6"/>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89" name="Google Shape;89;p6"/>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 name="Google Shape;90;p6"/>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 name="Google Shape;91;p6"/>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92;p6"/>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93;p6"/>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670628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FFBEF"/>
        </a:solidFill>
        <a:effectLst/>
      </p:bgPr>
    </p:bg>
    <p:spTree>
      <p:nvGrpSpPr>
        <p:cNvPr id="1" name="Shape 94"/>
        <p:cNvGrpSpPr/>
        <p:nvPr/>
      </p:nvGrpSpPr>
      <p:grpSpPr>
        <a:xfrm>
          <a:off x="0" y="0"/>
          <a:ext cx="0" cy="0"/>
          <a:chOff x="0" y="0"/>
          <a:chExt cx="0" cy="0"/>
        </a:xfrm>
      </p:grpSpPr>
      <p:cxnSp>
        <p:nvCxnSpPr>
          <p:cNvPr id="95" name="Google Shape;95;p7"/>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6" name="Google Shape;96;p7"/>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7" name="Google Shape;97;p7"/>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8" name="Google Shape;98;p7"/>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9" name="Google Shape;99;p7"/>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0" name="Google Shape;100;p7"/>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1" name="Google Shape;101;p7"/>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2" name="Google Shape;102;p7"/>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103" name="Google Shape;103;p7"/>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104;p7"/>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105;p7"/>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106;p7"/>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7"/>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108;p7"/>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rot="891">
            <a:off x="2449275" y="4531380"/>
            <a:ext cx="46275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7"/>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237296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1"/>
        <p:cNvGrpSpPr/>
        <p:nvPr/>
      </p:nvGrpSpPr>
      <p:grpSpPr>
        <a:xfrm>
          <a:off x="0" y="0"/>
          <a:ext cx="0" cy="0"/>
          <a:chOff x="0" y="0"/>
          <a:chExt cx="0" cy="0"/>
        </a:xfrm>
      </p:grpSpPr>
      <p:grpSp>
        <p:nvGrpSpPr>
          <p:cNvPr id="112" name="Google Shape;112;p8"/>
          <p:cNvGrpSpPr/>
          <p:nvPr/>
        </p:nvGrpSpPr>
        <p:grpSpPr>
          <a:xfrm>
            <a:off x="0" y="-22467"/>
            <a:ext cx="9144000" cy="6880400"/>
            <a:chOff x="0" y="-16850"/>
            <a:chExt cx="9144000" cy="5160300"/>
          </a:xfrm>
        </p:grpSpPr>
        <p:cxnSp>
          <p:nvCxnSpPr>
            <p:cNvPr id="113" name="Google Shape;113;p8"/>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4" name="Google Shape;114;p8"/>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5" name="Google Shape;115;p8"/>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6" name="Google Shape;116;p8"/>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7" name="Google Shape;117;p8"/>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8" name="Google Shape;118;p8"/>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9" name="Google Shape;119;p8"/>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0" name="Google Shape;120;p8"/>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21" name="Google Shape;121;p8"/>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122;p8"/>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123;p8"/>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124;p8"/>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125;p8"/>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26" name="Google Shape;126;p8"/>
          <p:cNvSpPr txBox="1">
            <a:spLocks noGrp="1"/>
          </p:cNvSpPr>
          <p:nvPr>
            <p:ph type="title"/>
          </p:nvPr>
        </p:nvSpPr>
        <p:spPr>
          <a:xfrm>
            <a:off x="1236150" y="1524000"/>
            <a:ext cx="3084300" cy="3606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33384460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37;p9"/>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138;p9"/>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39;p9"/>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40;p9"/>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41;p9"/>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1670508" y="3135973"/>
            <a:ext cx="3689852"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3" name="Google Shape;143;p9"/>
          <p:cNvSpPr txBox="1">
            <a:spLocks noGrp="1"/>
          </p:cNvSpPr>
          <p:nvPr>
            <p:ph type="subTitle" idx="2"/>
          </p:nvPr>
        </p:nvSpPr>
        <p:spPr>
          <a:xfrm rot="974">
            <a:off x="5252100" y="2895237"/>
            <a:ext cx="31752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300">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4" name="Google Shape;144;p9"/>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7581017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5"/>
        <p:cNvGrpSpPr/>
        <p:nvPr/>
      </p:nvGrpSpPr>
      <p:grpSpPr>
        <a:xfrm>
          <a:off x="0" y="0"/>
          <a:ext cx="0" cy="0"/>
          <a:chOff x="0" y="0"/>
          <a:chExt cx="0" cy="0"/>
        </a:xfrm>
      </p:grpSpPr>
      <p:grpSp>
        <p:nvGrpSpPr>
          <p:cNvPr id="146" name="Google Shape;146;p10"/>
          <p:cNvGrpSpPr/>
          <p:nvPr/>
        </p:nvGrpSpPr>
        <p:grpSpPr>
          <a:xfrm>
            <a:off x="0" y="-22467"/>
            <a:ext cx="9144000" cy="6880400"/>
            <a:chOff x="0" y="-16850"/>
            <a:chExt cx="9144000" cy="5160300"/>
          </a:xfrm>
        </p:grpSpPr>
        <p:cxnSp>
          <p:nvCxnSpPr>
            <p:cNvPr id="147" name="Google Shape;147;p10"/>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8" name="Google Shape;148;p10"/>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9" name="Google Shape;149;p10"/>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0" name="Google Shape;150;p10"/>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1" name="Google Shape;151;p10"/>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2" name="Google Shape;152;p10"/>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3" name="Google Shape;153;p10"/>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4" name="Google Shape;154;p10"/>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55" name="Google Shape;155;p10"/>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156;p1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57;p1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158;p1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59;p1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0" name="Google Shape;160;p10"/>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10"/>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5827185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2"/>
        <p:cNvGrpSpPr/>
        <p:nvPr/>
      </p:nvGrpSpPr>
      <p:grpSpPr>
        <a:xfrm>
          <a:off x="0" y="0"/>
          <a:ext cx="0" cy="0"/>
          <a:chOff x="0" y="0"/>
          <a:chExt cx="0" cy="0"/>
        </a:xfrm>
      </p:grpSpPr>
      <p:grpSp>
        <p:nvGrpSpPr>
          <p:cNvPr id="163" name="Google Shape;163;p11"/>
          <p:cNvGrpSpPr/>
          <p:nvPr/>
        </p:nvGrpSpPr>
        <p:grpSpPr>
          <a:xfrm>
            <a:off x="0" y="-22467"/>
            <a:ext cx="9144000" cy="6880400"/>
            <a:chOff x="0" y="-16850"/>
            <a:chExt cx="9144000" cy="5160300"/>
          </a:xfrm>
        </p:grpSpPr>
        <p:cxnSp>
          <p:nvCxnSpPr>
            <p:cNvPr id="164" name="Google Shape;164;p11"/>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5" name="Google Shape;165;p11"/>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6" name="Google Shape;166;p11"/>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7" name="Google Shape;167;p11"/>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8" name="Google Shape;168;p11"/>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9" name="Google Shape;169;p11"/>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0" name="Google Shape;170;p11"/>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1" name="Google Shape;171;p11"/>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72" name="Google Shape;172;p11"/>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73;p11"/>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Google Shape;174;p11"/>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75;p11"/>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76;p11"/>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77" name="Google Shape;177;p11"/>
          <p:cNvSpPr txBox="1">
            <a:spLocks noGrp="1"/>
          </p:cNvSpPr>
          <p:nvPr>
            <p:ph type="title" hasCustomPrompt="1"/>
          </p:nvPr>
        </p:nvSpPr>
        <p:spPr>
          <a:xfrm>
            <a:off x="1436700" y="1809867"/>
            <a:ext cx="699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8" name="Google Shape;178;p11"/>
          <p:cNvSpPr txBox="1">
            <a:spLocks noGrp="1"/>
          </p:cNvSpPr>
          <p:nvPr>
            <p:ph type="body" idx="1"/>
          </p:nvPr>
        </p:nvSpPr>
        <p:spPr>
          <a:xfrm>
            <a:off x="2550750" y="4271300"/>
            <a:ext cx="47625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79" name="Google Shape;179;p11"/>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48081044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0"/>
        <p:cNvGrpSpPr/>
        <p:nvPr/>
      </p:nvGrpSpPr>
      <p:grpSpPr>
        <a:xfrm>
          <a:off x="0" y="0"/>
          <a:ext cx="0" cy="0"/>
          <a:chOff x="0" y="0"/>
          <a:chExt cx="0" cy="0"/>
        </a:xfrm>
      </p:grpSpPr>
    </p:spTree>
    <p:extLst>
      <p:ext uri="{BB962C8B-B14F-4D97-AF65-F5344CB8AC3E}">
        <p14:creationId xmlns:p14="http://schemas.microsoft.com/office/powerpoint/2010/main" val="138148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8639" y="2010646"/>
            <a:ext cx="176" cy="229"/>
          </a:xfrm>
          <a:custGeom>
            <a:avLst/>
            <a:gdLst/>
            <a:ahLst/>
            <a:cxnLst/>
            <a:rect l="l" t="t" r="r" b="b"/>
            <a:pathLst>
              <a:path w="1" h="1" extrusionOk="0">
                <a:moveTo>
                  <a:pt x="0" y="0"/>
                </a:move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 name="Google Shape;10;p2"/>
          <p:cNvSpPr/>
          <p:nvPr/>
        </p:nvSpPr>
        <p:spPr>
          <a:xfrm>
            <a:off x="18639" y="3225478"/>
            <a:ext cx="176" cy="229"/>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 name="Google Shape;11;p2"/>
          <p:cNvSpPr txBox="1">
            <a:spLocks noGrp="1"/>
          </p:cNvSpPr>
          <p:nvPr>
            <p:ph type="ctrTitle"/>
          </p:nvPr>
        </p:nvSpPr>
        <p:spPr>
          <a:xfrm flipH="1">
            <a:off x="3531625" y="4159667"/>
            <a:ext cx="5056800" cy="134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000"/>
              <a:buFont typeface="Englebert"/>
              <a:buNone/>
              <a:defRPr sz="9000">
                <a:latin typeface="Englebert"/>
                <a:ea typeface="Englebert"/>
                <a:cs typeface="Englebert"/>
                <a:sym typeface="Englebert"/>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12" name="Google Shape;12;p2"/>
          <p:cNvSpPr txBox="1">
            <a:spLocks noGrp="1"/>
          </p:cNvSpPr>
          <p:nvPr>
            <p:ph type="subTitle" idx="1"/>
          </p:nvPr>
        </p:nvSpPr>
        <p:spPr>
          <a:xfrm flipH="1">
            <a:off x="5296225" y="5029767"/>
            <a:ext cx="3292200" cy="702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a:latin typeface="Zilla Slab Light"/>
                <a:ea typeface="Zilla Slab Light"/>
                <a:cs typeface="Zilla Slab Light"/>
                <a:sym typeface="Zilla Slab Light"/>
              </a:defRPr>
            </a:lvl1pPr>
            <a:lvl2pPr lvl="1" algn="r" rtl="0">
              <a:lnSpc>
                <a:spcPct val="100000"/>
              </a:lnSpc>
              <a:spcBef>
                <a:spcPts val="0"/>
              </a:spcBef>
              <a:spcAft>
                <a:spcPts val="0"/>
              </a:spcAft>
              <a:buClr>
                <a:schemeClr val="lt1"/>
              </a:buClr>
              <a:buSzPts val="1400"/>
              <a:buFont typeface="Oswald Regular"/>
              <a:buNone/>
              <a:defRPr sz="1400">
                <a:solidFill>
                  <a:schemeClr val="lt1"/>
                </a:solidFill>
                <a:latin typeface="Oswald Regular"/>
                <a:ea typeface="Oswald Regular"/>
                <a:cs typeface="Oswald Regular"/>
                <a:sym typeface="Oswald Regular"/>
              </a:defRPr>
            </a:lvl2pPr>
            <a:lvl3pPr lvl="2" algn="r" rtl="0">
              <a:lnSpc>
                <a:spcPct val="100000"/>
              </a:lnSpc>
              <a:spcBef>
                <a:spcPts val="0"/>
              </a:spcBef>
              <a:spcAft>
                <a:spcPts val="0"/>
              </a:spcAft>
              <a:buClr>
                <a:schemeClr val="lt1"/>
              </a:buClr>
              <a:buSzPts val="1400"/>
              <a:buFont typeface="Oswald Regular"/>
              <a:buNone/>
              <a:defRPr sz="1400">
                <a:solidFill>
                  <a:schemeClr val="lt1"/>
                </a:solidFill>
                <a:latin typeface="Oswald Regular"/>
                <a:ea typeface="Oswald Regular"/>
                <a:cs typeface="Oswald Regular"/>
                <a:sym typeface="Oswald Regular"/>
              </a:defRPr>
            </a:lvl3pPr>
            <a:lvl4pPr lvl="3" algn="r" rtl="0">
              <a:lnSpc>
                <a:spcPct val="100000"/>
              </a:lnSpc>
              <a:spcBef>
                <a:spcPts val="0"/>
              </a:spcBef>
              <a:spcAft>
                <a:spcPts val="0"/>
              </a:spcAft>
              <a:buClr>
                <a:schemeClr val="lt1"/>
              </a:buClr>
              <a:buSzPts val="1400"/>
              <a:buFont typeface="Oswald Regular"/>
              <a:buNone/>
              <a:defRPr sz="1400">
                <a:solidFill>
                  <a:schemeClr val="lt1"/>
                </a:solidFill>
                <a:latin typeface="Oswald Regular"/>
                <a:ea typeface="Oswald Regular"/>
                <a:cs typeface="Oswald Regular"/>
                <a:sym typeface="Oswald Regular"/>
              </a:defRPr>
            </a:lvl4pPr>
            <a:lvl5pPr lvl="4" algn="r" rtl="0">
              <a:lnSpc>
                <a:spcPct val="100000"/>
              </a:lnSpc>
              <a:spcBef>
                <a:spcPts val="0"/>
              </a:spcBef>
              <a:spcAft>
                <a:spcPts val="0"/>
              </a:spcAft>
              <a:buClr>
                <a:schemeClr val="lt1"/>
              </a:buClr>
              <a:buSzPts val="1400"/>
              <a:buFont typeface="Oswald Regular"/>
              <a:buNone/>
              <a:defRPr sz="1400">
                <a:solidFill>
                  <a:schemeClr val="lt1"/>
                </a:solidFill>
                <a:latin typeface="Oswald Regular"/>
                <a:ea typeface="Oswald Regular"/>
                <a:cs typeface="Oswald Regular"/>
                <a:sym typeface="Oswald Regular"/>
              </a:defRPr>
            </a:lvl5pPr>
            <a:lvl6pPr lvl="5" algn="r" rtl="0">
              <a:lnSpc>
                <a:spcPct val="100000"/>
              </a:lnSpc>
              <a:spcBef>
                <a:spcPts val="0"/>
              </a:spcBef>
              <a:spcAft>
                <a:spcPts val="0"/>
              </a:spcAft>
              <a:buClr>
                <a:schemeClr val="lt1"/>
              </a:buClr>
              <a:buSzPts val="1400"/>
              <a:buFont typeface="Oswald Regular"/>
              <a:buNone/>
              <a:defRPr sz="1400">
                <a:solidFill>
                  <a:schemeClr val="lt1"/>
                </a:solidFill>
                <a:latin typeface="Oswald Regular"/>
                <a:ea typeface="Oswald Regular"/>
                <a:cs typeface="Oswald Regular"/>
                <a:sym typeface="Oswald Regular"/>
              </a:defRPr>
            </a:lvl6pPr>
            <a:lvl7pPr lvl="6" algn="r" rtl="0">
              <a:lnSpc>
                <a:spcPct val="100000"/>
              </a:lnSpc>
              <a:spcBef>
                <a:spcPts val="0"/>
              </a:spcBef>
              <a:spcAft>
                <a:spcPts val="0"/>
              </a:spcAft>
              <a:buClr>
                <a:schemeClr val="lt1"/>
              </a:buClr>
              <a:buSzPts val="1400"/>
              <a:buFont typeface="Oswald Regular"/>
              <a:buNone/>
              <a:defRPr sz="1400">
                <a:solidFill>
                  <a:schemeClr val="lt1"/>
                </a:solidFill>
                <a:latin typeface="Oswald Regular"/>
                <a:ea typeface="Oswald Regular"/>
                <a:cs typeface="Oswald Regular"/>
                <a:sym typeface="Oswald Regular"/>
              </a:defRPr>
            </a:lvl7pPr>
            <a:lvl8pPr lvl="7" algn="r" rtl="0">
              <a:lnSpc>
                <a:spcPct val="100000"/>
              </a:lnSpc>
              <a:spcBef>
                <a:spcPts val="0"/>
              </a:spcBef>
              <a:spcAft>
                <a:spcPts val="0"/>
              </a:spcAft>
              <a:buClr>
                <a:schemeClr val="lt1"/>
              </a:buClr>
              <a:buSzPts val="1400"/>
              <a:buFont typeface="Oswald Regular"/>
              <a:buNone/>
              <a:defRPr sz="1400">
                <a:solidFill>
                  <a:schemeClr val="lt1"/>
                </a:solidFill>
                <a:latin typeface="Oswald Regular"/>
                <a:ea typeface="Oswald Regular"/>
                <a:cs typeface="Oswald Regular"/>
                <a:sym typeface="Oswald Regular"/>
              </a:defRPr>
            </a:lvl8pPr>
            <a:lvl9pPr lvl="8" algn="r" rtl="0">
              <a:lnSpc>
                <a:spcPct val="100000"/>
              </a:lnSpc>
              <a:spcBef>
                <a:spcPts val="0"/>
              </a:spcBef>
              <a:spcAft>
                <a:spcPts val="0"/>
              </a:spcAft>
              <a:buClr>
                <a:schemeClr val="lt1"/>
              </a:buClr>
              <a:buSzPts val="1400"/>
              <a:buFont typeface="Oswald Regular"/>
              <a:buNone/>
              <a:defRPr sz="1400">
                <a:solidFill>
                  <a:schemeClr val="lt1"/>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17984269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81"/>
        <p:cNvGrpSpPr/>
        <p:nvPr/>
      </p:nvGrpSpPr>
      <p:grpSpPr>
        <a:xfrm>
          <a:off x="0" y="0"/>
          <a:ext cx="0" cy="0"/>
          <a:chOff x="0" y="0"/>
          <a:chExt cx="0" cy="0"/>
        </a:xfrm>
      </p:grpSpPr>
      <p:cxnSp>
        <p:nvCxnSpPr>
          <p:cNvPr id="182" name="Google Shape;182;p13"/>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3" name="Google Shape;183;p13"/>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4" name="Google Shape;184;p13"/>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190" name="Google Shape;190;p13"/>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91;p13"/>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92;p13"/>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93;p13"/>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94;p13"/>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95" name="Google Shape;195;p13"/>
          <p:cNvGrpSpPr/>
          <p:nvPr/>
        </p:nvGrpSpPr>
        <p:grpSpPr>
          <a:xfrm>
            <a:off x="8330751" y="-18735"/>
            <a:ext cx="404657" cy="2411120"/>
            <a:chOff x="8574475" y="-14051"/>
            <a:chExt cx="404657" cy="1808340"/>
          </a:xfrm>
        </p:grpSpPr>
        <p:sp>
          <p:nvSpPr>
            <p:cNvPr id="196" name="Google Shape;196;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197;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198;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199;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200;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201;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202;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203;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204;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205;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06" name="Google Shape;206;p13"/>
          <p:cNvGrpSpPr/>
          <p:nvPr/>
        </p:nvGrpSpPr>
        <p:grpSpPr>
          <a:xfrm rot="-2208756">
            <a:off x="1102699" y="5179009"/>
            <a:ext cx="496378" cy="845623"/>
            <a:chOff x="4257150" y="439500"/>
            <a:chExt cx="496378" cy="634217"/>
          </a:xfrm>
        </p:grpSpPr>
        <p:sp>
          <p:nvSpPr>
            <p:cNvPr id="207" name="Google Shape;207;p13"/>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rgbClr val="FFFBEF"/>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208;p13"/>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Google Shape;209;p13"/>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rgbClr val="FFD9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 name="Google Shape;210;p13"/>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 name="Google Shape;211;p13"/>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 name="Google Shape;212;p13"/>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 name="Google Shape;213;p13"/>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14" name="Google Shape;214;p13"/>
          <p:cNvSpPr/>
          <p:nvPr/>
        </p:nvSpPr>
        <p:spPr>
          <a:xfrm rot="639960">
            <a:off x="4686954" y="473533"/>
            <a:ext cx="404651"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 name="Google Shape;215;p13"/>
          <p:cNvSpPr txBox="1">
            <a:spLocks noGrp="1"/>
          </p:cNvSpPr>
          <p:nvPr>
            <p:ph type="title"/>
          </p:nvPr>
        </p:nvSpPr>
        <p:spPr>
          <a:xfrm>
            <a:off x="5184394" y="1680295"/>
            <a:ext cx="30843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6" name="Google Shape;216;p13"/>
          <p:cNvSpPr txBox="1">
            <a:spLocks noGrp="1"/>
          </p:cNvSpPr>
          <p:nvPr>
            <p:ph type="title" idx="2"/>
          </p:nvPr>
        </p:nvSpPr>
        <p:spPr>
          <a:xfrm>
            <a:off x="1582800" y="1680295"/>
            <a:ext cx="30843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7" name="Google Shape;217;p13"/>
          <p:cNvSpPr txBox="1">
            <a:spLocks noGrp="1"/>
          </p:cNvSpPr>
          <p:nvPr>
            <p:ph type="subTitle" idx="1"/>
          </p:nvPr>
        </p:nvSpPr>
        <p:spPr>
          <a:xfrm flipH="1">
            <a:off x="1772711" y="2261821"/>
            <a:ext cx="2704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18" name="Google Shape;218;p13"/>
          <p:cNvSpPr txBox="1">
            <a:spLocks noGrp="1"/>
          </p:cNvSpPr>
          <p:nvPr>
            <p:ph type="subTitle" idx="3"/>
          </p:nvPr>
        </p:nvSpPr>
        <p:spPr>
          <a:xfrm flipH="1">
            <a:off x="5386849" y="2261823"/>
            <a:ext cx="27045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19" name="Google Shape;219;p13"/>
          <p:cNvSpPr txBox="1">
            <a:spLocks noGrp="1"/>
          </p:cNvSpPr>
          <p:nvPr>
            <p:ph type="title" idx="4"/>
          </p:nvPr>
        </p:nvSpPr>
        <p:spPr>
          <a:xfrm>
            <a:off x="5184394" y="4730395"/>
            <a:ext cx="30843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0" name="Google Shape;220;p13"/>
          <p:cNvSpPr txBox="1">
            <a:spLocks noGrp="1"/>
          </p:cNvSpPr>
          <p:nvPr>
            <p:ph type="title" idx="5"/>
          </p:nvPr>
        </p:nvSpPr>
        <p:spPr>
          <a:xfrm>
            <a:off x="1582800" y="4730395"/>
            <a:ext cx="30843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1" name="Google Shape;221;p13"/>
          <p:cNvSpPr txBox="1">
            <a:spLocks noGrp="1"/>
          </p:cNvSpPr>
          <p:nvPr>
            <p:ph type="subTitle" idx="6"/>
          </p:nvPr>
        </p:nvSpPr>
        <p:spPr>
          <a:xfrm flipH="1">
            <a:off x="1772711" y="5311921"/>
            <a:ext cx="2704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22" name="Google Shape;222;p13"/>
          <p:cNvSpPr txBox="1">
            <a:spLocks noGrp="1"/>
          </p:cNvSpPr>
          <p:nvPr>
            <p:ph type="subTitle" idx="7"/>
          </p:nvPr>
        </p:nvSpPr>
        <p:spPr>
          <a:xfrm flipH="1">
            <a:off x="5386849" y="5311923"/>
            <a:ext cx="27045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Tree>
    <p:extLst>
      <p:ext uri="{BB962C8B-B14F-4D97-AF65-F5344CB8AC3E}">
        <p14:creationId xmlns:p14="http://schemas.microsoft.com/office/powerpoint/2010/main" val="41702971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 name="Google Shape;235;p14"/>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 name="Google Shape;236;p14"/>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 name="Google Shape;237;p14"/>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 name="Google Shape;238;p14"/>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 name="Google Shape;239;p14"/>
          <p:cNvSpPr txBox="1">
            <a:spLocks noGrp="1"/>
          </p:cNvSpPr>
          <p:nvPr>
            <p:ph type="subTitle" idx="1"/>
          </p:nvPr>
        </p:nvSpPr>
        <p:spPr>
          <a:xfrm flipH="1">
            <a:off x="1581104" y="5219367"/>
            <a:ext cx="21141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1581209" y="4699671"/>
            <a:ext cx="21141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3874988" y="4121300"/>
            <a:ext cx="21141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3874988" y="3599700"/>
            <a:ext cx="21141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6168801" y="5206667"/>
            <a:ext cx="21141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6168801" y="4699671"/>
            <a:ext cx="21141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33950983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rgbClr val="FFFBEF"/>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 name="Google Shape;255;p15"/>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 name="Google Shape;256;p15"/>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 name="Google Shape;257;p15"/>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 name="Google Shape;258;p15"/>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 name="Google Shape;259;p15"/>
          <p:cNvSpPr txBox="1">
            <a:spLocks noGrp="1"/>
          </p:cNvSpPr>
          <p:nvPr>
            <p:ph type="ctrTitle"/>
          </p:nvPr>
        </p:nvSpPr>
        <p:spPr>
          <a:xfrm rot="-159">
            <a:off x="1411364" y="3518759"/>
            <a:ext cx="64956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0" name="Google Shape;260;p15"/>
          <p:cNvSpPr txBox="1">
            <a:spLocks noGrp="1"/>
          </p:cNvSpPr>
          <p:nvPr>
            <p:ph type="subTitle" idx="1"/>
          </p:nvPr>
        </p:nvSpPr>
        <p:spPr>
          <a:xfrm rot="891">
            <a:off x="2449275" y="4531380"/>
            <a:ext cx="46275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1" name="Google Shape;261;p15"/>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456315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2"/>
        <p:cNvGrpSpPr/>
        <p:nvPr/>
      </p:nvGrpSpPr>
      <p:grpSpPr>
        <a:xfrm>
          <a:off x="0" y="0"/>
          <a:ext cx="0" cy="0"/>
          <a:chOff x="0" y="0"/>
          <a:chExt cx="0" cy="0"/>
        </a:xfrm>
      </p:grpSpPr>
      <p:cxnSp>
        <p:nvCxnSpPr>
          <p:cNvPr id="263" name="Google Shape;263;p16"/>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4" name="Google Shape;264;p16"/>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5" name="Google Shape;265;p16"/>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6" name="Google Shape;266;p16"/>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7" name="Google Shape;267;p16"/>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8" name="Google Shape;268;p16"/>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9" name="Google Shape;269;p16"/>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70" name="Google Shape;270;p16"/>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71" name="Google Shape;271;p16"/>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72" name="Google Shape;272;p16"/>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 name="Google Shape;273;p16"/>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 name="Google Shape;274;p16"/>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 name="Google Shape;275;p16"/>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 name="Google Shape;276;p16"/>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 name="Google Shape;277;p16"/>
          <p:cNvSpPr txBox="1"/>
          <p:nvPr/>
        </p:nvSpPr>
        <p:spPr>
          <a:xfrm>
            <a:off x="2780450" y="5104300"/>
            <a:ext cx="4214700" cy="536800"/>
          </a:xfrm>
          <a:prstGeom prst="rect">
            <a:avLst/>
          </a:prstGeom>
          <a:noFill/>
          <a:ln>
            <a:noFill/>
          </a:ln>
        </p:spPr>
        <p:txBody>
          <a:bodyPr spcFirstLastPara="1" wrap="square" lIns="91425" tIns="0" rIns="91425" bIns="91425" anchor="t" anchorCtr="0">
            <a:noAutofit/>
          </a:bodyPr>
          <a:lstStyle/>
          <a:p>
            <a:pPr algn="ctr">
              <a:spcBef>
                <a:spcPts val="300"/>
              </a:spcBef>
              <a:buClr>
                <a:srgbClr val="000000"/>
              </a:buClr>
              <a:buFont typeface="Arial"/>
              <a:buNone/>
            </a:pPr>
            <a:r>
              <a:rPr lang="en" sz="1000" kern="0">
                <a:solidFill>
                  <a:srgbClr val="434343"/>
                </a:solidFill>
                <a:latin typeface="Didact Gothic"/>
                <a:ea typeface="Didact Gothic"/>
                <a:cs typeface="Didact Gothic"/>
                <a:sym typeface="Didact Gothic"/>
              </a:rPr>
              <a:t>CREDITS: This presentation template was created by </a:t>
            </a:r>
            <a:r>
              <a:rPr lang="en" sz="1000" kern="0">
                <a:solidFill>
                  <a:srgbClr val="434343"/>
                </a:solidFill>
                <a:uFill>
                  <a:noFill/>
                </a:uFill>
                <a:latin typeface="Didact Gothic"/>
                <a:ea typeface="Didact Gothic"/>
                <a:cs typeface="Didact Gothic"/>
                <a:sym typeface="Didact Gothic"/>
                <a:hlinkClick r:id="rId2"/>
              </a:rPr>
              <a:t>Slidesgo</a:t>
            </a:r>
            <a:r>
              <a:rPr lang="en" sz="1000" kern="0">
                <a:solidFill>
                  <a:srgbClr val="434343"/>
                </a:solidFill>
                <a:latin typeface="Didact Gothic"/>
                <a:ea typeface="Didact Gothic"/>
                <a:cs typeface="Didact Gothic"/>
                <a:sym typeface="Didact Gothic"/>
              </a:rPr>
              <a:t>, including icons by </a:t>
            </a:r>
            <a:r>
              <a:rPr lang="en" sz="1000" kern="0">
                <a:solidFill>
                  <a:srgbClr val="434343"/>
                </a:solidFill>
                <a:uFill>
                  <a:noFill/>
                </a:uFill>
                <a:latin typeface="Didact Gothic"/>
                <a:ea typeface="Didact Gothic"/>
                <a:cs typeface="Didact Gothic"/>
                <a:sym typeface="Didact Gothic"/>
                <a:hlinkClick r:id="rId3"/>
              </a:rPr>
              <a:t>Flaticon</a:t>
            </a:r>
            <a:r>
              <a:rPr lang="en" sz="1000" kern="0">
                <a:solidFill>
                  <a:srgbClr val="434343"/>
                </a:solidFill>
                <a:latin typeface="Didact Gothic"/>
                <a:ea typeface="Didact Gothic"/>
                <a:cs typeface="Didact Gothic"/>
                <a:sym typeface="Didact Gothic"/>
              </a:rPr>
              <a:t>, and infographics &amp; images by </a:t>
            </a:r>
            <a:r>
              <a:rPr lang="en" sz="1000" kern="0">
                <a:solidFill>
                  <a:srgbClr val="434343"/>
                </a:solidFill>
                <a:uFill>
                  <a:noFill/>
                </a:uFill>
                <a:latin typeface="Didact Gothic"/>
                <a:ea typeface="Didact Gothic"/>
                <a:cs typeface="Didact Gothic"/>
                <a:sym typeface="Didact Gothic"/>
                <a:hlinkClick r:id="rId4"/>
              </a:rPr>
              <a:t>Freepik</a:t>
            </a:r>
            <a:endParaRPr sz="1000" kern="0">
              <a:solidFill>
                <a:srgbClr val="434343"/>
              </a:solidFill>
              <a:latin typeface="Didact Gothic"/>
              <a:ea typeface="Didact Gothic"/>
              <a:cs typeface="Didact Gothic"/>
              <a:sym typeface="Didact Gothic"/>
            </a:endParaRPr>
          </a:p>
          <a:p>
            <a:pPr algn="ctr">
              <a:buClr>
                <a:srgbClr val="000000"/>
              </a:buClr>
              <a:buFont typeface="Arial"/>
              <a:buNone/>
            </a:pPr>
            <a:endParaRPr sz="1000" kern="0">
              <a:solidFill>
                <a:srgbClr val="434343"/>
              </a:solidFill>
              <a:latin typeface="Didact Gothic"/>
              <a:ea typeface="Didact Gothic"/>
              <a:cs typeface="Didact Gothic"/>
              <a:sym typeface="Didact Gothic"/>
            </a:endParaRPr>
          </a:p>
          <a:p>
            <a:pPr algn="ctr">
              <a:lnSpc>
                <a:spcPct val="115000"/>
              </a:lnSpc>
              <a:spcBef>
                <a:spcPts val="300"/>
              </a:spcBef>
              <a:buClr>
                <a:srgbClr val="000000"/>
              </a:buClr>
              <a:buFont typeface="Arial"/>
              <a:buNone/>
            </a:pPr>
            <a:endParaRPr sz="1000" kern="0">
              <a:solidFill>
                <a:srgbClr val="434343"/>
              </a:solidFill>
              <a:latin typeface="Didact Gothic"/>
              <a:ea typeface="Didact Gothic"/>
              <a:cs typeface="Didact Gothic"/>
              <a:sym typeface="Didact Gothic"/>
            </a:endParaRPr>
          </a:p>
        </p:txBody>
      </p:sp>
      <p:sp>
        <p:nvSpPr>
          <p:cNvPr id="278" name="Google Shape;278;p16"/>
          <p:cNvSpPr txBox="1">
            <a:spLocks noGrp="1"/>
          </p:cNvSpPr>
          <p:nvPr>
            <p:ph type="ctrTitle"/>
          </p:nvPr>
        </p:nvSpPr>
        <p:spPr>
          <a:xfrm>
            <a:off x="2349550" y="974464"/>
            <a:ext cx="4995300" cy="12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9" name="Google Shape;279;p16"/>
          <p:cNvSpPr txBox="1">
            <a:spLocks noGrp="1"/>
          </p:cNvSpPr>
          <p:nvPr>
            <p:ph type="subTitle" idx="1"/>
          </p:nvPr>
        </p:nvSpPr>
        <p:spPr>
          <a:xfrm>
            <a:off x="3056950" y="3093755"/>
            <a:ext cx="3580500" cy="18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8023735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0"/>
        <p:cNvGrpSpPr/>
        <p:nvPr/>
      </p:nvGrpSpPr>
      <p:grpSpPr>
        <a:xfrm>
          <a:off x="0" y="0"/>
          <a:ext cx="0" cy="0"/>
          <a:chOff x="0" y="0"/>
          <a:chExt cx="0" cy="0"/>
        </a:xfrm>
      </p:grpSpPr>
      <p:cxnSp>
        <p:nvCxnSpPr>
          <p:cNvPr id="281" name="Google Shape;281;p17"/>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2" name="Google Shape;282;p17"/>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3" name="Google Shape;283;p17"/>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4" name="Google Shape;284;p17"/>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5" name="Google Shape;285;p17"/>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6" name="Google Shape;286;p17"/>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7" name="Google Shape;287;p17"/>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8" name="Google Shape;288;p17"/>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9" name="Google Shape;289;p17"/>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90" name="Google Shape;290;p17"/>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 name="Google Shape;291;p17"/>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 name="Google Shape;292;p17"/>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 name="Google Shape;293;p17"/>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 name="Google Shape;294;p17"/>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7127205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2347659"/>
            <a:ext cx="4082556"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rgbClr val="434343"/>
                </a:solidFill>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2" y="3786757"/>
            <a:ext cx="3644165"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rgbClr val="434343"/>
                </a:solidFill>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11580"/>
            <a:ext cx="9144000" cy="6880699"/>
            <a:chOff x="-8950" y="0"/>
            <a:chExt cx="9144000" cy="5143551"/>
          </a:xfrm>
        </p:grpSpPr>
        <p:sp>
          <p:nvSpPr>
            <p:cNvPr id="12" name="Google Shape;12;p2"/>
            <p:cNvSpPr/>
            <p:nvPr/>
          </p:nvSpPr>
          <p:spPr>
            <a:xfrm>
              <a:off x="-8950" y="0"/>
              <a:ext cx="9144000" cy="5143500"/>
            </a:xfrm>
            <a:prstGeom prst="rect">
              <a:avLst/>
            </a:prstGeom>
            <a:solidFill>
              <a:srgbClr val="BFE8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13;p2"/>
            <p:cNvSpPr/>
            <p:nvPr/>
          </p:nvSpPr>
          <p:spPr>
            <a:xfrm>
              <a:off x="-8950" y="1285817"/>
              <a:ext cx="9144000" cy="1286100"/>
            </a:xfrm>
            <a:prstGeom prst="rect">
              <a:avLst/>
            </a:prstGeom>
            <a:solidFill>
              <a:srgbClr val="9CE8D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14;p2"/>
            <p:cNvSpPr/>
            <p:nvPr/>
          </p:nvSpPr>
          <p:spPr>
            <a:xfrm>
              <a:off x="-8950" y="2571634"/>
              <a:ext cx="9144000" cy="1286100"/>
            </a:xfrm>
            <a:prstGeom prst="rect">
              <a:avLst/>
            </a:prstGeom>
            <a:solidFill>
              <a:srgbClr val="BFE8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15;p2"/>
            <p:cNvSpPr/>
            <p:nvPr/>
          </p:nvSpPr>
          <p:spPr>
            <a:xfrm>
              <a:off x="-8950" y="3857451"/>
              <a:ext cx="9144000" cy="1286100"/>
            </a:xfrm>
            <a:prstGeom prst="rect">
              <a:avLst/>
            </a:prstGeom>
            <a:solidFill>
              <a:srgbClr val="9CE8D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16" name="Picture 15"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2"/>
          <a:stretch>
            <a:fillRect/>
          </a:stretch>
        </p:blipFill>
        <p:spPr>
          <a:xfrm>
            <a:off x="7252307" y="5340843"/>
            <a:ext cx="2086303" cy="1656138"/>
          </a:xfrm>
          <a:prstGeom prst="rect">
            <a:avLst/>
          </a:prstGeom>
        </p:spPr>
      </p:pic>
    </p:spTree>
    <p:extLst>
      <p:ext uri="{BB962C8B-B14F-4D97-AF65-F5344CB8AC3E}">
        <p14:creationId xmlns:p14="http://schemas.microsoft.com/office/powerpoint/2010/main" val="21217501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FFBEF"/>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26;p3"/>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27;p3"/>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28;p3"/>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29;p3"/>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30;p3"/>
          <p:cNvSpPr txBox="1">
            <a:spLocks noGrp="1"/>
          </p:cNvSpPr>
          <p:nvPr>
            <p:ph type="ctrTitle"/>
          </p:nvPr>
        </p:nvSpPr>
        <p:spPr>
          <a:xfrm rot="-182">
            <a:off x="2102101" y="3521183"/>
            <a:ext cx="5659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3"/>
          <p:cNvSpPr txBox="1">
            <a:spLocks noGrp="1"/>
          </p:cNvSpPr>
          <p:nvPr>
            <p:ph type="subTitle" idx="1"/>
          </p:nvPr>
        </p:nvSpPr>
        <p:spPr>
          <a:xfrm rot="989">
            <a:off x="2324400" y="4533751"/>
            <a:ext cx="52152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3"/>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5786125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FFFBEF"/>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4"/>
          <p:cNvSpPr txBox="1">
            <a:spLocks noGrp="1"/>
          </p:cNvSpPr>
          <p:nvPr>
            <p:ph type="body" idx="1"/>
          </p:nvPr>
        </p:nvSpPr>
        <p:spPr>
          <a:xfrm>
            <a:off x="1435800" y="1565667"/>
            <a:ext cx="6992400" cy="45552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FFA000"/>
              </a:buClr>
              <a:buSzPts val="1200"/>
              <a:buFont typeface="Abel"/>
              <a:buChar char="●"/>
              <a:defRPr sz="1200"/>
            </a:lvl1pPr>
            <a:lvl2pPr marL="914400" lvl="1" indent="-317500">
              <a:spcBef>
                <a:spcPts val="1600"/>
              </a:spcBef>
              <a:spcAft>
                <a:spcPts val="0"/>
              </a:spcAft>
              <a:buClr>
                <a:srgbClr val="002A49"/>
              </a:buClr>
              <a:buSzPts val="1400"/>
              <a:buFont typeface="Arial"/>
              <a:buChar char="○"/>
              <a:defRPr/>
            </a:lvl2pPr>
            <a:lvl3pPr marL="1371600" lvl="2" indent="-317500">
              <a:spcBef>
                <a:spcPts val="1600"/>
              </a:spcBef>
              <a:spcAft>
                <a:spcPts val="0"/>
              </a:spcAft>
              <a:buClr>
                <a:srgbClr val="002A49"/>
              </a:buClr>
              <a:buSzPts val="1400"/>
              <a:buFont typeface="Arial"/>
              <a:buChar char="■"/>
              <a:defRPr/>
            </a:lvl3pPr>
            <a:lvl4pPr marL="1828800" lvl="3" indent="-317500">
              <a:spcBef>
                <a:spcPts val="1600"/>
              </a:spcBef>
              <a:spcAft>
                <a:spcPts val="0"/>
              </a:spcAft>
              <a:buClr>
                <a:srgbClr val="002A49"/>
              </a:buClr>
              <a:buSzPts val="1400"/>
              <a:buFont typeface="Arial"/>
              <a:buChar char="●"/>
              <a:defRPr/>
            </a:lvl4pPr>
            <a:lvl5pPr marL="2286000" lvl="4" indent="-317500">
              <a:spcBef>
                <a:spcPts val="1600"/>
              </a:spcBef>
              <a:spcAft>
                <a:spcPts val="0"/>
              </a:spcAft>
              <a:buClr>
                <a:srgbClr val="002A49"/>
              </a:buClr>
              <a:buSzPts val="1400"/>
              <a:buFont typeface="Arial"/>
              <a:buChar char="○"/>
              <a:defRPr/>
            </a:lvl5pPr>
            <a:lvl6pPr marL="2743200" lvl="5" indent="-317500">
              <a:spcBef>
                <a:spcPts val="1600"/>
              </a:spcBef>
              <a:spcAft>
                <a:spcPts val="0"/>
              </a:spcAft>
              <a:buClr>
                <a:srgbClr val="002A49"/>
              </a:buClr>
              <a:buSzPts val="1400"/>
              <a:buFont typeface="Arial"/>
              <a:buChar char="■"/>
              <a:defRPr/>
            </a:lvl6pPr>
            <a:lvl7pPr marL="3200400" lvl="6" indent="-317500">
              <a:spcBef>
                <a:spcPts val="1600"/>
              </a:spcBef>
              <a:spcAft>
                <a:spcPts val="0"/>
              </a:spcAft>
              <a:buClr>
                <a:srgbClr val="002A49"/>
              </a:buClr>
              <a:buSzPts val="1400"/>
              <a:buFont typeface="Arial"/>
              <a:buChar char="●"/>
              <a:defRPr/>
            </a:lvl7pPr>
            <a:lvl8pPr marL="3657600" lvl="7" indent="-317500">
              <a:spcBef>
                <a:spcPts val="1600"/>
              </a:spcBef>
              <a:spcAft>
                <a:spcPts val="0"/>
              </a:spcAft>
              <a:buClr>
                <a:srgbClr val="002A49"/>
              </a:buClr>
              <a:buSzPts val="1400"/>
              <a:buFont typeface="Arial"/>
              <a:buChar char="○"/>
              <a:defRPr/>
            </a:lvl8pPr>
            <a:lvl9pPr marL="4114800" lvl="8" indent="-317500">
              <a:spcBef>
                <a:spcPts val="1600"/>
              </a:spcBef>
              <a:spcAft>
                <a:spcPts val="1600"/>
              </a:spcAft>
              <a:buClr>
                <a:srgbClr val="002A49"/>
              </a:buClr>
              <a:buSzPts val="1400"/>
              <a:buFont typeface="Arial"/>
              <a:buChar char="■"/>
              <a:defRPr/>
            </a:lvl9pPr>
          </a:lstStyle>
          <a:p>
            <a:endParaRPr/>
          </a:p>
        </p:txBody>
      </p:sp>
      <p:cxnSp>
        <p:nvCxnSpPr>
          <p:cNvPr id="36" name="Google Shape;36;p4"/>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7" name="Google Shape;37;p4"/>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8" name="Google Shape;38;p4"/>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9" name="Google Shape;39;p4"/>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0" name="Google Shape;40;p4"/>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1" name="Google Shape;41;p4"/>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2" name="Google Shape;42;p4"/>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3" name="Google Shape;43;p4"/>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44" name="Google Shape;44;p4"/>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Google Shape;45;p4"/>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 name="Google Shape;46;p4"/>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 name="Google Shape;47;p4"/>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 name="Google Shape;48;p4"/>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 name="Google Shape;49;p4"/>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50" name="Google Shape;50;p4"/>
          <p:cNvGrpSpPr/>
          <p:nvPr/>
        </p:nvGrpSpPr>
        <p:grpSpPr>
          <a:xfrm rot="637806">
            <a:off x="8036918" y="5455263"/>
            <a:ext cx="644715" cy="1057435"/>
            <a:chOff x="7086900" y="2742275"/>
            <a:chExt cx="1912041" cy="2352039"/>
          </a:xfrm>
        </p:grpSpPr>
        <p:sp>
          <p:nvSpPr>
            <p:cNvPr id="51" name="Google Shape;51;p4"/>
            <p:cNvSpPr/>
            <p:nvPr/>
          </p:nvSpPr>
          <p:spPr>
            <a:xfrm>
              <a:off x="7086900" y="2742275"/>
              <a:ext cx="1912041" cy="2352039"/>
            </a:xfrm>
            <a:custGeom>
              <a:avLst/>
              <a:gdLst/>
              <a:ahLst/>
              <a:cxnLst/>
              <a:rect l="l" t="t" r="r" b="b"/>
              <a:pathLst>
                <a:path w="10538" h="12963" extrusionOk="0">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 name="Google Shape;52;p4"/>
            <p:cNvSpPr/>
            <p:nvPr/>
          </p:nvSpPr>
          <p:spPr>
            <a:xfrm>
              <a:off x="7376118" y="2897952"/>
              <a:ext cx="888705" cy="1206411"/>
            </a:xfrm>
            <a:custGeom>
              <a:avLst/>
              <a:gdLst/>
              <a:ahLst/>
              <a:cxnLst/>
              <a:rect l="l" t="t" r="r" b="b"/>
              <a:pathLst>
                <a:path w="4898" h="6649" extrusionOk="0">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 name="Google Shape;53;p4"/>
            <p:cNvSpPr/>
            <p:nvPr/>
          </p:nvSpPr>
          <p:spPr>
            <a:xfrm>
              <a:off x="7376118" y="2897952"/>
              <a:ext cx="1344852" cy="1921476"/>
            </a:xfrm>
            <a:custGeom>
              <a:avLst/>
              <a:gdLst/>
              <a:ahLst/>
              <a:cxnLst/>
              <a:rect l="l" t="t" r="r" b="b"/>
              <a:pathLst>
                <a:path w="7412" h="10590" extrusionOk="0">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 name="Google Shape;54;p4"/>
            <p:cNvSpPr/>
            <p:nvPr/>
          </p:nvSpPr>
          <p:spPr>
            <a:xfrm>
              <a:off x="7980862" y="4126492"/>
              <a:ext cx="219183" cy="692929"/>
            </a:xfrm>
            <a:custGeom>
              <a:avLst/>
              <a:gdLst/>
              <a:ahLst/>
              <a:cxnLst/>
              <a:rect l="l" t="t" r="r" b="b"/>
              <a:pathLst>
                <a:path w="1208" h="3819" extrusionOk="0">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Google Shape;55;p4"/>
            <p:cNvSpPr/>
            <p:nvPr/>
          </p:nvSpPr>
          <p:spPr>
            <a:xfrm>
              <a:off x="8267721" y="3019880"/>
              <a:ext cx="325871" cy="353631"/>
            </a:xfrm>
            <a:custGeom>
              <a:avLst/>
              <a:gdLst/>
              <a:ahLst/>
              <a:cxnLst/>
              <a:rect l="l" t="t" r="r" b="b"/>
              <a:pathLst>
                <a:path w="1796" h="1949" extrusionOk="0">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Google Shape;56;p4"/>
            <p:cNvSpPr/>
            <p:nvPr/>
          </p:nvSpPr>
          <p:spPr>
            <a:xfrm>
              <a:off x="8168109" y="3399093"/>
              <a:ext cx="121385" cy="88362"/>
            </a:xfrm>
            <a:custGeom>
              <a:avLst/>
              <a:gdLst/>
              <a:ahLst/>
              <a:cxnLst/>
              <a:rect l="l" t="t" r="r" b="b"/>
              <a:pathLst>
                <a:path w="669" h="487" extrusionOk="0">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57;p4"/>
            <p:cNvSpPr/>
            <p:nvPr/>
          </p:nvSpPr>
          <p:spPr>
            <a:xfrm>
              <a:off x="8313988" y="3873018"/>
              <a:ext cx="299562" cy="381755"/>
            </a:xfrm>
            <a:custGeom>
              <a:avLst/>
              <a:gdLst/>
              <a:ahLst/>
              <a:cxnLst/>
              <a:rect l="l" t="t" r="r" b="b"/>
              <a:pathLst>
                <a:path w="1651" h="2104" extrusionOk="0">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8" name="Google Shape;58;p4"/>
          <p:cNvSpPr/>
          <p:nvPr/>
        </p:nvSpPr>
        <p:spPr>
          <a:xfrm>
            <a:off x="8218162" y="1282541"/>
            <a:ext cx="178624" cy="2176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 name="Google Shape;59;p4"/>
          <p:cNvSpPr/>
          <p:nvPr/>
        </p:nvSpPr>
        <p:spPr>
          <a:xfrm>
            <a:off x="1319512" y="6210841"/>
            <a:ext cx="178624" cy="2176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41185415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FFFBEF"/>
        </a:solidFill>
        <a:effectLst/>
      </p:bgPr>
    </p:bg>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cxnSp>
        <p:nvCxnSpPr>
          <p:cNvPr id="62" name="Google Shape;62;p5"/>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3" name="Google Shape;63;p5"/>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4" name="Google Shape;64;p5"/>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70" name="Google Shape;70;p5"/>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Google Shape;71;p5"/>
          <p:cNvSpPr txBox="1">
            <a:spLocks noGrp="1"/>
          </p:cNvSpPr>
          <p:nvPr>
            <p:ph type="subTitle" idx="1"/>
          </p:nvPr>
        </p:nvSpPr>
        <p:spPr>
          <a:xfrm rot="-438706" flipH="1">
            <a:off x="1818261" y="3453987"/>
            <a:ext cx="2112075" cy="136270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5"/>
          <p:cNvSpPr txBox="1">
            <a:spLocks noGrp="1"/>
          </p:cNvSpPr>
          <p:nvPr>
            <p:ph type="subTitle" idx="2"/>
          </p:nvPr>
        </p:nvSpPr>
        <p:spPr>
          <a:xfrm rot="-438706" flipH="1">
            <a:off x="1657692" y="2176556"/>
            <a:ext cx="2112075" cy="58033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
        <p:nvSpPr>
          <p:cNvPr id="73" name="Google Shape;73;p5"/>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74;p5"/>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75;p5"/>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Google Shape;76;p5"/>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Google Shape;77;p5"/>
          <p:cNvSpPr txBox="1">
            <a:spLocks noGrp="1"/>
          </p:cNvSpPr>
          <p:nvPr>
            <p:ph type="subTitle" idx="3"/>
          </p:nvPr>
        </p:nvSpPr>
        <p:spPr>
          <a:xfrm rot="472683" flipH="1">
            <a:off x="5539635" y="4063065"/>
            <a:ext cx="2112134" cy="136286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5"/>
          <p:cNvSpPr txBox="1">
            <a:spLocks noGrp="1"/>
          </p:cNvSpPr>
          <p:nvPr>
            <p:ph type="subTitle" idx="4"/>
          </p:nvPr>
        </p:nvSpPr>
        <p:spPr>
          <a:xfrm rot="472683" flipH="1">
            <a:off x="5712571" y="2787831"/>
            <a:ext cx="2112134" cy="5802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27494819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FFBEF"/>
        </a:solidFill>
        <a:effectLst/>
      </p:bgPr>
    </p:bg>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1" name="Google Shape;81;p6"/>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2" name="Google Shape;82;p6"/>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3" name="Google Shape;83;p6"/>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4" name="Google Shape;84;p6"/>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5" name="Google Shape;85;p6"/>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6" name="Google Shape;86;p6"/>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7" name="Google Shape;87;p6"/>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8" name="Google Shape;88;p6"/>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89" name="Google Shape;89;p6"/>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 name="Google Shape;90;p6"/>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 name="Google Shape;91;p6"/>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92;p6"/>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93;p6"/>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798584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pic>
        <p:nvPicPr>
          <p:cNvPr id="30" name="Google Shape;30;p7"/>
          <p:cNvPicPr preferRelativeResize="0"/>
          <p:nvPr/>
        </p:nvPicPr>
        <p:blipFill>
          <a:blip r:embed="rId2">
            <a:alphaModFix/>
          </a:blip>
          <a:stretch>
            <a:fillRect/>
          </a:stretch>
        </p:blipFill>
        <p:spPr>
          <a:xfrm rot="10800000" flipH="1">
            <a:off x="-12" y="385"/>
            <a:ext cx="4486275" cy="3467100"/>
          </a:xfrm>
          <a:prstGeom prst="rect">
            <a:avLst/>
          </a:prstGeom>
          <a:noFill/>
          <a:ln>
            <a:noFill/>
          </a:ln>
        </p:spPr>
      </p:pic>
      <p:pic>
        <p:nvPicPr>
          <p:cNvPr id="31" name="Google Shape;31;p7"/>
          <p:cNvPicPr preferRelativeResize="0"/>
          <p:nvPr/>
        </p:nvPicPr>
        <p:blipFill>
          <a:blip r:embed="rId3">
            <a:alphaModFix/>
          </a:blip>
          <a:stretch>
            <a:fillRect/>
          </a:stretch>
        </p:blipFill>
        <p:spPr>
          <a:xfrm flipH="1">
            <a:off x="6162664" y="4305285"/>
            <a:ext cx="2981325" cy="2552700"/>
          </a:xfrm>
          <a:prstGeom prst="rect">
            <a:avLst/>
          </a:prstGeom>
          <a:noFill/>
          <a:ln>
            <a:noFill/>
          </a:ln>
        </p:spPr>
      </p:pic>
      <p:sp>
        <p:nvSpPr>
          <p:cNvPr id="32" name="Google Shape;32;p7"/>
          <p:cNvSpPr txBox="1">
            <a:spLocks noGrp="1"/>
          </p:cNvSpPr>
          <p:nvPr>
            <p:ph type="ctrTitle"/>
          </p:nvPr>
        </p:nvSpPr>
        <p:spPr>
          <a:xfrm>
            <a:off x="5183600" y="4690067"/>
            <a:ext cx="3347700" cy="1584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solidFill>
                  <a:schemeClr val="lt1"/>
                </a:solidFill>
              </a:defRPr>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33" name="Google Shape;33;p7"/>
          <p:cNvSpPr txBox="1">
            <a:spLocks noGrp="1"/>
          </p:cNvSpPr>
          <p:nvPr>
            <p:ph type="subTitle" idx="1"/>
          </p:nvPr>
        </p:nvSpPr>
        <p:spPr>
          <a:xfrm>
            <a:off x="5183700" y="1358033"/>
            <a:ext cx="3347700" cy="259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Char char="●"/>
              <a:defRPr/>
            </a:lvl1pPr>
            <a:lvl2pPr lvl="1" algn="ctr" rtl="0">
              <a:lnSpc>
                <a:spcPct val="100000"/>
              </a:lnSpc>
              <a:spcBef>
                <a:spcPts val="0"/>
              </a:spcBef>
              <a:spcAft>
                <a:spcPts val="0"/>
              </a:spcAft>
              <a:buClr>
                <a:srgbClr val="434343"/>
              </a:buClr>
              <a:buSzPts val="1200"/>
              <a:buChar char="○"/>
              <a:defRPr sz="1200">
                <a:solidFill>
                  <a:srgbClr val="434343"/>
                </a:solidFill>
              </a:defRPr>
            </a:lvl2pPr>
            <a:lvl3pPr lvl="2" algn="ctr" rtl="0">
              <a:lnSpc>
                <a:spcPct val="100000"/>
              </a:lnSpc>
              <a:spcBef>
                <a:spcPts val="0"/>
              </a:spcBef>
              <a:spcAft>
                <a:spcPts val="0"/>
              </a:spcAft>
              <a:buClr>
                <a:srgbClr val="434343"/>
              </a:buClr>
              <a:buSzPts val="1200"/>
              <a:buChar char="■"/>
              <a:defRPr sz="1200">
                <a:solidFill>
                  <a:srgbClr val="434343"/>
                </a:solidFill>
              </a:defRPr>
            </a:lvl3pPr>
            <a:lvl4pPr lvl="3" algn="ctr" rtl="0">
              <a:lnSpc>
                <a:spcPct val="100000"/>
              </a:lnSpc>
              <a:spcBef>
                <a:spcPts val="0"/>
              </a:spcBef>
              <a:spcAft>
                <a:spcPts val="0"/>
              </a:spcAft>
              <a:buClr>
                <a:srgbClr val="434343"/>
              </a:buClr>
              <a:buSzPts val="1200"/>
              <a:buChar char="●"/>
              <a:defRPr sz="1200">
                <a:solidFill>
                  <a:srgbClr val="434343"/>
                </a:solidFill>
              </a:defRPr>
            </a:lvl4pPr>
            <a:lvl5pPr lvl="4" algn="ctr" rtl="0">
              <a:lnSpc>
                <a:spcPct val="100000"/>
              </a:lnSpc>
              <a:spcBef>
                <a:spcPts val="0"/>
              </a:spcBef>
              <a:spcAft>
                <a:spcPts val="0"/>
              </a:spcAft>
              <a:buClr>
                <a:srgbClr val="434343"/>
              </a:buClr>
              <a:buSzPts val="1200"/>
              <a:buChar char="○"/>
              <a:defRPr sz="1200">
                <a:solidFill>
                  <a:srgbClr val="434343"/>
                </a:solidFill>
              </a:defRPr>
            </a:lvl5pPr>
            <a:lvl6pPr lvl="5" algn="ctr" rtl="0">
              <a:lnSpc>
                <a:spcPct val="100000"/>
              </a:lnSpc>
              <a:spcBef>
                <a:spcPts val="0"/>
              </a:spcBef>
              <a:spcAft>
                <a:spcPts val="0"/>
              </a:spcAft>
              <a:buClr>
                <a:srgbClr val="434343"/>
              </a:buClr>
              <a:buSzPts val="1200"/>
              <a:buChar char="■"/>
              <a:defRPr sz="1200">
                <a:solidFill>
                  <a:srgbClr val="434343"/>
                </a:solidFill>
              </a:defRPr>
            </a:lvl6pPr>
            <a:lvl7pPr lvl="6" algn="ctr" rtl="0">
              <a:lnSpc>
                <a:spcPct val="100000"/>
              </a:lnSpc>
              <a:spcBef>
                <a:spcPts val="0"/>
              </a:spcBef>
              <a:spcAft>
                <a:spcPts val="0"/>
              </a:spcAft>
              <a:buClr>
                <a:srgbClr val="434343"/>
              </a:buClr>
              <a:buSzPts val="1200"/>
              <a:buChar char="●"/>
              <a:defRPr sz="1200">
                <a:solidFill>
                  <a:srgbClr val="434343"/>
                </a:solidFill>
              </a:defRPr>
            </a:lvl7pPr>
            <a:lvl8pPr lvl="7" algn="ctr" rtl="0">
              <a:lnSpc>
                <a:spcPct val="100000"/>
              </a:lnSpc>
              <a:spcBef>
                <a:spcPts val="0"/>
              </a:spcBef>
              <a:spcAft>
                <a:spcPts val="0"/>
              </a:spcAft>
              <a:buClr>
                <a:srgbClr val="434343"/>
              </a:buClr>
              <a:buSzPts val="1200"/>
              <a:buChar char="○"/>
              <a:defRPr sz="1200">
                <a:solidFill>
                  <a:srgbClr val="434343"/>
                </a:solidFill>
              </a:defRPr>
            </a:lvl8pPr>
            <a:lvl9pPr lvl="8" algn="ctr" rtl="0">
              <a:lnSpc>
                <a:spcPct val="100000"/>
              </a:lnSpc>
              <a:spcBef>
                <a:spcPts val="0"/>
              </a:spcBef>
              <a:spcAft>
                <a:spcPts val="0"/>
              </a:spcAft>
              <a:buClr>
                <a:srgbClr val="434343"/>
              </a:buClr>
              <a:buSzPts val="1200"/>
              <a:buChar char="■"/>
              <a:defRPr sz="1200">
                <a:solidFill>
                  <a:srgbClr val="434343"/>
                </a:solidFill>
              </a:defRPr>
            </a:lvl9pPr>
          </a:lstStyle>
          <a:p>
            <a:endParaRPr/>
          </a:p>
        </p:txBody>
      </p:sp>
    </p:spTree>
    <p:extLst>
      <p:ext uri="{BB962C8B-B14F-4D97-AF65-F5344CB8AC3E}">
        <p14:creationId xmlns:p14="http://schemas.microsoft.com/office/powerpoint/2010/main" val="16126626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FFBEF"/>
        </a:solidFill>
        <a:effectLst/>
      </p:bgPr>
    </p:bg>
    <p:spTree>
      <p:nvGrpSpPr>
        <p:cNvPr id="1" name="Shape 94"/>
        <p:cNvGrpSpPr/>
        <p:nvPr/>
      </p:nvGrpSpPr>
      <p:grpSpPr>
        <a:xfrm>
          <a:off x="0" y="0"/>
          <a:ext cx="0" cy="0"/>
          <a:chOff x="0" y="0"/>
          <a:chExt cx="0" cy="0"/>
        </a:xfrm>
      </p:grpSpPr>
      <p:cxnSp>
        <p:nvCxnSpPr>
          <p:cNvPr id="95" name="Google Shape;95;p7"/>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6" name="Google Shape;96;p7"/>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7" name="Google Shape;97;p7"/>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8" name="Google Shape;98;p7"/>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9" name="Google Shape;99;p7"/>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0" name="Google Shape;100;p7"/>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1" name="Google Shape;101;p7"/>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2" name="Google Shape;102;p7"/>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103" name="Google Shape;103;p7"/>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104;p7"/>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105;p7"/>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106;p7"/>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7"/>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108;p7"/>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rot="891">
            <a:off x="2449275" y="4531380"/>
            <a:ext cx="46275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7"/>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8196422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1"/>
        <p:cNvGrpSpPr/>
        <p:nvPr/>
      </p:nvGrpSpPr>
      <p:grpSpPr>
        <a:xfrm>
          <a:off x="0" y="0"/>
          <a:ext cx="0" cy="0"/>
          <a:chOff x="0" y="0"/>
          <a:chExt cx="0" cy="0"/>
        </a:xfrm>
      </p:grpSpPr>
      <p:grpSp>
        <p:nvGrpSpPr>
          <p:cNvPr id="112" name="Google Shape;112;p8"/>
          <p:cNvGrpSpPr/>
          <p:nvPr/>
        </p:nvGrpSpPr>
        <p:grpSpPr>
          <a:xfrm>
            <a:off x="0" y="-22467"/>
            <a:ext cx="9144000" cy="6880400"/>
            <a:chOff x="0" y="-16850"/>
            <a:chExt cx="9144000" cy="5160300"/>
          </a:xfrm>
        </p:grpSpPr>
        <p:cxnSp>
          <p:nvCxnSpPr>
            <p:cNvPr id="113" name="Google Shape;113;p8"/>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4" name="Google Shape;114;p8"/>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5" name="Google Shape;115;p8"/>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6" name="Google Shape;116;p8"/>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7" name="Google Shape;117;p8"/>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8" name="Google Shape;118;p8"/>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9" name="Google Shape;119;p8"/>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0" name="Google Shape;120;p8"/>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21" name="Google Shape;121;p8"/>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122;p8"/>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123;p8"/>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124;p8"/>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125;p8"/>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26" name="Google Shape;126;p8"/>
          <p:cNvSpPr txBox="1">
            <a:spLocks noGrp="1"/>
          </p:cNvSpPr>
          <p:nvPr>
            <p:ph type="title"/>
          </p:nvPr>
        </p:nvSpPr>
        <p:spPr>
          <a:xfrm>
            <a:off x="1236150" y="1524000"/>
            <a:ext cx="3084300" cy="3606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836040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37;p9"/>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138;p9"/>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39;p9"/>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40;p9"/>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41;p9"/>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1670508" y="3135973"/>
            <a:ext cx="3689852"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3" name="Google Shape;143;p9"/>
          <p:cNvSpPr txBox="1">
            <a:spLocks noGrp="1"/>
          </p:cNvSpPr>
          <p:nvPr>
            <p:ph type="subTitle" idx="2"/>
          </p:nvPr>
        </p:nvSpPr>
        <p:spPr>
          <a:xfrm rot="974">
            <a:off x="5252100" y="2895237"/>
            <a:ext cx="31752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300">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4" name="Google Shape;144;p9"/>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3129058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5"/>
        <p:cNvGrpSpPr/>
        <p:nvPr/>
      </p:nvGrpSpPr>
      <p:grpSpPr>
        <a:xfrm>
          <a:off x="0" y="0"/>
          <a:ext cx="0" cy="0"/>
          <a:chOff x="0" y="0"/>
          <a:chExt cx="0" cy="0"/>
        </a:xfrm>
      </p:grpSpPr>
      <p:grpSp>
        <p:nvGrpSpPr>
          <p:cNvPr id="146" name="Google Shape;146;p10"/>
          <p:cNvGrpSpPr/>
          <p:nvPr/>
        </p:nvGrpSpPr>
        <p:grpSpPr>
          <a:xfrm>
            <a:off x="0" y="-22467"/>
            <a:ext cx="9144000" cy="6880400"/>
            <a:chOff x="0" y="-16850"/>
            <a:chExt cx="9144000" cy="5160300"/>
          </a:xfrm>
        </p:grpSpPr>
        <p:cxnSp>
          <p:nvCxnSpPr>
            <p:cNvPr id="147" name="Google Shape;147;p10"/>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8" name="Google Shape;148;p10"/>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9" name="Google Shape;149;p10"/>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0" name="Google Shape;150;p10"/>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1" name="Google Shape;151;p10"/>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2" name="Google Shape;152;p10"/>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3" name="Google Shape;153;p10"/>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4" name="Google Shape;154;p10"/>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55" name="Google Shape;155;p10"/>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156;p1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57;p1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158;p1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59;p1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0" name="Google Shape;160;p10"/>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10"/>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930374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2"/>
        <p:cNvGrpSpPr/>
        <p:nvPr/>
      </p:nvGrpSpPr>
      <p:grpSpPr>
        <a:xfrm>
          <a:off x="0" y="0"/>
          <a:ext cx="0" cy="0"/>
          <a:chOff x="0" y="0"/>
          <a:chExt cx="0" cy="0"/>
        </a:xfrm>
      </p:grpSpPr>
      <p:grpSp>
        <p:nvGrpSpPr>
          <p:cNvPr id="163" name="Google Shape;163;p11"/>
          <p:cNvGrpSpPr/>
          <p:nvPr/>
        </p:nvGrpSpPr>
        <p:grpSpPr>
          <a:xfrm>
            <a:off x="0" y="-22467"/>
            <a:ext cx="9144000" cy="6880400"/>
            <a:chOff x="0" y="-16850"/>
            <a:chExt cx="9144000" cy="5160300"/>
          </a:xfrm>
        </p:grpSpPr>
        <p:cxnSp>
          <p:nvCxnSpPr>
            <p:cNvPr id="164" name="Google Shape;164;p11"/>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5" name="Google Shape;165;p11"/>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6" name="Google Shape;166;p11"/>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7" name="Google Shape;167;p11"/>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8" name="Google Shape;168;p11"/>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9" name="Google Shape;169;p11"/>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0" name="Google Shape;170;p11"/>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1" name="Google Shape;171;p11"/>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72" name="Google Shape;172;p11"/>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73;p11"/>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Google Shape;174;p11"/>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75;p11"/>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76;p11"/>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77" name="Google Shape;177;p11"/>
          <p:cNvSpPr txBox="1">
            <a:spLocks noGrp="1"/>
          </p:cNvSpPr>
          <p:nvPr>
            <p:ph type="title" hasCustomPrompt="1"/>
          </p:nvPr>
        </p:nvSpPr>
        <p:spPr>
          <a:xfrm>
            <a:off x="1436700" y="1809867"/>
            <a:ext cx="699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8" name="Google Shape;178;p11"/>
          <p:cNvSpPr txBox="1">
            <a:spLocks noGrp="1"/>
          </p:cNvSpPr>
          <p:nvPr>
            <p:ph type="body" idx="1"/>
          </p:nvPr>
        </p:nvSpPr>
        <p:spPr>
          <a:xfrm>
            <a:off x="2550750" y="4271300"/>
            <a:ext cx="47625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79" name="Google Shape;179;p11"/>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7170673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0"/>
        <p:cNvGrpSpPr/>
        <p:nvPr/>
      </p:nvGrpSpPr>
      <p:grpSpPr>
        <a:xfrm>
          <a:off x="0" y="0"/>
          <a:ext cx="0" cy="0"/>
          <a:chOff x="0" y="0"/>
          <a:chExt cx="0" cy="0"/>
        </a:xfrm>
      </p:grpSpPr>
    </p:spTree>
    <p:extLst>
      <p:ext uri="{BB962C8B-B14F-4D97-AF65-F5344CB8AC3E}">
        <p14:creationId xmlns:p14="http://schemas.microsoft.com/office/powerpoint/2010/main" val="9322625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81"/>
        <p:cNvGrpSpPr/>
        <p:nvPr/>
      </p:nvGrpSpPr>
      <p:grpSpPr>
        <a:xfrm>
          <a:off x="0" y="0"/>
          <a:ext cx="0" cy="0"/>
          <a:chOff x="0" y="0"/>
          <a:chExt cx="0" cy="0"/>
        </a:xfrm>
      </p:grpSpPr>
      <p:cxnSp>
        <p:nvCxnSpPr>
          <p:cNvPr id="182" name="Google Shape;182;p13"/>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3" name="Google Shape;183;p13"/>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4" name="Google Shape;184;p13"/>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190" name="Google Shape;190;p13"/>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91;p13"/>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92;p13"/>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93;p13"/>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94;p13"/>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95" name="Google Shape;195;p13"/>
          <p:cNvGrpSpPr/>
          <p:nvPr/>
        </p:nvGrpSpPr>
        <p:grpSpPr>
          <a:xfrm>
            <a:off x="8330751" y="-18735"/>
            <a:ext cx="404657" cy="2411120"/>
            <a:chOff x="8574475" y="-14051"/>
            <a:chExt cx="404657" cy="1808340"/>
          </a:xfrm>
        </p:grpSpPr>
        <p:sp>
          <p:nvSpPr>
            <p:cNvPr id="196" name="Google Shape;196;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197;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198;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199;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200;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201;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202;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203;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204;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205;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06" name="Google Shape;206;p13"/>
          <p:cNvGrpSpPr/>
          <p:nvPr/>
        </p:nvGrpSpPr>
        <p:grpSpPr>
          <a:xfrm rot="-2208756">
            <a:off x="1102699" y="5179009"/>
            <a:ext cx="496378" cy="845623"/>
            <a:chOff x="4257150" y="439500"/>
            <a:chExt cx="496378" cy="634217"/>
          </a:xfrm>
        </p:grpSpPr>
        <p:sp>
          <p:nvSpPr>
            <p:cNvPr id="207" name="Google Shape;207;p13"/>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rgbClr val="FFFBEF"/>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208;p13"/>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Google Shape;209;p13"/>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rgbClr val="FFD9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 name="Google Shape;210;p13"/>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 name="Google Shape;211;p13"/>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 name="Google Shape;212;p13"/>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 name="Google Shape;213;p13"/>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14" name="Google Shape;214;p13"/>
          <p:cNvSpPr/>
          <p:nvPr/>
        </p:nvSpPr>
        <p:spPr>
          <a:xfrm rot="639960">
            <a:off x="4686954" y="473533"/>
            <a:ext cx="404651"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 name="Google Shape;215;p13"/>
          <p:cNvSpPr txBox="1">
            <a:spLocks noGrp="1"/>
          </p:cNvSpPr>
          <p:nvPr>
            <p:ph type="title"/>
          </p:nvPr>
        </p:nvSpPr>
        <p:spPr>
          <a:xfrm>
            <a:off x="5184394" y="1680295"/>
            <a:ext cx="30843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6" name="Google Shape;216;p13"/>
          <p:cNvSpPr txBox="1">
            <a:spLocks noGrp="1"/>
          </p:cNvSpPr>
          <p:nvPr>
            <p:ph type="title" idx="2"/>
          </p:nvPr>
        </p:nvSpPr>
        <p:spPr>
          <a:xfrm>
            <a:off x="1582800" y="1680295"/>
            <a:ext cx="30843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7" name="Google Shape;217;p13"/>
          <p:cNvSpPr txBox="1">
            <a:spLocks noGrp="1"/>
          </p:cNvSpPr>
          <p:nvPr>
            <p:ph type="subTitle" idx="1"/>
          </p:nvPr>
        </p:nvSpPr>
        <p:spPr>
          <a:xfrm flipH="1">
            <a:off x="1772711" y="2261821"/>
            <a:ext cx="2704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18" name="Google Shape;218;p13"/>
          <p:cNvSpPr txBox="1">
            <a:spLocks noGrp="1"/>
          </p:cNvSpPr>
          <p:nvPr>
            <p:ph type="subTitle" idx="3"/>
          </p:nvPr>
        </p:nvSpPr>
        <p:spPr>
          <a:xfrm flipH="1">
            <a:off x="5386849" y="2261823"/>
            <a:ext cx="27045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19" name="Google Shape;219;p13"/>
          <p:cNvSpPr txBox="1">
            <a:spLocks noGrp="1"/>
          </p:cNvSpPr>
          <p:nvPr>
            <p:ph type="title" idx="4"/>
          </p:nvPr>
        </p:nvSpPr>
        <p:spPr>
          <a:xfrm>
            <a:off x="5184394" y="4730395"/>
            <a:ext cx="30843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0" name="Google Shape;220;p13"/>
          <p:cNvSpPr txBox="1">
            <a:spLocks noGrp="1"/>
          </p:cNvSpPr>
          <p:nvPr>
            <p:ph type="title" idx="5"/>
          </p:nvPr>
        </p:nvSpPr>
        <p:spPr>
          <a:xfrm>
            <a:off x="1582800" y="4730395"/>
            <a:ext cx="30843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1" name="Google Shape;221;p13"/>
          <p:cNvSpPr txBox="1">
            <a:spLocks noGrp="1"/>
          </p:cNvSpPr>
          <p:nvPr>
            <p:ph type="subTitle" idx="6"/>
          </p:nvPr>
        </p:nvSpPr>
        <p:spPr>
          <a:xfrm flipH="1">
            <a:off x="1772711" y="5311921"/>
            <a:ext cx="2704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22" name="Google Shape;222;p13"/>
          <p:cNvSpPr txBox="1">
            <a:spLocks noGrp="1"/>
          </p:cNvSpPr>
          <p:nvPr>
            <p:ph type="subTitle" idx="7"/>
          </p:nvPr>
        </p:nvSpPr>
        <p:spPr>
          <a:xfrm flipH="1">
            <a:off x="5386849" y="5311923"/>
            <a:ext cx="27045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Tree>
    <p:extLst>
      <p:ext uri="{BB962C8B-B14F-4D97-AF65-F5344CB8AC3E}">
        <p14:creationId xmlns:p14="http://schemas.microsoft.com/office/powerpoint/2010/main" val="961598919"/>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 name="Google Shape;235;p14"/>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 name="Google Shape;236;p14"/>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 name="Google Shape;237;p14"/>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 name="Google Shape;238;p14"/>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 name="Google Shape;239;p14"/>
          <p:cNvSpPr txBox="1">
            <a:spLocks noGrp="1"/>
          </p:cNvSpPr>
          <p:nvPr>
            <p:ph type="subTitle" idx="1"/>
          </p:nvPr>
        </p:nvSpPr>
        <p:spPr>
          <a:xfrm flipH="1">
            <a:off x="1581104" y="5219367"/>
            <a:ext cx="21141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1581209" y="4699671"/>
            <a:ext cx="21141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3874988" y="4121300"/>
            <a:ext cx="21141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3874988" y="3599700"/>
            <a:ext cx="21141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6168801" y="5206667"/>
            <a:ext cx="21141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6168801" y="4699671"/>
            <a:ext cx="21141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2644877550"/>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rgbClr val="FFFBEF"/>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 name="Google Shape;255;p15"/>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 name="Google Shape;256;p15"/>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 name="Google Shape;257;p15"/>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 name="Google Shape;258;p15"/>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 name="Google Shape;259;p15"/>
          <p:cNvSpPr txBox="1">
            <a:spLocks noGrp="1"/>
          </p:cNvSpPr>
          <p:nvPr>
            <p:ph type="ctrTitle"/>
          </p:nvPr>
        </p:nvSpPr>
        <p:spPr>
          <a:xfrm rot="-159">
            <a:off x="1411364" y="3518759"/>
            <a:ext cx="64956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0" name="Google Shape;260;p15"/>
          <p:cNvSpPr txBox="1">
            <a:spLocks noGrp="1"/>
          </p:cNvSpPr>
          <p:nvPr>
            <p:ph type="subTitle" idx="1"/>
          </p:nvPr>
        </p:nvSpPr>
        <p:spPr>
          <a:xfrm rot="891">
            <a:off x="2449275" y="4531380"/>
            <a:ext cx="46275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1" name="Google Shape;261;p15"/>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1170240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2"/>
        <p:cNvGrpSpPr/>
        <p:nvPr/>
      </p:nvGrpSpPr>
      <p:grpSpPr>
        <a:xfrm>
          <a:off x="0" y="0"/>
          <a:ext cx="0" cy="0"/>
          <a:chOff x="0" y="0"/>
          <a:chExt cx="0" cy="0"/>
        </a:xfrm>
      </p:grpSpPr>
      <p:cxnSp>
        <p:nvCxnSpPr>
          <p:cNvPr id="263" name="Google Shape;263;p16"/>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4" name="Google Shape;264;p16"/>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5" name="Google Shape;265;p16"/>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6" name="Google Shape;266;p16"/>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7" name="Google Shape;267;p16"/>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8" name="Google Shape;268;p16"/>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9" name="Google Shape;269;p16"/>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70" name="Google Shape;270;p16"/>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71" name="Google Shape;271;p16"/>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72" name="Google Shape;272;p16"/>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 name="Google Shape;273;p16"/>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 name="Google Shape;274;p16"/>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 name="Google Shape;275;p16"/>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 name="Google Shape;276;p16"/>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 name="Google Shape;277;p16"/>
          <p:cNvSpPr txBox="1"/>
          <p:nvPr/>
        </p:nvSpPr>
        <p:spPr>
          <a:xfrm>
            <a:off x="2780450" y="5104300"/>
            <a:ext cx="4214700" cy="536800"/>
          </a:xfrm>
          <a:prstGeom prst="rect">
            <a:avLst/>
          </a:prstGeom>
          <a:noFill/>
          <a:ln>
            <a:noFill/>
          </a:ln>
        </p:spPr>
        <p:txBody>
          <a:bodyPr spcFirstLastPara="1" wrap="square" lIns="91425" tIns="0" rIns="91425" bIns="91425" anchor="t" anchorCtr="0">
            <a:noAutofit/>
          </a:bodyPr>
          <a:lstStyle/>
          <a:p>
            <a:pPr algn="ctr">
              <a:spcBef>
                <a:spcPts val="300"/>
              </a:spcBef>
              <a:buClr>
                <a:srgbClr val="000000"/>
              </a:buClr>
              <a:buFont typeface="Arial"/>
              <a:buNone/>
            </a:pPr>
            <a:r>
              <a:rPr lang="en" sz="1000" kern="0">
                <a:solidFill>
                  <a:srgbClr val="434343"/>
                </a:solidFill>
                <a:latin typeface="Didact Gothic"/>
                <a:ea typeface="Didact Gothic"/>
                <a:cs typeface="Didact Gothic"/>
                <a:sym typeface="Didact Gothic"/>
              </a:rPr>
              <a:t>CREDITS: This presentation template was created by </a:t>
            </a:r>
            <a:r>
              <a:rPr lang="en" sz="1000" kern="0">
                <a:solidFill>
                  <a:srgbClr val="434343"/>
                </a:solidFill>
                <a:uFill>
                  <a:noFill/>
                </a:uFill>
                <a:latin typeface="Didact Gothic"/>
                <a:ea typeface="Didact Gothic"/>
                <a:cs typeface="Didact Gothic"/>
                <a:sym typeface="Didact Gothic"/>
                <a:hlinkClick r:id="rId2"/>
              </a:rPr>
              <a:t>Slidesgo</a:t>
            </a:r>
            <a:r>
              <a:rPr lang="en" sz="1000" kern="0">
                <a:solidFill>
                  <a:srgbClr val="434343"/>
                </a:solidFill>
                <a:latin typeface="Didact Gothic"/>
                <a:ea typeface="Didact Gothic"/>
                <a:cs typeface="Didact Gothic"/>
                <a:sym typeface="Didact Gothic"/>
              </a:rPr>
              <a:t>, including icons by </a:t>
            </a:r>
            <a:r>
              <a:rPr lang="en" sz="1000" kern="0">
                <a:solidFill>
                  <a:srgbClr val="434343"/>
                </a:solidFill>
                <a:uFill>
                  <a:noFill/>
                </a:uFill>
                <a:latin typeface="Didact Gothic"/>
                <a:ea typeface="Didact Gothic"/>
                <a:cs typeface="Didact Gothic"/>
                <a:sym typeface="Didact Gothic"/>
                <a:hlinkClick r:id="rId3"/>
              </a:rPr>
              <a:t>Flaticon</a:t>
            </a:r>
            <a:r>
              <a:rPr lang="en" sz="1000" kern="0">
                <a:solidFill>
                  <a:srgbClr val="434343"/>
                </a:solidFill>
                <a:latin typeface="Didact Gothic"/>
                <a:ea typeface="Didact Gothic"/>
                <a:cs typeface="Didact Gothic"/>
                <a:sym typeface="Didact Gothic"/>
              </a:rPr>
              <a:t>, and infographics &amp; images by </a:t>
            </a:r>
            <a:r>
              <a:rPr lang="en" sz="1000" kern="0">
                <a:solidFill>
                  <a:srgbClr val="434343"/>
                </a:solidFill>
                <a:uFill>
                  <a:noFill/>
                </a:uFill>
                <a:latin typeface="Didact Gothic"/>
                <a:ea typeface="Didact Gothic"/>
                <a:cs typeface="Didact Gothic"/>
                <a:sym typeface="Didact Gothic"/>
                <a:hlinkClick r:id="rId4"/>
              </a:rPr>
              <a:t>Freepik</a:t>
            </a:r>
            <a:endParaRPr sz="1000" kern="0">
              <a:solidFill>
                <a:srgbClr val="434343"/>
              </a:solidFill>
              <a:latin typeface="Didact Gothic"/>
              <a:ea typeface="Didact Gothic"/>
              <a:cs typeface="Didact Gothic"/>
              <a:sym typeface="Didact Gothic"/>
            </a:endParaRPr>
          </a:p>
          <a:p>
            <a:pPr algn="ctr">
              <a:buClr>
                <a:srgbClr val="000000"/>
              </a:buClr>
              <a:buFont typeface="Arial"/>
              <a:buNone/>
            </a:pPr>
            <a:endParaRPr sz="1000" kern="0">
              <a:solidFill>
                <a:srgbClr val="434343"/>
              </a:solidFill>
              <a:latin typeface="Didact Gothic"/>
              <a:ea typeface="Didact Gothic"/>
              <a:cs typeface="Didact Gothic"/>
              <a:sym typeface="Didact Gothic"/>
            </a:endParaRPr>
          </a:p>
          <a:p>
            <a:pPr algn="ctr">
              <a:lnSpc>
                <a:spcPct val="115000"/>
              </a:lnSpc>
              <a:spcBef>
                <a:spcPts val="300"/>
              </a:spcBef>
              <a:buClr>
                <a:srgbClr val="000000"/>
              </a:buClr>
              <a:buFont typeface="Arial"/>
              <a:buNone/>
            </a:pPr>
            <a:endParaRPr sz="1000" kern="0">
              <a:solidFill>
                <a:srgbClr val="434343"/>
              </a:solidFill>
              <a:latin typeface="Didact Gothic"/>
              <a:ea typeface="Didact Gothic"/>
              <a:cs typeface="Didact Gothic"/>
              <a:sym typeface="Didact Gothic"/>
            </a:endParaRPr>
          </a:p>
        </p:txBody>
      </p:sp>
      <p:sp>
        <p:nvSpPr>
          <p:cNvPr id="278" name="Google Shape;278;p16"/>
          <p:cNvSpPr txBox="1">
            <a:spLocks noGrp="1"/>
          </p:cNvSpPr>
          <p:nvPr>
            <p:ph type="ctrTitle"/>
          </p:nvPr>
        </p:nvSpPr>
        <p:spPr>
          <a:xfrm>
            <a:off x="2349550" y="974464"/>
            <a:ext cx="4995300" cy="12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9" name="Google Shape;279;p16"/>
          <p:cNvSpPr txBox="1">
            <a:spLocks noGrp="1"/>
          </p:cNvSpPr>
          <p:nvPr>
            <p:ph type="subTitle" idx="1"/>
          </p:nvPr>
        </p:nvSpPr>
        <p:spPr>
          <a:xfrm>
            <a:off x="3056950" y="3093755"/>
            <a:ext cx="3580500" cy="18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6325396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grpSp>
        <p:nvGrpSpPr>
          <p:cNvPr id="35" name="Google Shape;35;p8"/>
          <p:cNvGrpSpPr/>
          <p:nvPr/>
        </p:nvGrpSpPr>
        <p:grpSpPr>
          <a:xfrm>
            <a:off x="2624804" y="956837"/>
            <a:ext cx="3894383" cy="5192511"/>
            <a:chOff x="1620827" y="1344966"/>
            <a:chExt cx="2272500" cy="2272500"/>
          </a:xfrm>
        </p:grpSpPr>
        <p:sp>
          <p:nvSpPr>
            <p:cNvPr id="36" name="Google Shape;36;p8"/>
            <p:cNvSpPr/>
            <p:nvPr/>
          </p:nvSpPr>
          <p:spPr>
            <a:xfrm flipH="1">
              <a:off x="2918248" y="2243766"/>
              <a:ext cx="585697" cy="522996"/>
            </a:xfrm>
            <a:custGeom>
              <a:avLst/>
              <a:gdLst/>
              <a:ahLst/>
              <a:cxnLst/>
              <a:rect l="l" t="t" r="r" b="b"/>
              <a:pathLst>
                <a:path w="10051" h="8975" extrusionOk="0">
                  <a:moveTo>
                    <a:pt x="7828" y="0"/>
                  </a:moveTo>
                  <a:cubicBezTo>
                    <a:pt x="7828" y="0"/>
                    <a:pt x="1066" y="3591"/>
                    <a:pt x="533" y="4635"/>
                  </a:cubicBezTo>
                  <a:cubicBezTo>
                    <a:pt x="1" y="5677"/>
                    <a:pt x="325" y="8254"/>
                    <a:pt x="1162" y="8940"/>
                  </a:cubicBezTo>
                  <a:cubicBezTo>
                    <a:pt x="1190" y="8963"/>
                    <a:pt x="1228" y="8975"/>
                    <a:pt x="1273" y="8975"/>
                  </a:cubicBezTo>
                  <a:cubicBezTo>
                    <a:pt x="2541" y="8975"/>
                    <a:pt x="10051" y="0"/>
                    <a:pt x="10051" y="0"/>
                  </a:cubicBezTo>
                  <a:close/>
                </a:path>
              </a:pathLst>
            </a:custGeom>
            <a:solidFill>
              <a:srgbClr val="DB833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8"/>
            <p:cNvSpPr/>
            <p:nvPr/>
          </p:nvSpPr>
          <p:spPr>
            <a:xfrm flipH="1">
              <a:off x="2868309" y="2600685"/>
              <a:ext cx="176099" cy="721122"/>
            </a:xfrm>
            <a:custGeom>
              <a:avLst/>
              <a:gdLst/>
              <a:ahLst/>
              <a:cxnLst/>
              <a:rect l="l" t="t" r="r" b="b"/>
              <a:pathLst>
                <a:path w="3022" h="12375" extrusionOk="0">
                  <a:moveTo>
                    <a:pt x="1146" y="0"/>
                  </a:moveTo>
                  <a:cubicBezTo>
                    <a:pt x="932" y="0"/>
                    <a:pt x="717" y="633"/>
                    <a:pt x="823" y="1272"/>
                  </a:cubicBezTo>
                  <a:cubicBezTo>
                    <a:pt x="963" y="2102"/>
                    <a:pt x="0" y="4014"/>
                    <a:pt x="331" y="4453"/>
                  </a:cubicBezTo>
                  <a:cubicBezTo>
                    <a:pt x="796" y="5068"/>
                    <a:pt x="441" y="5529"/>
                    <a:pt x="847" y="6174"/>
                  </a:cubicBezTo>
                  <a:cubicBezTo>
                    <a:pt x="1250" y="6820"/>
                    <a:pt x="1916" y="9427"/>
                    <a:pt x="577" y="9588"/>
                  </a:cubicBezTo>
                  <a:cubicBezTo>
                    <a:pt x="577" y="9588"/>
                    <a:pt x="451" y="11875"/>
                    <a:pt x="1417" y="12309"/>
                  </a:cubicBezTo>
                  <a:cubicBezTo>
                    <a:pt x="1519" y="12354"/>
                    <a:pt x="1618" y="12375"/>
                    <a:pt x="1713" y="12375"/>
                  </a:cubicBezTo>
                  <a:cubicBezTo>
                    <a:pt x="2512" y="12375"/>
                    <a:pt x="3022" y="10926"/>
                    <a:pt x="3022" y="10926"/>
                  </a:cubicBezTo>
                  <a:cubicBezTo>
                    <a:pt x="3022" y="10926"/>
                    <a:pt x="2356" y="8243"/>
                    <a:pt x="1913" y="6711"/>
                  </a:cubicBezTo>
                  <a:cubicBezTo>
                    <a:pt x="1059" y="3764"/>
                    <a:pt x="1513" y="398"/>
                    <a:pt x="1270" y="78"/>
                  </a:cubicBezTo>
                  <a:cubicBezTo>
                    <a:pt x="1231" y="25"/>
                    <a:pt x="1188" y="0"/>
                    <a:pt x="1146" y="0"/>
                  </a:cubicBezTo>
                  <a:close/>
                </a:path>
              </a:pathLst>
            </a:custGeom>
            <a:solidFill>
              <a:srgbClr val="DB833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Google Shape;38;p8"/>
            <p:cNvSpPr/>
            <p:nvPr/>
          </p:nvSpPr>
          <p:spPr>
            <a:xfrm flipH="1">
              <a:off x="2919239" y="2236191"/>
              <a:ext cx="755736" cy="1073263"/>
            </a:xfrm>
            <a:custGeom>
              <a:avLst/>
              <a:gdLst/>
              <a:ahLst/>
              <a:cxnLst/>
              <a:rect l="l" t="t" r="r" b="b"/>
              <a:pathLst>
                <a:path w="12969" h="18418" extrusionOk="0">
                  <a:moveTo>
                    <a:pt x="12969" y="1"/>
                  </a:moveTo>
                  <a:cubicBezTo>
                    <a:pt x="12968" y="1"/>
                    <a:pt x="9118" y="1451"/>
                    <a:pt x="4561" y="5162"/>
                  </a:cubicBezTo>
                  <a:cubicBezTo>
                    <a:pt x="0" y="8869"/>
                    <a:pt x="1656" y="17007"/>
                    <a:pt x="3210" y="18256"/>
                  </a:cubicBezTo>
                  <a:cubicBezTo>
                    <a:pt x="3347" y="18367"/>
                    <a:pt x="3485" y="18418"/>
                    <a:pt x="3623" y="18418"/>
                  </a:cubicBezTo>
                  <a:cubicBezTo>
                    <a:pt x="5037" y="18418"/>
                    <a:pt x="6367" y="13057"/>
                    <a:pt x="6367" y="13057"/>
                  </a:cubicBezTo>
                  <a:lnTo>
                    <a:pt x="6367" y="13057"/>
                  </a:lnTo>
                  <a:cubicBezTo>
                    <a:pt x="6367" y="13057"/>
                    <a:pt x="6218" y="13089"/>
                    <a:pt x="6004" y="13089"/>
                  </a:cubicBezTo>
                  <a:cubicBezTo>
                    <a:pt x="5261" y="13089"/>
                    <a:pt x="3731" y="12703"/>
                    <a:pt x="4875" y="9251"/>
                  </a:cubicBezTo>
                  <a:cubicBezTo>
                    <a:pt x="6350" y="4803"/>
                    <a:pt x="12968" y="1"/>
                    <a:pt x="12969" y="1"/>
                  </a:cubicBezTo>
                  <a:close/>
                </a:path>
              </a:pathLst>
            </a:custGeom>
            <a:solidFill>
              <a:srgbClr val="DB833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 name="Google Shape;39;p8"/>
            <p:cNvSpPr/>
            <p:nvPr/>
          </p:nvSpPr>
          <p:spPr>
            <a:xfrm flipH="1">
              <a:off x="2927805" y="2101524"/>
              <a:ext cx="133910" cy="97140"/>
            </a:xfrm>
            <a:custGeom>
              <a:avLst/>
              <a:gdLst/>
              <a:ahLst/>
              <a:cxnLst/>
              <a:rect l="l" t="t" r="r" b="b"/>
              <a:pathLst>
                <a:path w="2298" h="1667" extrusionOk="0">
                  <a:moveTo>
                    <a:pt x="946" y="0"/>
                  </a:moveTo>
                  <a:cubicBezTo>
                    <a:pt x="817" y="0"/>
                    <a:pt x="690" y="21"/>
                    <a:pt x="578" y="62"/>
                  </a:cubicBezTo>
                  <a:cubicBezTo>
                    <a:pt x="407" y="127"/>
                    <a:pt x="260" y="239"/>
                    <a:pt x="161" y="399"/>
                  </a:cubicBezTo>
                  <a:cubicBezTo>
                    <a:pt x="59" y="560"/>
                    <a:pt x="1" y="771"/>
                    <a:pt x="1" y="1031"/>
                  </a:cubicBezTo>
                  <a:lnTo>
                    <a:pt x="69" y="1031"/>
                  </a:lnTo>
                  <a:cubicBezTo>
                    <a:pt x="69" y="864"/>
                    <a:pt x="93" y="721"/>
                    <a:pt x="137" y="601"/>
                  </a:cubicBezTo>
                  <a:cubicBezTo>
                    <a:pt x="202" y="420"/>
                    <a:pt x="315" y="287"/>
                    <a:pt x="451" y="198"/>
                  </a:cubicBezTo>
                  <a:cubicBezTo>
                    <a:pt x="591" y="113"/>
                    <a:pt x="762" y="68"/>
                    <a:pt x="946" y="68"/>
                  </a:cubicBezTo>
                  <a:cubicBezTo>
                    <a:pt x="1144" y="68"/>
                    <a:pt x="1359" y="116"/>
                    <a:pt x="1570" y="215"/>
                  </a:cubicBezTo>
                  <a:cubicBezTo>
                    <a:pt x="1761" y="303"/>
                    <a:pt x="1946" y="428"/>
                    <a:pt x="2119" y="588"/>
                  </a:cubicBezTo>
                  <a:lnTo>
                    <a:pt x="2119" y="588"/>
                  </a:lnTo>
                  <a:cubicBezTo>
                    <a:pt x="2096" y="588"/>
                    <a:pt x="2070" y="587"/>
                    <a:pt x="2042" y="587"/>
                  </a:cubicBezTo>
                  <a:cubicBezTo>
                    <a:pt x="1960" y="587"/>
                    <a:pt x="1854" y="594"/>
                    <a:pt x="1745" y="608"/>
                  </a:cubicBezTo>
                  <a:cubicBezTo>
                    <a:pt x="1581" y="628"/>
                    <a:pt x="1403" y="669"/>
                    <a:pt x="1260" y="758"/>
                  </a:cubicBezTo>
                  <a:cubicBezTo>
                    <a:pt x="1192" y="803"/>
                    <a:pt x="1131" y="861"/>
                    <a:pt x="1086" y="932"/>
                  </a:cubicBezTo>
                  <a:cubicBezTo>
                    <a:pt x="1042" y="1004"/>
                    <a:pt x="1017" y="1089"/>
                    <a:pt x="1017" y="1188"/>
                  </a:cubicBezTo>
                  <a:lnTo>
                    <a:pt x="1017" y="1215"/>
                  </a:lnTo>
                  <a:cubicBezTo>
                    <a:pt x="1022" y="1304"/>
                    <a:pt x="1038" y="1376"/>
                    <a:pt x="1063" y="1434"/>
                  </a:cubicBezTo>
                  <a:cubicBezTo>
                    <a:pt x="1083" y="1478"/>
                    <a:pt x="1107" y="1516"/>
                    <a:pt x="1134" y="1546"/>
                  </a:cubicBezTo>
                  <a:cubicBezTo>
                    <a:pt x="1178" y="1591"/>
                    <a:pt x="1230" y="1622"/>
                    <a:pt x="1284" y="1642"/>
                  </a:cubicBezTo>
                  <a:cubicBezTo>
                    <a:pt x="1339" y="1659"/>
                    <a:pt x="1400" y="1666"/>
                    <a:pt x="1458" y="1666"/>
                  </a:cubicBezTo>
                  <a:cubicBezTo>
                    <a:pt x="1564" y="1666"/>
                    <a:pt x="1670" y="1642"/>
                    <a:pt x="1752" y="1619"/>
                  </a:cubicBezTo>
                  <a:cubicBezTo>
                    <a:pt x="1830" y="1595"/>
                    <a:pt x="1882" y="1570"/>
                    <a:pt x="1885" y="1570"/>
                  </a:cubicBezTo>
                  <a:lnTo>
                    <a:pt x="1854" y="1509"/>
                  </a:lnTo>
                  <a:cubicBezTo>
                    <a:pt x="1851" y="1509"/>
                    <a:pt x="1796" y="1533"/>
                    <a:pt x="1725" y="1557"/>
                  </a:cubicBezTo>
                  <a:cubicBezTo>
                    <a:pt x="1649" y="1578"/>
                    <a:pt x="1550" y="1598"/>
                    <a:pt x="1458" y="1598"/>
                  </a:cubicBezTo>
                  <a:cubicBezTo>
                    <a:pt x="1411" y="1598"/>
                    <a:pt x="1366" y="1595"/>
                    <a:pt x="1321" y="1581"/>
                  </a:cubicBezTo>
                  <a:cubicBezTo>
                    <a:pt x="1291" y="1574"/>
                    <a:pt x="1260" y="1560"/>
                    <a:pt x="1233" y="1543"/>
                  </a:cubicBezTo>
                  <a:cubicBezTo>
                    <a:pt x="1195" y="1516"/>
                    <a:pt x="1161" y="1478"/>
                    <a:pt x="1134" y="1427"/>
                  </a:cubicBezTo>
                  <a:cubicBezTo>
                    <a:pt x="1107" y="1373"/>
                    <a:pt x="1090" y="1304"/>
                    <a:pt x="1086" y="1215"/>
                  </a:cubicBezTo>
                  <a:lnTo>
                    <a:pt x="1086" y="1188"/>
                  </a:lnTo>
                  <a:cubicBezTo>
                    <a:pt x="1086" y="1130"/>
                    <a:pt x="1096" y="1079"/>
                    <a:pt x="1113" y="1031"/>
                  </a:cubicBezTo>
                  <a:cubicBezTo>
                    <a:pt x="1144" y="952"/>
                    <a:pt x="1195" y="888"/>
                    <a:pt x="1267" y="837"/>
                  </a:cubicBezTo>
                  <a:cubicBezTo>
                    <a:pt x="1373" y="762"/>
                    <a:pt x="1513" y="717"/>
                    <a:pt x="1652" y="689"/>
                  </a:cubicBezTo>
                  <a:cubicBezTo>
                    <a:pt x="1796" y="662"/>
                    <a:pt x="1936" y="656"/>
                    <a:pt x="2042" y="656"/>
                  </a:cubicBezTo>
                  <a:cubicBezTo>
                    <a:pt x="2090" y="656"/>
                    <a:pt x="2131" y="659"/>
                    <a:pt x="2161" y="659"/>
                  </a:cubicBezTo>
                  <a:cubicBezTo>
                    <a:pt x="2175" y="662"/>
                    <a:pt x="2185" y="662"/>
                    <a:pt x="2196" y="662"/>
                  </a:cubicBezTo>
                  <a:lnTo>
                    <a:pt x="2205" y="662"/>
                  </a:lnTo>
                  <a:lnTo>
                    <a:pt x="2298" y="673"/>
                  </a:lnTo>
                  <a:lnTo>
                    <a:pt x="2233" y="604"/>
                  </a:lnTo>
                  <a:cubicBezTo>
                    <a:pt x="2038" y="407"/>
                    <a:pt x="1820" y="256"/>
                    <a:pt x="1602" y="154"/>
                  </a:cubicBezTo>
                  <a:cubicBezTo>
                    <a:pt x="1380" y="51"/>
                    <a:pt x="1154" y="0"/>
                    <a:pt x="946" y="0"/>
                  </a:cubicBezTo>
                  <a:close/>
                </a:path>
              </a:pathLst>
            </a:custGeom>
            <a:solidFill>
              <a:srgbClr val="A57D5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 name="Google Shape;40;p8"/>
            <p:cNvSpPr/>
            <p:nvPr/>
          </p:nvSpPr>
          <p:spPr>
            <a:xfrm flipH="1">
              <a:off x="2457138" y="2062015"/>
              <a:ext cx="91546" cy="41548"/>
            </a:xfrm>
            <a:custGeom>
              <a:avLst/>
              <a:gdLst/>
              <a:ahLst/>
              <a:cxnLst/>
              <a:rect l="l" t="t" r="r" b="b"/>
              <a:pathLst>
                <a:path w="1571" h="713" extrusionOk="0">
                  <a:moveTo>
                    <a:pt x="7" y="0"/>
                  </a:moveTo>
                  <a:cubicBezTo>
                    <a:pt x="6" y="0"/>
                    <a:pt x="4" y="1"/>
                    <a:pt x="4" y="3"/>
                  </a:cubicBezTo>
                  <a:cubicBezTo>
                    <a:pt x="1" y="6"/>
                    <a:pt x="1" y="9"/>
                    <a:pt x="4" y="12"/>
                  </a:cubicBezTo>
                  <a:cubicBezTo>
                    <a:pt x="4" y="12"/>
                    <a:pt x="7" y="16"/>
                    <a:pt x="14" y="23"/>
                  </a:cubicBezTo>
                  <a:cubicBezTo>
                    <a:pt x="89" y="118"/>
                    <a:pt x="513" y="712"/>
                    <a:pt x="1195" y="712"/>
                  </a:cubicBezTo>
                  <a:cubicBezTo>
                    <a:pt x="1311" y="712"/>
                    <a:pt x="1434" y="696"/>
                    <a:pt x="1567" y="658"/>
                  </a:cubicBezTo>
                  <a:cubicBezTo>
                    <a:pt x="1570" y="655"/>
                    <a:pt x="1570" y="651"/>
                    <a:pt x="1570" y="647"/>
                  </a:cubicBezTo>
                  <a:cubicBezTo>
                    <a:pt x="1570" y="644"/>
                    <a:pt x="1567" y="644"/>
                    <a:pt x="1564" y="644"/>
                  </a:cubicBezTo>
                  <a:cubicBezTo>
                    <a:pt x="1434" y="685"/>
                    <a:pt x="1311" y="702"/>
                    <a:pt x="1195" y="702"/>
                  </a:cubicBezTo>
                  <a:cubicBezTo>
                    <a:pt x="836" y="702"/>
                    <a:pt x="546" y="532"/>
                    <a:pt x="345" y="361"/>
                  </a:cubicBezTo>
                  <a:cubicBezTo>
                    <a:pt x="242" y="275"/>
                    <a:pt x="164" y="190"/>
                    <a:pt x="110" y="122"/>
                  </a:cubicBezTo>
                  <a:cubicBezTo>
                    <a:pt x="83" y="91"/>
                    <a:pt x="58" y="61"/>
                    <a:pt x="42" y="40"/>
                  </a:cubicBezTo>
                  <a:cubicBezTo>
                    <a:pt x="34" y="30"/>
                    <a:pt x="28" y="23"/>
                    <a:pt x="24" y="16"/>
                  </a:cubicBezTo>
                  <a:cubicBezTo>
                    <a:pt x="17" y="9"/>
                    <a:pt x="14" y="6"/>
                    <a:pt x="10" y="3"/>
                  </a:cubicBezTo>
                  <a:cubicBezTo>
                    <a:pt x="10" y="1"/>
                    <a:pt x="9" y="0"/>
                    <a:pt x="7" y="0"/>
                  </a:cubicBezTo>
                  <a:close/>
                </a:path>
              </a:pathLst>
            </a:custGeom>
            <a:solidFill>
              <a:srgbClr val="B26E4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 name="Google Shape;41;p8"/>
            <p:cNvSpPr/>
            <p:nvPr/>
          </p:nvSpPr>
          <p:spPr>
            <a:xfrm flipH="1">
              <a:off x="2122363" y="1817679"/>
              <a:ext cx="74822" cy="223592"/>
            </a:xfrm>
            <a:custGeom>
              <a:avLst/>
              <a:gdLst/>
              <a:ahLst/>
              <a:cxnLst/>
              <a:rect l="l" t="t" r="r" b="b"/>
              <a:pathLst>
                <a:path w="1284" h="3837" extrusionOk="0">
                  <a:moveTo>
                    <a:pt x="584" y="2294"/>
                  </a:moveTo>
                  <a:cubicBezTo>
                    <a:pt x="608" y="2294"/>
                    <a:pt x="608" y="2332"/>
                    <a:pt x="584" y="2332"/>
                  </a:cubicBezTo>
                  <a:cubicBezTo>
                    <a:pt x="556" y="2332"/>
                    <a:pt x="556" y="2294"/>
                    <a:pt x="584" y="2294"/>
                  </a:cubicBezTo>
                  <a:close/>
                  <a:moveTo>
                    <a:pt x="345" y="0"/>
                  </a:moveTo>
                  <a:lnTo>
                    <a:pt x="345" y="0"/>
                  </a:lnTo>
                  <a:cubicBezTo>
                    <a:pt x="362" y="194"/>
                    <a:pt x="372" y="386"/>
                    <a:pt x="379" y="574"/>
                  </a:cubicBezTo>
                  <a:cubicBezTo>
                    <a:pt x="433" y="659"/>
                    <a:pt x="471" y="751"/>
                    <a:pt x="498" y="850"/>
                  </a:cubicBezTo>
                  <a:cubicBezTo>
                    <a:pt x="577" y="1123"/>
                    <a:pt x="577" y="1413"/>
                    <a:pt x="560" y="1697"/>
                  </a:cubicBezTo>
                  <a:cubicBezTo>
                    <a:pt x="560" y="1707"/>
                    <a:pt x="550" y="1714"/>
                    <a:pt x="543" y="1714"/>
                  </a:cubicBezTo>
                  <a:cubicBezTo>
                    <a:pt x="533" y="1714"/>
                    <a:pt x="523" y="1707"/>
                    <a:pt x="523" y="1697"/>
                  </a:cubicBezTo>
                  <a:cubicBezTo>
                    <a:pt x="539" y="1427"/>
                    <a:pt x="539" y="1154"/>
                    <a:pt x="471" y="895"/>
                  </a:cubicBezTo>
                  <a:cubicBezTo>
                    <a:pt x="451" y="809"/>
                    <a:pt x="420" y="724"/>
                    <a:pt x="379" y="649"/>
                  </a:cubicBezTo>
                  <a:lnTo>
                    <a:pt x="379" y="649"/>
                  </a:lnTo>
                  <a:cubicBezTo>
                    <a:pt x="396" y="2137"/>
                    <a:pt x="0" y="3345"/>
                    <a:pt x="0" y="3345"/>
                  </a:cubicBezTo>
                  <a:cubicBezTo>
                    <a:pt x="208" y="3397"/>
                    <a:pt x="369" y="3570"/>
                    <a:pt x="488" y="3837"/>
                  </a:cubicBezTo>
                  <a:cubicBezTo>
                    <a:pt x="580" y="3762"/>
                    <a:pt x="659" y="3676"/>
                    <a:pt x="731" y="3588"/>
                  </a:cubicBezTo>
                  <a:cubicBezTo>
                    <a:pt x="1171" y="2932"/>
                    <a:pt x="1191" y="2055"/>
                    <a:pt x="1191" y="1905"/>
                  </a:cubicBezTo>
                  <a:cubicBezTo>
                    <a:pt x="1191" y="1676"/>
                    <a:pt x="1205" y="1431"/>
                    <a:pt x="1222" y="1195"/>
                  </a:cubicBezTo>
                  <a:cubicBezTo>
                    <a:pt x="1249" y="741"/>
                    <a:pt x="1284" y="174"/>
                    <a:pt x="1154" y="17"/>
                  </a:cubicBezTo>
                  <a:lnTo>
                    <a:pt x="1137" y="17"/>
                  </a:lnTo>
                  <a:cubicBezTo>
                    <a:pt x="990" y="17"/>
                    <a:pt x="703" y="10"/>
                    <a:pt x="345" y="0"/>
                  </a:cubicBezTo>
                  <a:close/>
                </a:path>
              </a:pathLst>
            </a:custGeom>
            <a:solidFill>
              <a:srgbClr val="D1DBD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 name="Google Shape;42;p8"/>
            <p:cNvSpPr/>
            <p:nvPr/>
          </p:nvSpPr>
          <p:spPr>
            <a:xfrm flipH="1">
              <a:off x="2168689" y="2004034"/>
              <a:ext cx="171146" cy="58331"/>
            </a:xfrm>
            <a:custGeom>
              <a:avLst/>
              <a:gdLst/>
              <a:ahLst/>
              <a:cxnLst/>
              <a:rect l="l" t="t" r="r" b="b"/>
              <a:pathLst>
                <a:path w="2937" h="1001" extrusionOk="0">
                  <a:moveTo>
                    <a:pt x="1318" y="1"/>
                  </a:moveTo>
                  <a:cubicBezTo>
                    <a:pt x="844" y="1"/>
                    <a:pt x="447" y="79"/>
                    <a:pt x="1" y="130"/>
                  </a:cubicBezTo>
                  <a:cubicBezTo>
                    <a:pt x="304" y="724"/>
                    <a:pt x="891" y="1001"/>
                    <a:pt x="1813" y="1001"/>
                  </a:cubicBezTo>
                  <a:lnTo>
                    <a:pt x="1875" y="1001"/>
                  </a:lnTo>
                  <a:cubicBezTo>
                    <a:pt x="2336" y="998"/>
                    <a:pt x="2680" y="854"/>
                    <a:pt x="2936" y="639"/>
                  </a:cubicBezTo>
                  <a:cubicBezTo>
                    <a:pt x="2817" y="372"/>
                    <a:pt x="2656" y="199"/>
                    <a:pt x="2448" y="147"/>
                  </a:cubicBezTo>
                  <a:cubicBezTo>
                    <a:pt x="2008" y="38"/>
                    <a:pt x="1643" y="1"/>
                    <a:pt x="131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 name="Google Shape;43;p8"/>
            <p:cNvSpPr/>
            <p:nvPr/>
          </p:nvSpPr>
          <p:spPr>
            <a:xfrm flipH="1">
              <a:off x="2199923" y="1815290"/>
              <a:ext cx="77619" cy="16957"/>
            </a:xfrm>
            <a:custGeom>
              <a:avLst/>
              <a:gdLst/>
              <a:ahLst/>
              <a:cxnLst/>
              <a:rect l="l" t="t" r="r" b="b"/>
              <a:pathLst>
                <a:path w="1332" h="291" extrusionOk="0">
                  <a:moveTo>
                    <a:pt x="0" y="0"/>
                  </a:moveTo>
                  <a:cubicBezTo>
                    <a:pt x="304" y="167"/>
                    <a:pt x="659" y="290"/>
                    <a:pt x="928" y="290"/>
                  </a:cubicBezTo>
                  <a:cubicBezTo>
                    <a:pt x="1127" y="290"/>
                    <a:pt x="1280" y="222"/>
                    <a:pt x="1328" y="51"/>
                  </a:cubicBezTo>
                  <a:cubicBezTo>
                    <a:pt x="1328" y="44"/>
                    <a:pt x="1328" y="38"/>
                    <a:pt x="1332" y="35"/>
                  </a:cubicBezTo>
                  <a:cubicBezTo>
                    <a:pt x="1242" y="30"/>
                    <a:pt x="1150" y="27"/>
                    <a:pt x="1058" y="27"/>
                  </a:cubicBezTo>
                  <a:cubicBezTo>
                    <a:pt x="710" y="17"/>
                    <a:pt x="345" y="10"/>
                    <a:pt x="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 name="Google Shape;44;p8"/>
            <p:cNvSpPr/>
            <p:nvPr/>
          </p:nvSpPr>
          <p:spPr>
            <a:xfrm flipH="1">
              <a:off x="2482428" y="2028508"/>
              <a:ext cx="200341" cy="48774"/>
            </a:xfrm>
            <a:custGeom>
              <a:avLst/>
              <a:gdLst/>
              <a:ahLst/>
              <a:cxnLst/>
              <a:rect l="l" t="t" r="r" b="b"/>
              <a:pathLst>
                <a:path w="3438" h="837" extrusionOk="0">
                  <a:moveTo>
                    <a:pt x="3438" y="1"/>
                  </a:moveTo>
                  <a:lnTo>
                    <a:pt x="3438" y="1"/>
                  </a:lnTo>
                  <a:cubicBezTo>
                    <a:pt x="2370" y="206"/>
                    <a:pt x="1073" y="492"/>
                    <a:pt x="0" y="652"/>
                  </a:cubicBezTo>
                  <a:cubicBezTo>
                    <a:pt x="479" y="775"/>
                    <a:pt x="1079" y="836"/>
                    <a:pt x="1831" y="836"/>
                  </a:cubicBezTo>
                  <a:cubicBezTo>
                    <a:pt x="2015" y="836"/>
                    <a:pt x="2189" y="820"/>
                    <a:pt x="2352" y="786"/>
                  </a:cubicBezTo>
                  <a:cubicBezTo>
                    <a:pt x="2387" y="779"/>
                    <a:pt x="2414" y="768"/>
                    <a:pt x="2445" y="759"/>
                  </a:cubicBezTo>
                  <a:cubicBezTo>
                    <a:pt x="2379" y="683"/>
                    <a:pt x="2335" y="622"/>
                    <a:pt x="2315" y="598"/>
                  </a:cubicBezTo>
                  <a:cubicBezTo>
                    <a:pt x="2308" y="591"/>
                    <a:pt x="2305" y="587"/>
                    <a:pt x="2305" y="587"/>
                  </a:cubicBezTo>
                  <a:cubicBezTo>
                    <a:pt x="2302" y="584"/>
                    <a:pt x="2302" y="581"/>
                    <a:pt x="2305" y="578"/>
                  </a:cubicBezTo>
                  <a:lnTo>
                    <a:pt x="2308" y="574"/>
                  </a:lnTo>
                  <a:cubicBezTo>
                    <a:pt x="2311" y="574"/>
                    <a:pt x="2311" y="578"/>
                    <a:pt x="2311" y="578"/>
                  </a:cubicBezTo>
                  <a:cubicBezTo>
                    <a:pt x="2315" y="581"/>
                    <a:pt x="2318" y="584"/>
                    <a:pt x="2325" y="591"/>
                  </a:cubicBezTo>
                  <a:cubicBezTo>
                    <a:pt x="2329" y="598"/>
                    <a:pt x="2335" y="605"/>
                    <a:pt x="2343" y="615"/>
                  </a:cubicBezTo>
                  <a:cubicBezTo>
                    <a:pt x="2359" y="636"/>
                    <a:pt x="2384" y="666"/>
                    <a:pt x="2411" y="697"/>
                  </a:cubicBezTo>
                  <a:cubicBezTo>
                    <a:pt x="2424" y="714"/>
                    <a:pt x="2441" y="734"/>
                    <a:pt x="2458" y="755"/>
                  </a:cubicBezTo>
                  <a:cubicBezTo>
                    <a:pt x="2759" y="649"/>
                    <a:pt x="3018" y="485"/>
                    <a:pt x="3233" y="253"/>
                  </a:cubicBezTo>
                  <a:cubicBezTo>
                    <a:pt x="3308" y="174"/>
                    <a:pt x="3376" y="89"/>
                    <a:pt x="343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Google Shape;45;p8"/>
            <p:cNvSpPr/>
            <p:nvPr/>
          </p:nvSpPr>
          <p:spPr>
            <a:xfrm flipH="1">
              <a:off x="2539477" y="2061957"/>
              <a:ext cx="9207" cy="10780"/>
            </a:xfrm>
            <a:custGeom>
              <a:avLst/>
              <a:gdLst/>
              <a:ahLst/>
              <a:cxnLst/>
              <a:rect l="l" t="t" r="r" b="b"/>
              <a:pathLst>
                <a:path w="158" h="185" extrusionOk="0">
                  <a:moveTo>
                    <a:pt x="7" y="0"/>
                  </a:moveTo>
                  <a:lnTo>
                    <a:pt x="4" y="4"/>
                  </a:lnTo>
                  <a:cubicBezTo>
                    <a:pt x="1" y="7"/>
                    <a:pt x="1" y="10"/>
                    <a:pt x="4" y="13"/>
                  </a:cubicBezTo>
                  <a:cubicBezTo>
                    <a:pt x="4" y="13"/>
                    <a:pt x="7" y="17"/>
                    <a:pt x="14" y="24"/>
                  </a:cubicBezTo>
                  <a:cubicBezTo>
                    <a:pt x="34" y="48"/>
                    <a:pt x="78" y="109"/>
                    <a:pt x="144" y="185"/>
                  </a:cubicBezTo>
                  <a:cubicBezTo>
                    <a:pt x="151" y="185"/>
                    <a:pt x="154" y="181"/>
                    <a:pt x="157" y="181"/>
                  </a:cubicBezTo>
                  <a:cubicBezTo>
                    <a:pt x="140" y="160"/>
                    <a:pt x="123" y="140"/>
                    <a:pt x="110" y="123"/>
                  </a:cubicBezTo>
                  <a:cubicBezTo>
                    <a:pt x="83" y="92"/>
                    <a:pt x="58" y="62"/>
                    <a:pt x="42" y="41"/>
                  </a:cubicBezTo>
                  <a:cubicBezTo>
                    <a:pt x="34" y="31"/>
                    <a:pt x="28" y="24"/>
                    <a:pt x="24" y="17"/>
                  </a:cubicBezTo>
                  <a:cubicBezTo>
                    <a:pt x="17" y="10"/>
                    <a:pt x="14" y="7"/>
                    <a:pt x="10" y="4"/>
                  </a:cubicBezTo>
                  <a:cubicBezTo>
                    <a:pt x="10" y="4"/>
                    <a:pt x="10" y="0"/>
                    <a:pt x="7" y="0"/>
                  </a:cubicBezTo>
                  <a:close/>
                </a:path>
              </a:pathLst>
            </a:custGeom>
            <a:solidFill>
              <a:srgbClr val="A96E4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 name="Google Shape;46;p8"/>
            <p:cNvSpPr/>
            <p:nvPr/>
          </p:nvSpPr>
          <p:spPr>
            <a:xfrm flipH="1">
              <a:off x="2111815" y="1814591"/>
              <a:ext cx="9498" cy="15442"/>
            </a:xfrm>
            <a:custGeom>
              <a:avLst/>
              <a:gdLst/>
              <a:ahLst/>
              <a:cxnLst/>
              <a:rect l="l" t="t" r="r" b="b"/>
              <a:pathLst>
                <a:path w="163" h="265" extrusionOk="0">
                  <a:moveTo>
                    <a:pt x="9" y="1"/>
                  </a:moveTo>
                  <a:cubicBezTo>
                    <a:pt x="4" y="1"/>
                    <a:pt x="0" y="6"/>
                    <a:pt x="6" y="9"/>
                  </a:cubicBezTo>
                  <a:cubicBezTo>
                    <a:pt x="84" y="70"/>
                    <a:pt x="135" y="159"/>
                    <a:pt x="152" y="261"/>
                  </a:cubicBezTo>
                  <a:cubicBezTo>
                    <a:pt x="152" y="264"/>
                    <a:pt x="154" y="265"/>
                    <a:pt x="156" y="265"/>
                  </a:cubicBezTo>
                  <a:cubicBezTo>
                    <a:pt x="159" y="265"/>
                    <a:pt x="163" y="262"/>
                    <a:pt x="163" y="258"/>
                  </a:cubicBezTo>
                  <a:cubicBezTo>
                    <a:pt x="146" y="155"/>
                    <a:pt x="94" y="67"/>
                    <a:pt x="12" y="1"/>
                  </a:cubicBezTo>
                  <a:cubicBezTo>
                    <a:pt x="11" y="1"/>
                    <a:pt x="10" y="1"/>
                    <a:pt x="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 name="Google Shape;47;p8"/>
            <p:cNvSpPr/>
            <p:nvPr/>
          </p:nvSpPr>
          <p:spPr>
            <a:xfrm flipH="1">
              <a:off x="2110417" y="1843319"/>
              <a:ext cx="699" cy="466"/>
            </a:xfrm>
            <a:custGeom>
              <a:avLst/>
              <a:gdLst/>
              <a:ahLst/>
              <a:cxnLst/>
              <a:rect l="l" t="t" r="r" b="b"/>
              <a:pathLst>
                <a:path w="12" h="8" extrusionOk="0">
                  <a:moveTo>
                    <a:pt x="8" y="0"/>
                  </a:moveTo>
                  <a:cubicBezTo>
                    <a:pt x="1" y="0"/>
                    <a:pt x="1" y="7"/>
                    <a:pt x="8" y="7"/>
                  </a:cubicBezTo>
                  <a:cubicBezTo>
                    <a:pt x="12" y="7"/>
                    <a:pt x="12" y="0"/>
                    <a:pt x="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 name="Google Shape;48;p8"/>
            <p:cNvSpPr/>
            <p:nvPr/>
          </p:nvSpPr>
          <p:spPr>
            <a:xfrm flipH="1">
              <a:off x="2163561" y="1851069"/>
              <a:ext cx="11538" cy="66489"/>
            </a:xfrm>
            <a:custGeom>
              <a:avLst/>
              <a:gdLst/>
              <a:ahLst/>
              <a:cxnLst/>
              <a:rect l="l" t="t" r="r" b="b"/>
              <a:pathLst>
                <a:path w="198" h="1141" extrusionOk="0">
                  <a:moveTo>
                    <a:pt x="0" y="1"/>
                  </a:moveTo>
                  <a:lnTo>
                    <a:pt x="0" y="76"/>
                  </a:lnTo>
                  <a:cubicBezTo>
                    <a:pt x="41" y="151"/>
                    <a:pt x="72" y="236"/>
                    <a:pt x="92" y="322"/>
                  </a:cubicBezTo>
                  <a:cubicBezTo>
                    <a:pt x="160" y="581"/>
                    <a:pt x="160" y="854"/>
                    <a:pt x="144" y="1124"/>
                  </a:cubicBezTo>
                  <a:cubicBezTo>
                    <a:pt x="144" y="1134"/>
                    <a:pt x="154" y="1141"/>
                    <a:pt x="164" y="1141"/>
                  </a:cubicBezTo>
                  <a:cubicBezTo>
                    <a:pt x="171" y="1141"/>
                    <a:pt x="181" y="1134"/>
                    <a:pt x="181" y="1124"/>
                  </a:cubicBezTo>
                  <a:cubicBezTo>
                    <a:pt x="198" y="840"/>
                    <a:pt x="198" y="550"/>
                    <a:pt x="119" y="277"/>
                  </a:cubicBezTo>
                  <a:cubicBezTo>
                    <a:pt x="92" y="178"/>
                    <a:pt x="54" y="86"/>
                    <a:pt x="0" y="1"/>
                  </a:cubicBezTo>
                  <a:close/>
                </a:path>
              </a:pathLst>
            </a:custGeom>
            <a:solidFill>
              <a:srgbClr val="ECF0F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 name="Google Shape;49;p8"/>
            <p:cNvSpPr/>
            <p:nvPr/>
          </p:nvSpPr>
          <p:spPr>
            <a:xfrm flipH="1">
              <a:off x="2175041" y="1839531"/>
              <a:ext cx="13461" cy="15967"/>
            </a:xfrm>
            <a:custGeom>
              <a:avLst/>
              <a:gdLst/>
              <a:ahLst/>
              <a:cxnLst/>
              <a:rect l="l" t="t" r="r" b="b"/>
              <a:pathLst>
                <a:path w="231" h="274" extrusionOk="0">
                  <a:moveTo>
                    <a:pt x="29" y="0"/>
                  </a:moveTo>
                  <a:cubicBezTo>
                    <a:pt x="12" y="0"/>
                    <a:pt x="1" y="24"/>
                    <a:pt x="18" y="35"/>
                  </a:cubicBezTo>
                  <a:cubicBezTo>
                    <a:pt x="111" y="96"/>
                    <a:pt x="179" y="178"/>
                    <a:pt x="230" y="274"/>
                  </a:cubicBezTo>
                  <a:lnTo>
                    <a:pt x="230" y="199"/>
                  </a:lnTo>
                  <a:cubicBezTo>
                    <a:pt x="179" y="120"/>
                    <a:pt x="117" y="55"/>
                    <a:pt x="39" y="4"/>
                  </a:cubicBezTo>
                  <a:cubicBezTo>
                    <a:pt x="35" y="0"/>
                    <a:pt x="32" y="0"/>
                    <a:pt x="29" y="0"/>
                  </a:cubicBezTo>
                  <a:close/>
                </a:path>
              </a:pathLst>
            </a:custGeom>
            <a:solidFill>
              <a:srgbClr val="EBDED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 name="Google Shape;50;p8"/>
            <p:cNvSpPr/>
            <p:nvPr/>
          </p:nvSpPr>
          <p:spPr>
            <a:xfrm flipH="1">
              <a:off x="2161755" y="1951356"/>
              <a:ext cx="3030" cy="2214"/>
            </a:xfrm>
            <a:custGeom>
              <a:avLst/>
              <a:gdLst/>
              <a:ahLst/>
              <a:cxnLst/>
              <a:rect l="l" t="t" r="r" b="b"/>
              <a:pathLst>
                <a:path w="52" h="38" extrusionOk="0">
                  <a:moveTo>
                    <a:pt x="28" y="0"/>
                  </a:moveTo>
                  <a:cubicBezTo>
                    <a:pt x="0" y="0"/>
                    <a:pt x="0" y="38"/>
                    <a:pt x="28" y="38"/>
                  </a:cubicBezTo>
                  <a:cubicBezTo>
                    <a:pt x="52" y="38"/>
                    <a:pt x="52" y="0"/>
                    <a:pt x="28" y="0"/>
                  </a:cubicBezTo>
                  <a:close/>
                </a:path>
              </a:pathLst>
            </a:custGeom>
            <a:solidFill>
              <a:srgbClr val="ECF0F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 name="Google Shape;51;p8"/>
            <p:cNvSpPr/>
            <p:nvPr/>
          </p:nvSpPr>
          <p:spPr>
            <a:xfrm flipH="1">
              <a:off x="3034036" y="3038019"/>
              <a:ext cx="197777" cy="26048"/>
            </a:xfrm>
            <a:custGeom>
              <a:avLst/>
              <a:gdLst/>
              <a:ahLst/>
              <a:cxnLst/>
              <a:rect l="l" t="t" r="r" b="b"/>
              <a:pathLst>
                <a:path w="3394" h="447" extrusionOk="0">
                  <a:moveTo>
                    <a:pt x="1774" y="1"/>
                  </a:moveTo>
                  <a:cubicBezTo>
                    <a:pt x="1405" y="1"/>
                    <a:pt x="1037" y="38"/>
                    <a:pt x="677" y="140"/>
                  </a:cubicBezTo>
                  <a:cubicBezTo>
                    <a:pt x="448" y="202"/>
                    <a:pt x="226" y="294"/>
                    <a:pt x="21" y="410"/>
                  </a:cubicBezTo>
                  <a:cubicBezTo>
                    <a:pt x="1" y="419"/>
                    <a:pt x="13" y="446"/>
                    <a:pt x="30" y="446"/>
                  </a:cubicBezTo>
                  <a:cubicBezTo>
                    <a:pt x="33" y="446"/>
                    <a:pt x="36" y="446"/>
                    <a:pt x="38" y="444"/>
                  </a:cubicBezTo>
                  <a:cubicBezTo>
                    <a:pt x="573" y="139"/>
                    <a:pt x="1177" y="40"/>
                    <a:pt x="1782" y="40"/>
                  </a:cubicBezTo>
                  <a:cubicBezTo>
                    <a:pt x="2042" y="40"/>
                    <a:pt x="2302" y="58"/>
                    <a:pt x="2558" y="86"/>
                  </a:cubicBezTo>
                  <a:cubicBezTo>
                    <a:pt x="2827" y="117"/>
                    <a:pt x="3093" y="154"/>
                    <a:pt x="3360" y="195"/>
                  </a:cubicBezTo>
                  <a:cubicBezTo>
                    <a:pt x="3361" y="195"/>
                    <a:pt x="3362" y="195"/>
                    <a:pt x="3363" y="195"/>
                  </a:cubicBezTo>
                  <a:cubicBezTo>
                    <a:pt x="3384" y="195"/>
                    <a:pt x="3393" y="161"/>
                    <a:pt x="3370" y="158"/>
                  </a:cubicBezTo>
                  <a:cubicBezTo>
                    <a:pt x="2844" y="79"/>
                    <a:pt x="2307" y="1"/>
                    <a:pt x="177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 name="Google Shape;52;p8"/>
            <p:cNvSpPr/>
            <p:nvPr/>
          </p:nvSpPr>
          <p:spPr>
            <a:xfrm flipH="1">
              <a:off x="3009561" y="2822935"/>
              <a:ext cx="141660" cy="26223"/>
            </a:xfrm>
            <a:custGeom>
              <a:avLst/>
              <a:gdLst/>
              <a:ahLst/>
              <a:cxnLst/>
              <a:rect l="l" t="t" r="r" b="b"/>
              <a:pathLst>
                <a:path w="2431" h="450" extrusionOk="0">
                  <a:moveTo>
                    <a:pt x="990" y="1"/>
                  </a:moveTo>
                  <a:cubicBezTo>
                    <a:pt x="660" y="1"/>
                    <a:pt x="330" y="62"/>
                    <a:pt x="21" y="186"/>
                  </a:cubicBezTo>
                  <a:cubicBezTo>
                    <a:pt x="0" y="195"/>
                    <a:pt x="5" y="228"/>
                    <a:pt x="23" y="228"/>
                  </a:cubicBezTo>
                  <a:cubicBezTo>
                    <a:pt x="26" y="228"/>
                    <a:pt x="28" y="228"/>
                    <a:pt x="31" y="227"/>
                  </a:cubicBezTo>
                  <a:cubicBezTo>
                    <a:pt x="337" y="104"/>
                    <a:pt x="665" y="43"/>
                    <a:pt x="992" y="43"/>
                  </a:cubicBezTo>
                  <a:cubicBezTo>
                    <a:pt x="1482" y="43"/>
                    <a:pt x="1972" y="179"/>
                    <a:pt x="2390" y="445"/>
                  </a:cubicBezTo>
                  <a:cubicBezTo>
                    <a:pt x="2394" y="448"/>
                    <a:pt x="2398" y="450"/>
                    <a:pt x="2402" y="450"/>
                  </a:cubicBezTo>
                  <a:cubicBezTo>
                    <a:pt x="2420" y="450"/>
                    <a:pt x="2430" y="422"/>
                    <a:pt x="2410" y="411"/>
                  </a:cubicBezTo>
                  <a:cubicBezTo>
                    <a:pt x="1987" y="140"/>
                    <a:pt x="1489" y="1"/>
                    <a:pt x="990" y="1"/>
                  </a:cubicBezTo>
                  <a:close/>
                </a:path>
              </a:pathLst>
            </a:custGeom>
            <a:solidFill>
              <a:srgbClr val="DB833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 name="Google Shape;53;p8"/>
            <p:cNvSpPr/>
            <p:nvPr/>
          </p:nvSpPr>
          <p:spPr>
            <a:xfrm flipH="1">
              <a:off x="3005191" y="2872991"/>
              <a:ext cx="128549" cy="52270"/>
            </a:xfrm>
            <a:custGeom>
              <a:avLst/>
              <a:gdLst/>
              <a:ahLst/>
              <a:cxnLst/>
              <a:rect l="l" t="t" r="r" b="b"/>
              <a:pathLst>
                <a:path w="2206" h="897" extrusionOk="0">
                  <a:moveTo>
                    <a:pt x="212" y="1"/>
                  </a:moveTo>
                  <a:cubicBezTo>
                    <a:pt x="151" y="1"/>
                    <a:pt x="90" y="4"/>
                    <a:pt x="28" y="10"/>
                  </a:cubicBezTo>
                  <a:cubicBezTo>
                    <a:pt x="2" y="13"/>
                    <a:pt x="1" y="51"/>
                    <a:pt x="25" y="51"/>
                  </a:cubicBezTo>
                  <a:cubicBezTo>
                    <a:pt x="26" y="51"/>
                    <a:pt x="27" y="51"/>
                    <a:pt x="28" y="51"/>
                  </a:cubicBezTo>
                  <a:cubicBezTo>
                    <a:pt x="90" y="45"/>
                    <a:pt x="150" y="42"/>
                    <a:pt x="210" y="42"/>
                  </a:cubicBezTo>
                  <a:cubicBezTo>
                    <a:pt x="943" y="42"/>
                    <a:pt x="1584" y="483"/>
                    <a:pt x="2165" y="894"/>
                  </a:cubicBezTo>
                  <a:cubicBezTo>
                    <a:pt x="2169" y="896"/>
                    <a:pt x="2172" y="897"/>
                    <a:pt x="2176" y="897"/>
                  </a:cubicBezTo>
                  <a:cubicBezTo>
                    <a:pt x="2194" y="897"/>
                    <a:pt x="2206" y="871"/>
                    <a:pt x="2185" y="856"/>
                  </a:cubicBezTo>
                  <a:cubicBezTo>
                    <a:pt x="1602" y="443"/>
                    <a:pt x="951" y="1"/>
                    <a:pt x="212" y="1"/>
                  </a:cubicBezTo>
                  <a:close/>
                </a:path>
              </a:pathLst>
            </a:custGeom>
            <a:solidFill>
              <a:srgbClr val="DB833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 name="Google Shape;54;p8"/>
            <p:cNvSpPr/>
            <p:nvPr/>
          </p:nvSpPr>
          <p:spPr>
            <a:xfrm flipH="1">
              <a:off x="2185006" y="2161544"/>
              <a:ext cx="23775" cy="255000"/>
            </a:xfrm>
            <a:custGeom>
              <a:avLst/>
              <a:gdLst/>
              <a:ahLst/>
              <a:cxnLst/>
              <a:rect l="l" t="t" r="r" b="b"/>
              <a:pathLst>
                <a:path w="408" h="4376" extrusionOk="0">
                  <a:moveTo>
                    <a:pt x="259" y="0"/>
                  </a:moveTo>
                  <a:cubicBezTo>
                    <a:pt x="249" y="0"/>
                    <a:pt x="240" y="6"/>
                    <a:pt x="240" y="18"/>
                  </a:cubicBezTo>
                  <a:cubicBezTo>
                    <a:pt x="322" y="1148"/>
                    <a:pt x="407" y="2295"/>
                    <a:pt x="226" y="3418"/>
                  </a:cubicBezTo>
                  <a:cubicBezTo>
                    <a:pt x="175" y="3735"/>
                    <a:pt x="103" y="4047"/>
                    <a:pt x="5" y="4354"/>
                  </a:cubicBezTo>
                  <a:cubicBezTo>
                    <a:pt x="1" y="4368"/>
                    <a:pt x="12" y="4376"/>
                    <a:pt x="23" y="4376"/>
                  </a:cubicBezTo>
                  <a:cubicBezTo>
                    <a:pt x="31" y="4376"/>
                    <a:pt x="39" y="4372"/>
                    <a:pt x="42" y="4364"/>
                  </a:cubicBezTo>
                  <a:cubicBezTo>
                    <a:pt x="387" y="3275"/>
                    <a:pt x="404" y="2117"/>
                    <a:pt x="342" y="987"/>
                  </a:cubicBezTo>
                  <a:cubicBezTo>
                    <a:pt x="325" y="663"/>
                    <a:pt x="301" y="343"/>
                    <a:pt x="278" y="18"/>
                  </a:cubicBezTo>
                  <a:cubicBezTo>
                    <a:pt x="278" y="6"/>
                    <a:pt x="268" y="0"/>
                    <a:pt x="259" y="0"/>
                  </a:cubicBezTo>
                  <a:close/>
                </a:path>
              </a:pathLst>
            </a:custGeom>
            <a:solidFill>
              <a:srgbClr val="2B526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Google Shape;55;p8"/>
            <p:cNvSpPr/>
            <p:nvPr/>
          </p:nvSpPr>
          <p:spPr>
            <a:xfrm rot="10800000" flipH="1">
              <a:off x="1620827" y="1344966"/>
              <a:ext cx="2272500" cy="2272500"/>
            </a:xfrm>
            <a:prstGeom prst="ellipse">
              <a:avLst/>
            </a:prstGeom>
            <a:gradFill>
              <a:gsLst>
                <a:gs pos="0">
                  <a:srgbClr val="645CA7">
                    <a:alpha val="76470"/>
                  </a:srgbClr>
                </a:gs>
                <a:gs pos="100000">
                  <a:srgbClr val="D77EAD">
                    <a:alpha val="76470"/>
                  </a:srgbClr>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Google Shape;56;p8"/>
            <p:cNvSpPr/>
            <p:nvPr/>
          </p:nvSpPr>
          <p:spPr>
            <a:xfrm flipH="1">
              <a:off x="3548625" y="2798241"/>
              <a:ext cx="62400" cy="624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57;p8"/>
            <p:cNvSpPr/>
            <p:nvPr/>
          </p:nvSpPr>
          <p:spPr>
            <a:xfrm flipH="1">
              <a:off x="2096900" y="2006966"/>
              <a:ext cx="62400" cy="624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 name="Google Shape;58;p8"/>
            <p:cNvSpPr/>
            <p:nvPr/>
          </p:nvSpPr>
          <p:spPr>
            <a:xfrm flipH="1">
              <a:off x="3418150" y="2828329"/>
              <a:ext cx="32400" cy="324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 name="Google Shape;59;p8"/>
            <p:cNvSpPr/>
            <p:nvPr/>
          </p:nvSpPr>
          <p:spPr>
            <a:xfrm flipH="1">
              <a:off x="3096375" y="2239779"/>
              <a:ext cx="32400" cy="324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 name="Google Shape;60;p8"/>
            <p:cNvSpPr/>
            <p:nvPr/>
          </p:nvSpPr>
          <p:spPr>
            <a:xfrm flipH="1">
              <a:off x="3324450" y="2313716"/>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 name="Google Shape;61;p8"/>
            <p:cNvSpPr/>
            <p:nvPr/>
          </p:nvSpPr>
          <p:spPr>
            <a:xfrm flipH="1">
              <a:off x="3438575" y="2096141"/>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 name="Google Shape;62;p8"/>
            <p:cNvSpPr/>
            <p:nvPr/>
          </p:nvSpPr>
          <p:spPr>
            <a:xfrm flipH="1">
              <a:off x="2484750" y="2684666"/>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 name="Google Shape;63;p8"/>
            <p:cNvSpPr/>
            <p:nvPr/>
          </p:nvSpPr>
          <p:spPr>
            <a:xfrm flipH="1">
              <a:off x="3810475" y="2328704"/>
              <a:ext cx="32400" cy="324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 name="Google Shape;64;p8"/>
            <p:cNvSpPr/>
            <p:nvPr/>
          </p:nvSpPr>
          <p:spPr>
            <a:xfrm flipH="1">
              <a:off x="2381425" y="2376104"/>
              <a:ext cx="32400" cy="324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 name="Google Shape;65;p8"/>
            <p:cNvSpPr/>
            <p:nvPr/>
          </p:nvSpPr>
          <p:spPr>
            <a:xfrm flipH="1">
              <a:off x="2884739" y="2181094"/>
              <a:ext cx="1735" cy="1370"/>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66" name="Google Shape;66;p8"/>
          <p:cNvPicPr preferRelativeResize="0"/>
          <p:nvPr/>
        </p:nvPicPr>
        <p:blipFill>
          <a:blip r:embed="rId2">
            <a:alphaModFix/>
          </a:blip>
          <a:stretch>
            <a:fillRect/>
          </a:stretch>
        </p:blipFill>
        <p:spPr>
          <a:xfrm rot="10800000" flipH="1">
            <a:off x="6734176" y="4432484"/>
            <a:ext cx="2409825" cy="2438400"/>
          </a:xfrm>
          <a:prstGeom prst="rect">
            <a:avLst/>
          </a:prstGeom>
          <a:noFill/>
          <a:ln>
            <a:noFill/>
          </a:ln>
        </p:spPr>
      </p:pic>
      <p:pic>
        <p:nvPicPr>
          <p:cNvPr id="67" name="Google Shape;67;p8"/>
          <p:cNvPicPr preferRelativeResize="0"/>
          <p:nvPr/>
        </p:nvPicPr>
        <p:blipFill>
          <a:blip r:embed="rId3">
            <a:alphaModFix/>
          </a:blip>
          <a:stretch>
            <a:fillRect/>
          </a:stretch>
        </p:blipFill>
        <p:spPr>
          <a:xfrm rot="10800000" flipH="1">
            <a:off x="-1" y="399"/>
            <a:ext cx="2715950" cy="2325467"/>
          </a:xfrm>
          <a:prstGeom prst="rect">
            <a:avLst/>
          </a:prstGeom>
          <a:noFill/>
          <a:ln>
            <a:noFill/>
          </a:ln>
        </p:spPr>
      </p:pic>
      <p:sp>
        <p:nvSpPr>
          <p:cNvPr id="68" name="Google Shape;68;p8"/>
          <p:cNvSpPr txBox="1">
            <a:spLocks noGrp="1"/>
          </p:cNvSpPr>
          <p:nvPr>
            <p:ph type="title"/>
          </p:nvPr>
        </p:nvSpPr>
        <p:spPr>
          <a:xfrm>
            <a:off x="3169188" y="1928984"/>
            <a:ext cx="2805600" cy="239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9" name="Google Shape;69;p8"/>
          <p:cNvSpPr txBox="1">
            <a:spLocks noGrp="1"/>
          </p:cNvSpPr>
          <p:nvPr>
            <p:ph type="subTitle" idx="1"/>
          </p:nvPr>
        </p:nvSpPr>
        <p:spPr>
          <a:xfrm>
            <a:off x="3169188" y="4335191"/>
            <a:ext cx="2805600" cy="68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75687665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0"/>
        <p:cNvGrpSpPr/>
        <p:nvPr/>
      </p:nvGrpSpPr>
      <p:grpSpPr>
        <a:xfrm>
          <a:off x="0" y="0"/>
          <a:ext cx="0" cy="0"/>
          <a:chOff x="0" y="0"/>
          <a:chExt cx="0" cy="0"/>
        </a:xfrm>
      </p:grpSpPr>
      <p:cxnSp>
        <p:nvCxnSpPr>
          <p:cNvPr id="281" name="Google Shape;281;p17"/>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2" name="Google Shape;282;p17"/>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3" name="Google Shape;283;p17"/>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4" name="Google Shape;284;p17"/>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5" name="Google Shape;285;p17"/>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6" name="Google Shape;286;p17"/>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7" name="Google Shape;287;p17"/>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8" name="Google Shape;288;p17"/>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9" name="Google Shape;289;p17"/>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90" name="Google Shape;290;p17"/>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 name="Google Shape;291;p17"/>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 name="Google Shape;292;p17"/>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 name="Google Shape;293;p17"/>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 name="Google Shape;294;p17"/>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379715002"/>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360D74-E893-4C89-8AB6-6ABB074640E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D8408692-9659-4CC9-A008-4193E7F34FA6}"/>
              </a:ext>
            </a:extLst>
          </p:cNvPr>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1313029-B389-4F72-9B67-758183A50A93}"/>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7038CA-302A-4079-AD03-A971710032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75E6CA0-3C4E-444B-B7A5-73384C86646B}"/>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280370"/>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62FEFE-E03D-4639-B953-4B41B8FC7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4EDA159-D36F-4241-8D49-B1319B831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7A65205-8E92-4DC9-9064-78350950F0DB}"/>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DA059F-2E3B-489E-9DD6-7C72CEDF5AB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E7AE230-09E5-470C-9F55-E1EB49BD9DD4}"/>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48276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C62548-4AE9-424D-B6EC-293CD4AE348C}"/>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15DB216F-FFB7-417B-A349-4DC3961AD91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AC20F18-6BC9-4540-8258-08F9D927D29E}"/>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258837D-B161-4F5C-8C96-6C02A07C97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49ADFDC-1026-4FEB-8DEC-BE92356F5254}"/>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1665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A703DD-AE29-49D2-B9C2-899132854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2ECFA57-701A-479C-B5A5-B70019F37A53}"/>
              </a:ext>
            </a:extLst>
          </p:cNvPr>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D3A912A-1CA5-4ED2-BC3F-CB9A262809CC}"/>
              </a:ext>
            </a:extLst>
          </p:cNvPr>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13C041C-BE80-4541-A7F9-1109E2F98558}"/>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ADCE014-C75F-4630-9A89-B4B59B1E301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1C6693A-48B2-4956-8661-63960D73301B}"/>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99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1456F-E221-4314-891E-4DCC5292D521}"/>
              </a:ext>
            </a:extLst>
          </p:cNvPr>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EA7B618-AE1E-4FEB-946C-485CD7125BD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355CAB8-8F0E-411B-B1C2-96B74F4AE30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113477A-5800-4F4E-A8F4-9D77D7F5919C}"/>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DA2AFFB-65FD-46BF-B273-37398E0BE77F}"/>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1DB2F6A-274C-42AE-82A8-E75AFF799310}"/>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0118E466-4819-4C08-B49C-8AD35D92D76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2CB2C92C-6E1F-4FAA-98EE-5DEAE8F4861A}"/>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6940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47DBDD-2D46-4CD6-AA87-E79E7491D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B9175F8-399F-438B-8B33-9AE67BDDE9EC}"/>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A78A58F-859C-45F9-9A20-9A5685BA28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BAF6C233-4D00-4CE1-9162-1827026D8BE4}"/>
              </a:ext>
            </a:extLst>
          </p:cNvPr>
          <p:cNvSpPr>
            <a:spLocks noGrp="1"/>
          </p:cNvSpPr>
          <p:nvPr>
            <p:ph type="sldNum" sz="quarter" idx="12"/>
          </p:nvPr>
        </p:nvSpPr>
        <p:spPr/>
        <p:txBody>
          <a:bodyPr/>
          <a:lstStyle>
            <a:lvl1pPr>
              <a:defRPr/>
            </a:lvl1pPr>
          </a:lstStyle>
          <a:p>
            <a:fld id="{B1363C8D-CB18-435B-957D-C1DCD21B97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942610"/>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B5D1008-996D-45C6-ABA4-A9EC3162B86F}"/>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BE20EE8-F048-47CA-8F4F-0285DACB1B5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7A3C9425-7191-4C83-8646-D5A75AFE7860}"/>
              </a:ext>
            </a:extLst>
          </p:cNvPr>
          <p:cNvSpPr>
            <a:spLocks noGrp="1"/>
          </p:cNvSpPr>
          <p:nvPr>
            <p:ph type="sldNum" sz="quarter" idx="12"/>
          </p:nvPr>
        </p:nvSpPr>
        <p:spPr/>
        <p:txBody>
          <a:bodyPr/>
          <a:lstStyle>
            <a:lvl1pPr>
              <a:defRPr/>
            </a:lvl1pPr>
          </a:lstStyle>
          <a:p>
            <a:fld id="{A22820BE-E5E0-4EBB-9A86-BE2E06C25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05074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19048A-1D58-4DB0-A9F2-A6DA36F9C5C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362F3B85-398C-4973-BA09-18C053E23B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D55F9F0-7DC6-4104-BF3F-6C36A6B604BD}"/>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2535E34A-EF01-41A5-889D-FA74AEB4BA4A}"/>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87C1EC5-441E-4223-9F19-666A334D2A2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9CA6780-C0F4-4190-985B-6A087ED58EDB}"/>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03227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285A3D-CA0E-4110-832F-B31C85006B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EBE63488-7939-4632-9E5E-9A22DE5788D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E1DAF57-4DA7-4C7D-8BE9-4E8328959A0D}"/>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6D3016B7-1322-4EFB-8AB7-12F66596EE82}"/>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08590A4-A5B4-4AF9-8318-414A5FF4DA4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F8C2A8C-600C-440E-81BD-EF83D73DC786}"/>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4273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5716300" y="1071600"/>
            <a:ext cx="2815200" cy="3714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2" name="Google Shape;72;p9"/>
          <p:cNvSpPr txBox="1">
            <a:spLocks noGrp="1"/>
          </p:cNvSpPr>
          <p:nvPr>
            <p:ph type="subTitle" idx="1"/>
          </p:nvPr>
        </p:nvSpPr>
        <p:spPr>
          <a:xfrm>
            <a:off x="6143400" y="4696667"/>
            <a:ext cx="2388000" cy="100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6941926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F3C40-DE10-4E12-A051-0564757FF7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C60606B-C4DB-4FC0-9E15-02BCF7E9B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B390871-85AA-451A-886B-54A317D54C4F}"/>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BE3E90A-3586-4722-A65D-7C862A4DA5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0240CA1-4873-4E15-8D5F-765F058C550D}"/>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07180"/>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18FE08B-C4CB-45A7-B952-75A0A46B01B4}"/>
              </a:ext>
            </a:extLst>
          </p:cNvPr>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E4BCD1F-A53F-4A77-8ECC-A3A742EDC1C1}"/>
              </a:ext>
            </a:extLst>
          </p:cNvPr>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938FDCC-ADD3-4C1E-96DD-A5C9B10474E9}"/>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6BDB11D-9841-4925-B7FC-485A79DF52B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7EED16A-3529-49C4-BFE2-8EDF8408892A}"/>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045468"/>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2347659"/>
            <a:ext cx="4082556"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rgbClr val="434343"/>
                </a:solidFill>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2" y="3786757"/>
            <a:ext cx="3644165"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rgbClr val="434343"/>
                </a:solidFill>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11580"/>
            <a:ext cx="9144000" cy="6880699"/>
            <a:chOff x="-8950" y="0"/>
            <a:chExt cx="9144000" cy="5143551"/>
          </a:xfrm>
        </p:grpSpPr>
        <p:sp>
          <p:nvSpPr>
            <p:cNvPr id="12" name="Google Shape;12;p2"/>
            <p:cNvSpPr/>
            <p:nvPr/>
          </p:nvSpPr>
          <p:spPr>
            <a:xfrm>
              <a:off x="-8950" y="0"/>
              <a:ext cx="9144000" cy="5143500"/>
            </a:xfrm>
            <a:prstGeom prst="rect">
              <a:avLst/>
            </a:prstGeom>
            <a:solidFill>
              <a:srgbClr val="BFE8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13;p2"/>
            <p:cNvSpPr/>
            <p:nvPr/>
          </p:nvSpPr>
          <p:spPr>
            <a:xfrm>
              <a:off x="-8950" y="1285817"/>
              <a:ext cx="9144000" cy="1286100"/>
            </a:xfrm>
            <a:prstGeom prst="rect">
              <a:avLst/>
            </a:prstGeom>
            <a:solidFill>
              <a:srgbClr val="9CE8D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14;p2"/>
            <p:cNvSpPr/>
            <p:nvPr/>
          </p:nvSpPr>
          <p:spPr>
            <a:xfrm>
              <a:off x="-8950" y="2571634"/>
              <a:ext cx="9144000" cy="1286100"/>
            </a:xfrm>
            <a:prstGeom prst="rect">
              <a:avLst/>
            </a:prstGeom>
            <a:solidFill>
              <a:srgbClr val="BFE8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15;p2"/>
            <p:cNvSpPr/>
            <p:nvPr/>
          </p:nvSpPr>
          <p:spPr>
            <a:xfrm>
              <a:off x="-8950" y="3857451"/>
              <a:ext cx="9144000" cy="1286100"/>
            </a:xfrm>
            <a:prstGeom prst="rect">
              <a:avLst/>
            </a:prstGeom>
            <a:solidFill>
              <a:srgbClr val="9CE8D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16" name="Picture 15"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2"/>
          <a:stretch>
            <a:fillRect/>
          </a:stretch>
        </p:blipFill>
        <p:spPr>
          <a:xfrm>
            <a:off x="7188807" y="5340843"/>
            <a:ext cx="2086303" cy="1656138"/>
          </a:xfrm>
          <a:prstGeom prst="rect">
            <a:avLst/>
          </a:prstGeom>
        </p:spPr>
      </p:pic>
    </p:spTree>
    <p:extLst>
      <p:ext uri="{BB962C8B-B14F-4D97-AF65-F5344CB8AC3E}">
        <p14:creationId xmlns:p14="http://schemas.microsoft.com/office/powerpoint/2010/main" val="42140733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FFBEF"/>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26;p3"/>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27;p3"/>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28;p3"/>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29;p3"/>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30;p3"/>
          <p:cNvSpPr txBox="1">
            <a:spLocks noGrp="1"/>
          </p:cNvSpPr>
          <p:nvPr>
            <p:ph type="ctrTitle"/>
          </p:nvPr>
        </p:nvSpPr>
        <p:spPr>
          <a:xfrm rot="-182">
            <a:off x="2102101" y="3521183"/>
            <a:ext cx="5659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3"/>
          <p:cNvSpPr txBox="1">
            <a:spLocks noGrp="1"/>
          </p:cNvSpPr>
          <p:nvPr>
            <p:ph type="subTitle" idx="1"/>
          </p:nvPr>
        </p:nvSpPr>
        <p:spPr>
          <a:xfrm rot="989">
            <a:off x="2324400" y="4533751"/>
            <a:ext cx="52152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3"/>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8879773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FFFBEF"/>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4"/>
          <p:cNvSpPr txBox="1">
            <a:spLocks noGrp="1"/>
          </p:cNvSpPr>
          <p:nvPr>
            <p:ph type="body" idx="1"/>
          </p:nvPr>
        </p:nvSpPr>
        <p:spPr>
          <a:xfrm>
            <a:off x="1435800" y="1565667"/>
            <a:ext cx="6992400" cy="45552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FFA000"/>
              </a:buClr>
              <a:buSzPts val="1200"/>
              <a:buFont typeface="Abel"/>
              <a:buChar char="●"/>
              <a:defRPr sz="1200"/>
            </a:lvl1pPr>
            <a:lvl2pPr marL="914400" lvl="1" indent="-317500">
              <a:spcBef>
                <a:spcPts val="1600"/>
              </a:spcBef>
              <a:spcAft>
                <a:spcPts val="0"/>
              </a:spcAft>
              <a:buClr>
                <a:srgbClr val="002A49"/>
              </a:buClr>
              <a:buSzPts val="1400"/>
              <a:buFont typeface="Arial"/>
              <a:buChar char="○"/>
              <a:defRPr/>
            </a:lvl2pPr>
            <a:lvl3pPr marL="1371600" lvl="2" indent="-317500">
              <a:spcBef>
                <a:spcPts val="1600"/>
              </a:spcBef>
              <a:spcAft>
                <a:spcPts val="0"/>
              </a:spcAft>
              <a:buClr>
                <a:srgbClr val="002A49"/>
              </a:buClr>
              <a:buSzPts val="1400"/>
              <a:buFont typeface="Arial"/>
              <a:buChar char="■"/>
              <a:defRPr/>
            </a:lvl3pPr>
            <a:lvl4pPr marL="1828800" lvl="3" indent="-317500">
              <a:spcBef>
                <a:spcPts val="1600"/>
              </a:spcBef>
              <a:spcAft>
                <a:spcPts val="0"/>
              </a:spcAft>
              <a:buClr>
                <a:srgbClr val="002A49"/>
              </a:buClr>
              <a:buSzPts val="1400"/>
              <a:buFont typeface="Arial"/>
              <a:buChar char="●"/>
              <a:defRPr/>
            </a:lvl4pPr>
            <a:lvl5pPr marL="2286000" lvl="4" indent="-317500">
              <a:spcBef>
                <a:spcPts val="1600"/>
              </a:spcBef>
              <a:spcAft>
                <a:spcPts val="0"/>
              </a:spcAft>
              <a:buClr>
                <a:srgbClr val="002A49"/>
              </a:buClr>
              <a:buSzPts val="1400"/>
              <a:buFont typeface="Arial"/>
              <a:buChar char="○"/>
              <a:defRPr/>
            </a:lvl5pPr>
            <a:lvl6pPr marL="2743200" lvl="5" indent="-317500">
              <a:spcBef>
                <a:spcPts val="1600"/>
              </a:spcBef>
              <a:spcAft>
                <a:spcPts val="0"/>
              </a:spcAft>
              <a:buClr>
                <a:srgbClr val="002A49"/>
              </a:buClr>
              <a:buSzPts val="1400"/>
              <a:buFont typeface="Arial"/>
              <a:buChar char="■"/>
              <a:defRPr/>
            </a:lvl6pPr>
            <a:lvl7pPr marL="3200400" lvl="6" indent="-317500">
              <a:spcBef>
                <a:spcPts val="1600"/>
              </a:spcBef>
              <a:spcAft>
                <a:spcPts val="0"/>
              </a:spcAft>
              <a:buClr>
                <a:srgbClr val="002A49"/>
              </a:buClr>
              <a:buSzPts val="1400"/>
              <a:buFont typeface="Arial"/>
              <a:buChar char="●"/>
              <a:defRPr/>
            </a:lvl7pPr>
            <a:lvl8pPr marL="3657600" lvl="7" indent="-317500">
              <a:spcBef>
                <a:spcPts val="1600"/>
              </a:spcBef>
              <a:spcAft>
                <a:spcPts val="0"/>
              </a:spcAft>
              <a:buClr>
                <a:srgbClr val="002A49"/>
              </a:buClr>
              <a:buSzPts val="1400"/>
              <a:buFont typeface="Arial"/>
              <a:buChar char="○"/>
              <a:defRPr/>
            </a:lvl8pPr>
            <a:lvl9pPr marL="4114800" lvl="8" indent="-317500">
              <a:spcBef>
                <a:spcPts val="1600"/>
              </a:spcBef>
              <a:spcAft>
                <a:spcPts val="1600"/>
              </a:spcAft>
              <a:buClr>
                <a:srgbClr val="002A49"/>
              </a:buClr>
              <a:buSzPts val="1400"/>
              <a:buFont typeface="Arial"/>
              <a:buChar char="■"/>
              <a:defRPr/>
            </a:lvl9pPr>
          </a:lstStyle>
          <a:p>
            <a:endParaRPr/>
          </a:p>
        </p:txBody>
      </p:sp>
      <p:cxnSp>
        <p:nvCxnSpPr>
          <p:cNvPr id="36" name="Google Shape;36;p4"/>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7" name="Google Shape;37;p4"/>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8" name="Google Shape;38;p4"/>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9" name="Google Shape;39;p4"/>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0" name="Google Shape;40;p4"/>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1" name="Google Shape;41;p4"/>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2" name="Google Shape;42;p4"/>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3" name="Google Shape;43;p4"/>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44" name="Google Shape;44;p4"/>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Google Shape;45;p4"/>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 name="Google Shape;46;p4"/>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 name="Google Shape;47;p4"/>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 name="Google Shape;48;p4"/>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 name="Google Shape;49;p4"/>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50" name="Google Shape;50;p4"/>
          <p:cNvGrpSpPr/>
          <p:nvPr/>
        </p:nvGrpSpPr>
        <p:grpSpPr>
          <a:xfrm rot="637806">
            <a:off x="8036918" y="5455263"/>
            <a:ext cx="644715" cy="1057435"/>
            <a:chOff x="7086900" y="2742275"/>
            <a:chExt cx="1912041" cy="2352039"/>
          </a:xfrm>
        </p:grpSpPr>
        <p:sp>
          <p:nvSpPr>
            <p:cNvPr id="51" name="Google Shape;51;p4"/>
            <p:cNvSpPr/>
            <p:nvPr/>
          </p:nvSpPr>
          <p:spPr>
            <a:xfrm>
              <a:off x="7086900" y="2742275"/>
              <a:ext cx="1912041" cy="2352039"/>
            </a:xfrm>
            <a:custGeom>
              <a:avLst/>
              <a:gdLst/>
              <a:ahLst/>
              <a:cxnLst/>
              <a:rect l="l" t="t" r="r" b="b"/>
              <a:pathLst>
                <a:path w="10538" h="12963" extrusionOk="0">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 name="Google Shape;52;p4"/>
            <p:cNvSpPr/>
            <p:nvPr/>
          </p:nvSpPr>
          <p:spPr>
            <a:xfrm>
              <a:off x="7376118" y="2897952"/>
              <a:ext cx="888705" cy="1206411"/>
            </a:xfrm>
            <a:custGeom>
              <a:avLst/>
              <a:gdLst/>
              <a:ahLst/>
              <a:cxnLst/>
              <a:rect l="l" t="t" r="r" b="b"/>
              <a:pathLst>
                <a:path w="4898" h="6649" extrusionOk="0">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 name="Google Shape;53;p4"/>
            <p:cNvSpPr/>
            <p:nvPr/>
          </p:nvSpPr>
          <p:spPr>
            <a:xfrm>
              <a:off x="7376118" y="2897952"/>
              <a:ext cx="1344852" cy="1921476"/>
            </a:xfrm>
            <a:custGeom>
              <a:avLst/>
              <a:gdLst/>
              <a:ahLst/>
              <a:cxnLst/>
              <a:rect l="l" t="t" r="r" b="b"/>
              <a:pathLst>
                <a:path w="7412" h="10590" extrusionOk="0">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 name="Google Shape;54;p4"/>
            <p:cNvSpPr/>
            <p:nvPr/>
          </p:nvSpPr>
          <p:spPr>
            <a:xfrm>
              <a:off x="7980862" y="4126492"/>
              <a:ext cx="219183" cy="692929"/>
            </a:xfrm>
            <a:custGeom>
              <a:avLst/>
              <a:gdLst/>
              <a:ahLst/>
              <a:cxnLst/>
              <a:rect l="l" t="t" r="r" b="b"/>
              <a:pathLst>
                <a:path w="1208" h="3819" extrusionOk="0">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Google Shape;55;p4"/>
            <p:cNvSpPr/>
            <p:nvPr/>
          </p:nvSpPr>
          <p:spPr>
            <a:xfrm>
              <a:off x="8267721" y="3019880"/>
              <a:ext cx="325871" cy="353631"/>
            </a:xfrm>
            <a:custGeom>
              <a:avLst/>
              <a:gdLst/>
              <a:ahLst/>
              <a:cxnLst/>
              <a:rect l="l" t="t" r="r" b="b"/>
              <a:pathLst>
                <a:path w="1796" h="1949" extrusionOk="0">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Google Shape;56;p4"/>
            <p:cNvSpPr/>
            <p:nvPr/>
          </p:nvSpPr>
          <p:spPr>
            <a:xfrm>
              <a:off x="8168109" y="3399093"/>
              <a:ext cx="121385" cy="88362"/>
            </a:xfrm>
            <a:custGeom>
              <a:avLst/>
              <a:gdLst/>
              <a:ahLst/>
              <a:cxnLst/>
              <a:rect l="l" t="t" r="r" b="b"/>
              <a:pathLst>
                <a:path w="669" h="487" extrusionOk="0">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57;p4"/>
            <p:cNvSpPr/>
            <p:nvPr/>
          </p:nvSpPr>
          <p:spPr>
            <a:xfrm>
              <a:off x="8313988" y="3873018"/>
              <a:ext cx="299562" cy="381755"/>
            </a:xfrm>
            <a:custGeom>
              <a:avLst/>
              <a:gdLst/>
              <a:ahLst/>
              <a:cxnLst/>
              <a:rect l="l" t="t" r="r" b="b"/>
              <a:pathLst>
                <a:path w="1651" h="2104" extrusionOk="0">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8" name="Google Shape;58;p4"/>
          <p:cNvSpPr/>
          <p:nvPr/>
        </p:nvSpPr>
        <p:spPr>
          <a:xfrm>
            <a:off x="8218162" y="1282541"/>
            <a:ext cx="178624" cy="2176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 name="Google Shape;59;p4"/>
          <p:cNvSpPr/>
          <p:nvPr/>
        </p:nvSpPr>
        <p:spPr>
          <a:xfrm>
            <a:off x="1319512" y="6210841"/>
            <a:ext cx="178624" cy="2176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403482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FFFBEF"/>
        </a:solidFill>
        <a:effectLst/>
      </p:bgPr>
    </p:bg>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cxnSp>
        <p:nvCxnSpPr>
          <p:cNvPr id="62" name="Google Shape;62;p5"/>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3" name="Google Shape;63;p5"/>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4" name="Google Shape;64;p5"/>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70" name="Google Shape;70;p5"/>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Google Shape;71;p5"/>
          <p:cNvSpPr txBox="1">
            <a:spLocks noGrp="1"/>
          </p:cNvSpPr>
          <p:nvPr>
            <p:ph type="subTitle" idx="1"/>
          </p:nvPr>
        </p:nvSpPr>
        <p:spPr>
          <a:xfrm rot="-438706" flipH="1">
            <a:off x="1818261" y="3453987"/>
            <a:ext cx="2112075" cy="136270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5"/>
          <p:cNvSpPr txBox="1">
            <a:spLocks noGrp="1"/>
          </p:cNvSpPr>
          <p:nvPr>
            <p:ph type="subTitle" idx="2"/>
          </p:nvPr>
        </p:nvSpPr>
        <p:spPr>
          <a:xfrm rot="-438706" flipH="1">
            <a:off x="1657692" y="2176556"/>
            <a:ext cx="2112075" cy="58033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
        <p:nvSpPr>
          <p:cNvPr id="73" name="Google Shape;73;p5"/>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74;p5"/>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75;p5"/>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Google Shape;76;p5"/>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Google Shape;77;p5"/>
          <p:cNvSpPr txBox="1">
            <a:spLocks noGrp="1"/>
          </p:cNvSpPr>
          <p:nvPr>
            <p:ph type="subTitle" idx="3"/>
          </p:nvPr>
        </p:nvSpPr>
        <p:spPr>
          <a:xfrm rot="472683" flipH="1">
            <a:off x="5539635" y="4063065"/>
            <a:ext cx="2112134" cy="136286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5"/>
          <p:cNvSpPr txBox="1">
            <a:spLocks noGrp="1"/>
          </p:cNvSpPr>
          <p:nvPr>
            <p:ph type="subTitle" idx="4"/>
          </p:nvPr>
        </p:nvSpPr>
        <p:spPr>
          <a:xfrm rot="472683" flipH="1">
            <a:off x="5712571" y="2787831"/>
            <a:ext cx="2112134" cy="5802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5325046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FFBEF"/>
        </a:solidFill>
        <a:effectLst/>
      </p:bgPr>
    </p:bg>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1" name="Google Shape;81;p6"/>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2" name="Google Shape;82;p6"/>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3" name="Google Shape;83;p6"/>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4" name="Google Shape;84;p6"/>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5" name="Google Shape;85;p6"/>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6" name="Google Shape;86;p6"/>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7" name="Google Shape;87;p6"/>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8" name="Google Shape;88;p6"/>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89" name="Google Shape;89;p6"/>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 name="Google Shape;90;p6"/>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 name="Google Shape;91;p6"/>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92;p6"/>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93;p6"/>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6847861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FFBEF"/>
        </a:solidFill>
        <a:effectLst/>
      </p:bgPr>
    </p:bg>
    <p:spTree>
      <p:nvGrpSpPr>
        <p:cNvPr id="1" name="Shape 94"/>
        <p:cNvGrpSpPr/>
        <p:nvPr/>
      </p:nvGrpSpPr>
      <p:grpSpPr>
        <a:xfrm>
          <a:off x="0" y="0"/>
          <a:ext cx="0" cy="0"/>
          <a:chOff x="0" y="0"/>
          <a:chExt cx="0" cy="0"/>
        </a:xfrm>
      </p:grpSpPr>
      <p:cxnSp>
        <p:nvCxnSpPr>
          <p:cNvPr id="95" name="Google Shape;95;p7"/>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6" name="Google Shape;96;p7"/>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7" name="Google Shape;97;p7"/>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8" name="Google Shape;98;p7"/>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9" name="Google Shape;99;p7"/>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0" name="Google Shape;100;p7"/>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1" name="Google Shape;101;p7"/>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2" name="Google Shape;102;p7"/>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103" name="Google Shape;103;p7"/>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104;p7"/>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105;p7"/>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106;p7"/>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7"/>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108;p7"/>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rot="891">
            <a:off x="2449275" y="4531380"/>
            <a:ext cx="46275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7"/>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1928594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1"/>
        <p:cNvGrpSpPr/>
        <p:nvPr/>
      </p:nvGrpSpPr>
      <p:grpSpPr>
        <a:xfrm>
          <a:off x="0" y="0"/>
          <a:ext cx="0" cy="0"/>
          <a:chOff x="0" y="0"/>
          <a:chExt cx="0" cy="0"/>
        </a:xfrm>
      </p:grpSpPr>
      <p:grpSp>
        <p:nvGrpSpPr>
          <p:cNvPr id="112" name="Google Shape;112;p8"/>
          <p:cNvGrpSpPr/>
          <p:nvPr/>
        </p:nvGrpSpPr>
        <p:grpSpPr>
          <a:xfrm>
            <a:off x="0" y="-22467"/>
            <a:ext cx="9144000" cy="6880400"/>
            <a:chOff x="0" y="-16850"/>
            <a:chExt cx="9144000" cy="5160300"/>
          </a:xfrm>
        </p:grpSpPr>
        <p:cxnSp>
          <p:nvCxnSpPr>
            <p:cNvPr id="113" name="Google Shape;113;p8"/>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4" name="Google Shape;114;p8"/>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5" name="Google Shape;115;p8"/>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6" name="Google Shape;116;p8"/>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7" name="Google Shape;117;p8"/>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8" name="Google Shape;118;p8"/>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9" name="Google Shape;119;p8"/>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0" name="Google Shape;120;p8"/>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21" name="Google Shape;121;p8"/>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122;p8"/>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123;p8"/>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124;p8"/>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125;p8"/>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26" name="Google Shape;126;p8"/>
          <p:cNvSpPr txBox="1">
            <a:spLocks noGrp="1"/>
          </p:cNvSpPr>
          <p:nvPr>
            <p:ph type="title"/>
          </p:nvPr>
        </p:nvSpPr>
        <p:spPr>
          <a:xfrm>
            <a:off x="1236150" y="1524000"/>
            <a:ext cx="3084300" cy="3606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3831257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37;p9"/>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138;p9"/>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39;p9"/>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40;p9"/>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41;p9"/>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1670508" y="3135973"/>
            <a:ext cx="3689852"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3" name="Google Shape;143;p9"/>
          <p:cNvSpPr txBox="1">
            <a:spLocks noGrp="1"/>
          </p:cNvSpPr>
          <p:nvPr>
            <p:ph type="subTitle" idx="2"/>
          </p:nvPr>
        </p:nvSpPr>
        <p:spPr>
          <a:xfrm rot="974">
            <a:off x="5252100" y="2895237"/>
            <a:ext cx="31752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300">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4" name="Google Shape;144;p9"/>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226443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3"/>
        <p:cNvGrpSpPr/>
        <p:nvPr/>
      </p:nvGrpSpPr>
      <p:grpSpPr>
        <a:xfrm>
          <a:off x="0" y="0"/>
          <a:ext cx="0" cy="0"/>
          <a:chOff x="0" y="0"/>
          <a:chExt cx="0" cy="0"/>
        </a:xfrm>
      </p:grpSpPr>
      <p:pic>
        <p:nvPicPr>
          <p:cNvPr id="74" name="Google Shape;74;p10"/>
          <p:cNvPicPr preferRelativeResize="0"/>
          <p:nvPr/>
        </p:nvPicPr>
        <p:blipFill rotWithShape="1">
          <a:blip r:embed="rId2">
            <a:alphaModFix/>
          </a:blip>
          <a:srcRect l="48234" t="10" b="45894"/>
          <a:stretch/>
        </p:blipFill>
        <p:spPr>
          <a:xfrm>
            <a:off x="4410500" y="0"/>
            <a:ext cx="4733500" cy="3710600"/>
          </a:xfrm>
          <a:prstGeom prst="rect">
            <a:avLst/>
          </a:prstGeom>
          <a:noFill/>
          <a:ln>
            <a:noFill/>
          </a:ln>
        </p:spPr>
      </p:pic>
      <p:sp>
        <p:nvSpPr>
          <p:cNvPr id="75" name="Google Shape;75;p10"/>
          <p:cNvSpPr txBox="1">
            <a:spLocks noGrp="1"/>
          </p:cNvSpPr>
          <p:nvPr>
            <p:ph type="title"/>
          </p:nvPr>
        </p:nvSpPr>
        <p:spPr>
          <a:xfrm>
            <a:off x="4916700" y="3159233"/>
            <a:ext cx="3614700" cy="18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600"/>
            </a:lvl1pPr>
            <a:lvl2pPr lvl="1" rtl="0">
              <a:spcBef>
                <a:spcPts val="0"/>
              </a:spcBef>
              <a:spcAft>
                <a:spcPts val="0"/>
              </a:spcAft>
              <a:buSzPts val="2800"/>
              <a:buNone/>
              <a:defRPr>
                <a:latin typeface="Zilla Slab Light"/>
                <a:ea typeface="Zilla Slab Light"/>
                <a:cs typeface="Zilla Slab Light"/>
                <a:sym typeface="Zilla Slab Light"/>
              </a:defRPr>
            </a:lvl2pPr>
            <a:lvl3pPr lvl="2" rtl="0">
              <a:spcBef>
                <a:spcPts val="0"/>
              </a:spcBef>
              <a:spcAft>
                <a:spcPts val="0"/>
              </a:spcAft>
              <a:buSzPts val="2800"/>
              <a:buNone/>
              <a:defRPr>
                <a:latin typeface="Zilla Slab Light"/>
                <a:ea typeface="Zilla Slab Light"/>
                <a:cs typeface="Zilla Slab Light"/>
                <a:sym typeface="Zilla Slab Light"/>
              </a:defRPr>
            </a:lvl3pPr>
            <a:lvl4pPr lvl="3" rtl="0">
              <a:spcBef>
                <a:spcPts val="0"/>
              </a:spcBef>
              <a:spcAft>
                <a:spcPts val="0"/>
              </a:spcAft>
              <a:buSzPts val="2800"/>
              <a:buNone/>
              <a:defRPr>
                <a:latin typeface="Zilla Slab Light"/>
                <a:ea typeface="Zilla Slab Light"/>
                <a:cs typeface="Zilla Slab Light"/>
                <a:sym typeface="Zilla Slab Light"/>
              </a:defRPr>
            </a:lvl4pPr>
            <a:lvl5pPr lvl="4" rtl="0">
              <a:spcBef>
                <a:spcPts val="0"/>
              </a:spcBef>
              <a:spcAft>
                <a:spcPts val="0"/>
              </a:spcAft>
              <a:buSzPts val="2800"/>
              <a:buNone/>
              <a:defRPr>
                <a:latin typeface="Zilla Slab Light"/>
                <a:ea typeface="Zilla Slab Light"/>
                <a:cs typeface="Zilla Slab Light"/>
                <a:sym typeface="Zilla Slab Light"/>
              </a:defRPr>
            </a:lvl5pPr>
            <a:lvl6pPr lvl="5" rtl="0">
              <a:spcBef>
                <a:spcPts val="0"/>
              </a:spcBef>
              <a:spcAft>
                <a:spcPts val="0"/>
              </a:spcAft>
              <a:buSzPts val="2800"/>
              <a:buNone/>
              <a:defRPr>
                <a:latin typeface="Zilla Slab Light"/>
                <a:ea typeface="Zilla Slab Light"/>
                <a:cs typeface="Zilla Slab Light"/>
                <a:sym typeface="Zilla Slab Light"/>
              </a:defRPr>
            </a:lvl6pPr>
            <a:lvl7pPr lvl="6" rtl="0">
              <a:spcBef>
                <a:spcPts val="0"/>
              </a:spcBef>
              <a:spcAft>
                <a:spcPts val="0"/>
              </a:spcAft>
              <a:buSzPts val="2800"/>
              <a:buNone/>
              <a:defRPr>
                <a:latin typeface="Zilla Slab Light"/>
                <a:ea typeface="Zilla Slab Light"/>
                <a:cs typeface="Zilla Slab Light"/>
                <a:sym typeface="Zilla Slab Light"/>
              </a:defRPr>
            </a:lvl7pPr>
            <a:lvl8pPr lvl="7" rtl="0">
              <a:spcBef>
                <a:spcPts val="0"/>
              </a:spcBef>
              <a:spcAft>
                <a:spcPts val="0"/>
              </a:spcAft>
              <a:buSzPts val="2800"/>
              <a:buNone/>
              <a:defRPr>
                <a:latin typeface="Zilla Slab Light"/>
                <a:ea typeface="Zilla Slab Light"/>
                <a:cs typeface="Zilla Slab Light"/>
                <a:sym typeface="Zilla Slab Light"/>
              </a:defRPr>
            </a:lvl8pPr>
            <a:lvl9pPr lvl="8" rtl="0">
              <a:spcBef>
                <a:spcPts val="0"/>
              </a:spcBef>
              <a:spcAft>
                <a:spcPts val="0"/>
              </a:spcAft>
              <a:buSzPts val="2800"/>
              <a:buNone/>
              <a:defRPr>
                <a:latin typeface="Zilla Slab Light"/>
                <a:ea typeface="Zilla Slab Light"/>
                <a:cs typeface="Zilla Slab Light"/>
                <a:sym typeface="Zilla Slab Light"/>
              </a:defRPr>
            </a:lvl9pPr>
          </a:lstStyle>
          <a:p>
            <a:endParaRPr/>
          </a:p>
        </p:txBody>
      </p:sp>
    </p:spTree>
    <p:extLst>
      <p:ext uri="{BB962C8B-B14F-4D97-AF65-F5344CB8AC3E}">
        <p14:creationId xmlns:p14="http://schemas.microsoft.com/office/powerpoint/2010/main" val="330869334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5"/>
        <p:cNvGrpSpPr/>
        <p:nvPr/>
      </p:nvGrpSpPr>
      <p:grpSpPr>
        <a:xfrm>
          <a:off x="0" y="0"/>
          <a:ext cx="0" cy="0"/>
          <a:chOff x="0" y="0"/>
          <a:chExt cx="0" cy="0"/>
        </a:xfrm>
      </p:grpSpPr>
      <p:grpSp>
        <p:nvGrpSpPr>
          <p:cNvPr id="146" name="Google Shape;146;p10"/>
          <p:cNvGrpSpPr/>
          <p:nvPr/>
        </p:nvGrpSpPr>
        <p:grpSpPr>
          <a:xfrm>
            <a:off x="0" y="-22467"/>
            <a:ext cx="9144000" cy="6880400"/>
            <a:chOff x="0" y="-16850"/>
            <a:chExt cx="9144000" cy="5160300"/>
          </a:xfrm>
        </p:grpSpPr>
        <p:cxnSp>
          <p:nvCxnSpPr>
            <p:cNvPr id="147" name="Google Shape;147;p10"/>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8" name="Google Shape;148;p10"/>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9" name="Google Shape;149;p10"/>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0" name="Google Shape;150;p10"/>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1" name="Google Shape;151;p10"/>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2" name="Google Shape;152;p10"/>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3" name="Google Shape;153;p10"/>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4" name="Google Shape;154;p10"/>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55" name="Google Shape;155;p10"/>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156;p1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57;p1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158;p1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59;p1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0" name="Google Shape;160;p10"/>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10"/>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7140754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2"/>
        <p:cNvGrpSpPr/>
        <p:nvPr/>
      </p:nvGrpSpPr>
      <p:grpSpPr>
        <a:xfrm>
          <a:off x="0" y="0"/>
          <a:ext cx="0" cy="0"/>
          <a:chOff x="0" y="0"/>
          <a:chExt cx="0" cy="0"/>
        </a:xfrm>
      </p:grpSpPr>
      <p:grpSp>
        <p:nvGrpSpPr>
          <p:cNvPr id="163" name="Google Shape;163;p11"/>
          <p:cNvGrpSpPr/>
          <p:nvPr/>
        </p:nvGrpSpPr>
        <p:grpSpPr>
          <a:xfrm>
            <a:off x="0" y="-22467"/>
            <a:ext cx="9144000" cy="6880400"/>
            <a:chOff x="0" y="-16850"/>
            <a:chExt cx="9144000" cy="5160300"/>
          </a:xfrm>
        </p:grpSpPr>
        <p:cxnSp>
          <p:nvCxnSpPr>
            <p:cNvPr id="164" name="Google Shape;164;p11"/>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5" name="Google Shape;165;p11"/>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6" name="Google Shape;166;p11"/>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7" name="Google Shape;167;p11"/>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8" name="Google Shape;168;p11"/>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9" name="Google Shape;169;p11"/>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0" name="Google Shape;170;p11"/>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1" name="Google Shape;171;p11"/>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72" name="Google Shape;172;p11"/>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73;p11"/>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Google Shape;174;p11"/>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75;p11"/>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76;p11"/>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77" name="Google Shape;177;p11"/>
          <p:cNvSpPr txBox="1">
            <a:spLocks noGrp="1"/>
          </p:cNvSpPr>
          <p:nvPr>
            <p:ph type="title" hasCustomPrompt="1"/>
          </p:nvPr>
        </p:nvSpPr>
        <p:spPr>
          <a:xfrm>
            <a:off x="1436700" y="1809867"/>
            <a:ext cx="699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8" name="Google Shape;178;p11"/>
          <p:cNvSpPr txBox="1">
            <a:spLocks noGrp="1"/>
          </p:cNvSpPr>
          <p:nvPr>
            <p:ph type="body" idx="1"/>
          </p:nvPr>
        </p:nvSpPr>
        <p:spPr>
          <a:xfrm>
            <a:off x="2550750" y="4271300"/>
            <a:ext cx="47625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79" name="Google Shape;179;p11"/>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7360261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0"/>
        <p:cNvGrpSpPr/>
        <p:nvPr/>
      </p:nvGrpSpPr>
      <p:grpSpPr>
        <a:xfrm>
          <a:off x="0" y="0"/>
          <a:ext cx="0" cy="0"/>
          <a:chOff x="0" y="0"/>
          <a:chExt cx="0" cy="0"/>
        </a:xfrm>
      </p:grpSpPr>
    </p:spTree>
    <p:extLst>
      <p:ext uri="{BB962C8B-B14F-4D97-AF65-F5344CB8AC3E}">
        <p14:creationId xmlns:p14="http://schemas.microsoft.com/office/powerpoint/2010/main" val="267464818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81"/>
        <p:cNvGrpSpPr/>
        <p:nvPr/>
      </p:nvGrpSpPr>
      <p:grpSpPr>
        <a:xfrm>
          <a:off x="0" y="0"/>
          <a:ext cx="0" cy="0"/>
          <a:chOff x="0" y="0"/>
          <a:chExt cx="0" cy="0"/>
        </a:xfrm>
      </p:grpSpPr>
      <p:cxnSp>
        <p:nvCxnSpPr>
          <p:cNvPr id="182" name="Google Shape;182;p13"/>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3" name="Google Shape;183;p13"/>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4" name="Google Shape;184;p13"/>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190" name="Google Shape;190;p13"/>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91;p13"/>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92;p13"/>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93;p13"/>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94;p13"/>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95" name="Google Shape;195;p13"/>
          <p:cNvGrpSpPr/>
          <p:nvPr/>
        </p:nvGrpSpPr>
        <p:grpSpPr>
          <a:xfrm>
            <a:off x="8330751" y="-18735"/>
            <a:ext cx="404657" cy="2411120"/>
            <a:chOff x="8574475" y="-14051"/>
            <a:chExt cx="404657" cy="1808340"/>
          </a:xfrm>
        </p:grpSpPr>
        <p:sp>
          <p:nvSpPr>
            <p:cNvPr id="196" name="Google Shape;196;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197;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198;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199;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200;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201;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202;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203;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204;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205;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06" name="Google Shape;206;p13"/>
          <p:cNvGrpSpPr/>
          <p:nvPr/>
        </p:nvGrpSpPr>
        <p:grpSpPr>
          <a:xfrm rot="-2208756">
            <a:off x="1102699" y="5179009"/>
            <a:ext cx="496378" cy="845623"/>
            <a:chOff x="4257150" y="439500"/>
            <a:chExt cx="496378" cy="634217"/>
          </a:xfrm>
        </p:grpSpPr>
        <p:sp>
          <p:nvSpPr>
            <p:cNvPr id="207" name="Google Shape;207;p13"/>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rgbClr val="FFFBEF"/>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208;p13"/>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Google Shape;209;p13"/>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rgbClr val="FFD9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 name="Google Shape;210;p13"/>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 name="Google Shape;211;p13"/>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 name="Google Shape;212;p13"/>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 name="Google Shape;213;p13"/>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14" name="Google Shape;214;p13"/>
          <p:cNvSpPr/>
          <p:nvPr/>
        </p:nvSpPr>
        <p:spPr>
          <a:xfrm rot="639960">
            <a:off x="4686954" y="473533"/>
            <a:ext cx="404651"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 name="Google Shape;215;p13"/>
          <p:cNvSpPr txBox="1">
            <a:spLocks noGrp="1"/>
          </p:cNvSpPr>
          <p:nvPr>
            <p:ph type="title"/>
          </p:nvPr>
        </p:nvSpPr>
        <p:spPr>
          <a:xfrm>
            <a:off x="5184394" y="1680295"/>
            <a:ext cx="30843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6" name="Google Shape;216;p13"/>
          <p:cNvSpPr txBox="1">
            <a:spLocks noGrp="1"/>
          </p:cNvSpPr>
          <p:nvPr>
            <p:ph type="title" idx="2"/>
          </p:nvPr>
        </p:nvSpPr>
        <p:spPr>
          <a:xfrm>
            <a:off x="1582800" y="1680295"/>
            <a:ext cx="30843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7" name="Google Shape;217;p13"/>
          <p:cNvSpPr txBox="1">
            <a:spLocks noGrp="1"/>
          </p:cNvSpPr>
          <p:nvPr>
            <p:ph type="subTitle" idx="1"/>
          </p:nvPr>
        </p:nvSpPr>
        <p:spPr>
          <a:xfrm flipH="1">
            <a:off x="1772711" y="2261821"/>
            <a:ext cx="2704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18" name="Google Shape;218;p13"/>
          <p:cNvSpPr txBox="1">
            <a:spLocks noGrp="1"/>
          </p:cNvSpPr>
          <p:nvPr>
            <p:ph type="subTitle" idx="3"/>
          </p:nvPr>
        </p:nvSpPr>
        <p:spPr>
          <a:xfrm flipH="1">
            <a:off x="5386849" y="2261823"/>
            <a:ext cx="27045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19" name="Google Shape;219;p13"/>
          <p:cNvSpPr txBox="1">
            <a:spLocks noGrp="1"/>
          </p:cNvSpPr>
          <p:nvPr>
            <p:ph type="title" idx="4"/>
          </p:nvPr>
        </p:nvSpPr>
        <p:spPr>
          <a:xfrm>
            <a:off x="5184394" y="4730395"/>
            <a:ext cx="30843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0" name="Google Shape;220;p13"/>
          <p:cNvSpPr txBox="1">
            <a:spLocks noGrp="1"/>
          </p:cNvSpPr>
          <p:nvPr>
            <p:ph type="title" idx="5"/>
          </p:nvPr>
        </p:nvSpPr>
        <p:spPr>
          <a:xfrm>
            <a:off x="1582800" y="4730395"/>
            <a:ext cx="30843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1" name="Google Shape;221;p13"/>
          <p:cNvSpPr txBox="1">
            <a:spLocks noGrp="1"/>
          </p:cNvSpPr>
          <p:nvPr>
            <p:ph type="subTitle" idx="6"/>
          </p:nvPr>
        </p:nvSpPr>
        <p:spPr>
          <a:xfrm flipH="1">
            <a:off x="1772711" y="5311921"/>
            <a:ext cx="2704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22" name="Google Shape;222;p13"/>
          <p:cNvSpPr txBox="1">
            <a:spLocks noGrp="1"/>
          </p:cNvSpPr>
          <p:nvPr>
            <p:ph type="subTitle" idx="7"/>
          </p:nvPr>
        </p:nvSpPr>
        <p:spPr>
          <a:xfrm flipH="1">
            <a:off x="5386849" y="5311923"/>
            <a:ext cx="27045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43" name="TextBox 42"/>
          <p:cNvSpPr txBox="1"/>
          <p:nvPr userDrawn="1"/>
        </p:nvSpPr>
        <p:spPr>
          <a:xfrm>
            <a:off x="2286000" y="101600"/>
            <a:ext cx="5054600" cy="646331"/>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wrap="square" rtlCol="0">
            <a:spAutoFit/>
          </a:bodyPr>
          <a:lstStyle/>
          <a:p>
            <a:pPr algn="ctr">
              <a:defRPr/>
            </a:pPr>
            <a:r>
              <a:rPr lang="en-US" sz="3600" b="1" kern="0" smtClean="0">
                <a:solidFill>
                  <a:prstClr val="white"/>
                </a:solidFill>
                <a:latin typeface="Times New Roman" panose="02020603050405020304" pitchFamily="18" charset="0"/>
                <a:cs typeface="Times New Roman" panose="02020603050405020304" pitchFamily="18" charset="0"/>
              </a:rPr>
              <a:t>Số nguyên tố. Hợp số</a:t>
            </a:r>
          </a:p>
        </p:txBody>
      </p:sp>
    </p:spTree>
    <p:extLst>
      <p:ext uri="{BB962C8B-B14F-4D97-AF65-F5344CB8AC3E}">
        <p14:creationId xmlns:p14="http://schemas.microsoft.com/office/powerpoint/2010/main" val="374291561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 name="Google Shape;235;p14"/>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 name="Google Shape;236;p14"/>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 name="Google Shape;237;p14"/>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 name="Google Shape;238;p14"/>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 name="Google Shape;239;p14"/>
          <p:cNvSpPr txBox="1">
            <a:spLocks noGrp="1"/>
          </p:cNvSpPr>
          <p:nvPr>
            <p:ph type="subTitle" idx="1"/>
          </p:nvPr>
        </p:nvSpPr>
        <p:spPr>
          <a:xfrm flipH="1">
            <a:off x="1581104" y="5219367"/>
            <a:ext cx="21141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1581209" y="4699671"/>
            <a:ext cx="21141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3874988" y="4121300"/>
            <a:ext cx="21141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3874988" y="3599700"/>
            <a:ext cx="21141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6168801" y="5206667"/>
            <a:ext cx="21141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6168801" y="4699671"/>
            <a:ext cx="21141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
        <p:nvSpPr>
          <p:cNvPr id="23" name="TextBox 22"/>
          <p:cNvSpPr txBox="1"/>
          <p:nvPr userDrawn="1"/>
        </p:nvSpPr>
        <p:spPr>
          <a:xfrm>
            <a:off x="2286000" y="101600"/>
            <a:ext cx="5054600" cy="646331"/>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wrap="square" rtlCol="0">
            <a:spAutoFit/>
          </a:bodyPr>
          <a:lstStyle/>
          <a:p>
            <a:pPr algn="ctr">
              <a:defRPr/>
            </a:pPr>
            <a:r>
              <a:rPr lang="en-US" sz="3600" b="1" kern="0" smtClean="0">
                <a:solidFill>
                  <a:prstClr val="white"/>
                </a:solidFill>
                <a:latin typeface="Times New Roman" panose="02020603050405020304" pitchFamily="18" charset="0"/>
                <a:cs typeface="Times New Roman" panose="02020603050405020304" pitchFamily="18" charset="0"/>
              </a:rPr>
              <a:t>Số nguyên tố. Hợp số</a:t>
            </a:r>
          </a:p>
        </p:txBody>
      </p:sp>
    </p:spTree>
    <p:extLst>
      <p:ext uri="{BB962C8B-B14F-4D97-AF65-F5344CB8AC3E}">
        <p14:creationId xmlns:p14="http://schemas.microsoft.com/office/powerpoint/2010/main" val="1349098625"/>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rgbClr val="FFFBEF"/>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 name="Google Shape;255;p15"/>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 name="Google Shape;256;p15"/>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 name="Google Shape;257;p15"/>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 name="Google Shape;258;p15"/>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 name="Google Shape;259;p15"/>
          <p:cNvSpPr txBox="1">
            <a:spLocks noGrp="1"/>
          </p:cNvSpPr>
          <p:nvPr>
            <p:ph type="ctrTitle"/>
          </p:nvPr>
        </p:nvSpPr>
        <p:spPr>
          <a:xfrm rot="-159">
            <a:off x="1411364" y="3518759"/>
            <a:ext cx="64956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0" name="Google Shape;260;p15"/>
          <p:cNvSpPr txBox="1">
            <a:spLocks noGrp="1"/>
          </p:cNvSpPr>
          <p:nvPr>
            <p:ph type="subTitle" idx="1"/>
          </p:nvPr>
        </p:nvSpPr>
        <p:spPr>
          <a:xfrm rot="891">
            <a:off x="2449275" y="4531380"/>
            <a:ext cx="46275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1" name="Google Shape;261;p15"/>
          <p:cNvSpPr/>
          <p:nvPr/>
        </p:nvSpPr>
        <p:spPr>
          <a:xfrm rot="5400000" flipH="1">
            <a:off x="8431050" y="-3317"/>
            <a:ext cx="7204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04590882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2"/>
        <p:cNvGrpSpPr/>
        <p:nvPr/>
      </p:nvGrpSpPr>
      <p:grpSpPr>
        <a:xfrm>
          <a:off x="0" y="0"/>
          <a:ext cx="0" cy="0"/>
          <a:chOff x="0" y="0"/>
          <a:chExt cx="0" cy="0"/>
        </a:xfrm>
      </p:grpSpPr>
      <p:cxnSp>
        <p:nvCxnSpPr>
          <p:cNvPr id="263" name="Google Shape;263;p16"/>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4" name="Google Shape;264;p16"/>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5" name="Google Shape;265;p16"/>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6" name="Google Shape;266;p16"/>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7" name="Google Shape;267;p16"/>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8" name="Google Shape;268;p16"/>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9" name="Google Shape;269;p16"/>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70" name="Google Shape;270;p16"/>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71" name="Google Shape;271;p16"/>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72" name="Google Shape;272;p16"/>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 name="Google Shape;273;p16"/>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 name="Google Shape;274;p16"/>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 name="Google Shape;275;p16"/>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 name="Google Shape;276;p16"/>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 name="Google Shape;277;p16"/>
          <p:cNvSpPr txBox="1"/>
          <p:nvPr/>
        </p:nvSpPr>
        <p:spPr>
          <a:xfrm>
            <a:off x="2780450" y="5104300"/>
            <a:ext cx="4214700" cy="536800"/>
          </a:xfrm>
          <a:prstGeom prst="rect">
            <a:avLst/>
          </a:prstGeom>
          <a:noFill/>
          <a:ln>
            <a:noFill/>
          </a:ln>
        </p:spPr>
        <p:txBody>
          <a:bodyPr spcFirstLastPara="1" wrap="square" lIns="91425" tIns="0" rIns="91425" bIns="91425" anchor="t" anchorCtr="0">
            <a:noAutofit/>
          </a:bodyPr>
          <a:lstStyle/>
          <a:p>
            <a:pPr algn="ctr">
              <a:spcBef>
                <a:spcPts val="300"/>
              </a:spcBef>
              <a:buClr>
                <a:srgbClr val="000000"/>
              </a:buClr>
              <a:buFont typeface="Arial"/>
              <a:buNone/>
            </a:pPr>
            <a:r>
              <a:rPr lang="en" sz="1000" kern="0">
                <a:solidFill>
                  <a:srgbClr val="434343"/>
                </a:solidFill>
                <a:latin typeface="Didact Gothic"/>
                <a:ea typeface="Didact Gothic"/>
                <a:cs typeface="Didact Gothic"/>
                <a:sym typeface="Didact Gothic"/>
              </a:rPr>
              <a:t>CREDITS: This presentation template was created by </a:t>
            </a:r>
            <a:r>
              <a:rPr lang="en" sz="1000" kern="0">
                <a:solidFill>
                  <a:srgbClr val="434343"/>
                </a:solidFill>
                <a:uFill>
                  <a:noFill/>
                </a:uFill>
                <a:latin typeface="Didact Gothic"/>
                <a:ea typeface="Didact Gothic"/>
                <a:cs typeface="Didact Gothic"/>
                <a:sym typeface="Didact Gothic"/>
                <a:hlinkClick r:id="rId2"/>
              </a:rPr>
              <a:t>Slidesgo</a:t>
            </a:r>
            <a:r>
              <a:rPr lang="en" sz="1000" kern="0">
                <a:solidFill>
                  <a:srgbClr val="434343"/>
                </a:solidFill>
                <a:latin typeface="Didact Gothic"/>
                <a:ea typeface="Didact Gothic"/>
                <a:cs typeface="Didact Gothic"/>
                <a:sym typeface="Didact Gothic"/>
              </a:rPr>
              <a:t>, including icons by </a:t>
            </a:r>
            <a:r>
              <a:rPr lang="en" sz="1000" kern="0">
                <a:solidFill>
                  <a:srgbClr val="434343"/>
                </a:solidFill>
                <a:uFill>
                  <a:noFill/>
                </a:uFill>
                <a:latin typeface="Didact Gothic"/>
                <a:ea typeface="Didact Gothic"/>
                <a:cs typeface="Didact Gothic"/>
                <a:sym typeface="Didact Gothic"/>
                <a:hlinkClick r:id="rId3"/>
              </a:rPr>
              <a:t>Flaticon</a:t>
            </a:r>
            <a:r>
              <a:rPr lang="en" sz="1000" kern="0">
                <a:solidFill>
                  <a:srgbClr val="434343"/>
                </a:solidFill>
                <a:latin typeface="Didact Gothic"/>
                <a:ea typeface="Didact Gothic"/>
                <a:cs typeface="Didact Gothic"/>
                <a:sym typeface="Didact Gothic"/>
              </a:rPr>
              <a:t>, and infographics &amp; images by </a:t>
            </a:r>
            <a:r>
              <a:rPr lang="en" sz="1000" kern="0">
                <a:solidFill>
                  <a:srgbClr val="434343"/>
                </a:solidFill>
                <a:uFill>
                  <a:noFill/>
                </a:uFill>
                <a:latin typeface="Didact Gothic"/>
                <a:ea typeface="Didact Gothic"/>
                <a:cs typeface="Didact Gothic"/>
                <a:sym typeface="Didact Gothic"/>
                <a:hlinkClick r:id="rId4"/>
              </a:rPr>
              <a:t>Freepik</a:t>
            </a:r>
            <a:endParaRPr sz="1000" kern="0">
              <a:solidFill>
                <a:srgbClr val="434343"/>
              </a:solidFill>
              <a:latin typeface="Didact Gothic"/>
              <a:ea typeface="Didact Gothic"/>
              <a:cs typeface="Didact Gothic"/>
              <a:sym typeface="Didact Gothic"/>
            </a:endParaRPr>
          </a:p>
          <a:p>
            <a:pPr algn="ctr">
              <a:buClr>
                <a:srgbClr val="000000"/>
              </a:buClr>
              <a:buFont typeface="Arial"/>
              <a:buNone/>
            </a:pPr>
            <a:endParaRPr sz="1000" kern="0">
              <a:solidFill>
                <a:srgbClr val="434343"/>
              </a:solidFill>
              <a:latin typeface="Didact Gothic"/>
              <a:ea typeface="Didact Gothic"/>
              <a:cs typeface="Didact Gothic"/>
              <a:sym typeface="Didact Gothic"/>
            </a:endParaRPr>
          </a:p>
          <a:p>
            <a:pPr algn="ctr">
              <a:lnSpc>
                <a:spcPct val="115000"/>
              </a:lnSpc>
              <a:spcBef>
                <a:spcPts val="300"/>
              </a:spcBef>
              <a:buClr>
                <a:srgbClr val="000000"/>
              </a:buClr>
              <a:buFont typeface="Arial"/>
              <a:buNone/>
            </a:pPr>
            <a:endParaRPr sz="1000" kern="0">
              <a:solidFill>
                <a:srgbClr val="434343"/>
              </a:solidFill>
              <a:latin typeface="Didact Gothic"/>
              <a:ea typeface="Didact Gothic"/>
              <a:cs typeface="Didact Gothic"/>
              <a:sym typeface="Didact Gothic"/>
            </a:endParaRPr>
          </a:p>
        </p:txBody>
      </p:sp>
      <p:sp>
        <p:nvSpPr>
          <p:cNvPr id="278" name="Google Shape;278;p16"/>
          <p:cNvSpPr txBox="1">
            <a:spLocks noGrp="1"/>
          </p:cNvSpPr>
          <p:nvPr>
            <p:ph type="ctrTitle"/>
          </p:nvPr>
        </p:nvSpPr>
        <p:spPr>
          <a:xfrm>
            <a:off x="2349550" y="974464"/>
            <a:ext cx="4995300" cy="12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9" name="Google Shape;279;p16"/>
          <p:cNvSpPr txBox="1">
            <a:spLocks noGrp="1"/>
          </p:cNvSpPr>
          <p:nvPr>
            <p:ph type="subTitle" idx="1"/>
          </p:nvPr>
        </p:nvSpPr>
        <p:spPr>
          <a:xfrm>
            <a:off x="3056950" y="3093755"/>
            <a:ext cx="3580500" cy="18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9119284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0"/>
        <p:cNvGrpSpPr/>
        <p:nvPr/>
      </p:nvGrpSpPr>
      <p:grpSpPr>
        <a:xfrm>
          <a:off x="0" y="0"/>
          <a:ext cx="0" cy="0"/>
          <a:chOff x="0" y="0"/>
          <a:chExt cx="0" cy="0"/>
        </a:xfrm>
      </p:grpSpPr>
      <p:cxnSp>
        <p:nvCxnSpPr>
          <p:cNvPr id="281" name="Google Shape;281;p17"/>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2" name="Google Shape;282;p17"/>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3" name="Google Shape;283;p17"/>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4" name="Google Shape;284;p17"/>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5" name="Google Shape;285;p17"/>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6" name="Google Shape;286;p17"/>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7" name="Google Shape;287;p17"/>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8" name="Google Shape;288;p17"/>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9" name="Google Shape;289;p17"/>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90" name="Google Shape;290;p17"/>
          <p:cNvSpPr/>
          <p:nvPr/>
        </p:nvSpPr>
        <p:spPr>
          <a:xfrm>
            <a:off x="0" y="-22467"/>
            <a:ext cx="7167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 name="Google Shape;291;p17"/>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 name="Google Shape;292;p17"/>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 name="Google Shape;293;p17"/>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 name="Google Shape;294;p17"/>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99464783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CFFEBBC-47BE-436F-872F-7A894FF3D8C0}"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71292AF-B812-43D7-A854-CBABEC975484}" type="slidenum">
              <a:rPr lang="en-US"/>
              <a:pPr/>
              <a:t>‹#›</a:t>
            </a:fld>
            <a:endParaRPr lang="en-US"/>
          </a:p>
        </p:txBody>
      </p:sp>
    </p:spTree>
    <p:extLst>
      <p:ext uri="{BB962C8B-B14F-4D97-AF65-F5344CB8AC3E}">
        <p14:creationId xmlns:p14="http://schemas.microsoft.com/office/powerpoint/2010/main" val="1233836283"/>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4EAD21-8165-4C42-BC56-B6875A340BF9}"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0158741-AE43-4BD6-BAFD-08F565E22ECA}" type="slidenum">
              <a:rPr lang="en-US"/>
              <a:pPr/>
              <a:t>‹#›</a:t>
            </a:fld>
            <a:endParaRPr lang="en-US"/>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2"/>
          <a:stretch>
            <a:fillRect/>
          </a:stretch>
        </p:blipFill>
        <p:spPr>
          <a:xfrm>
            <a:off x="7057697" y="5298098"/>
            <a:ext cx="2086303" cy="1656138"/>
          </a:xfrm>
          <a:prstGeom prst="rect">
            <a:avLst/>
          </a:prstGeom>
        </p:spPr>
      </p:pic>
    </p:spTree>
    <p:extLst>
      <p:ext uri="{BB962C8B-B14F-4D97-AF65-F5344CB8AC3E}">
        <p14:creationId xmlns:p14="http://schemas.microsoft.com/office/powerpoint/2010/main" val="1812885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6"/>
        <p:cNvGrpSpPr/>
        <p:nvPr/>
      </p:nvGrpSpPr>
      <p:grpSpPr>
        <a:xfrm>
          <a:off x="0" y="0"/>
          <a:ext cx="0" cy="0"/>
          <a:chOff x="0" y="0"/>
          <a:chExt cx="0" cy="0"/>
        </a:xfrm>
      </p:grpSpPr>
      <p:pic>
        <p:nvPicPr>
          <p:cNvPr id="77" name="Google Shape;77;p11"/>
          <p:cNvPicPr preferRelativeResize="0"/>
          <p:nvPr/>
        </p:nvPicPr>
        <p:blipFill rotWithShape="1">
          <a:blip r:embed="rId2">
            <a:alphaModFix/>
          </a:blip>
          <a:srcRect l="33457"/>
          <a:stretch/>
        </p:blipFill>
        <p:spPr>
          <a:xfrm>
            <a:off x="5058755" y="0"/>
            <a:ext cx="4085250" cy="4605368"/>
          </a:xfrm>
          <a:prstGeom prst="rect">
            <a:avLst/>
          </a:prstGeom>
          <a:noFill/>
          <a:ln>
            <a:noFill/>
          </a:ln>
        </p:spPr>
      </p:pic>
      <p:pic>
        <p:nvPicPr>
          <p:cNvPr id="78" name="Google Shape;78;p11"/>
          <p:cNvPicPr preferRelativeResize="0"/>
          <p:nvPr/>
        </p:nvPicPr>
        <p:blipFill rotWithShape="1">
          <a:blip r:embed="rId3">
            <a:alphaModFix/>
          </a:blip>
          <a:srcRect l="32313" b="44084"/>
          <a:stretch/>
        </p:blipFill>
        <p:spPr>
          <a:xfrm rot="10800000">
            <a:off x="0" y="3349432"/>
            <a:ext cx="5662580" cy="3508568"/>
          </a:xfrm>
          <a:prstGeom prst="rect">
            <a:avLst/>
          </a:prstGeom>
          <a:noFill/>
          <a:ln>
            <a:noFill/>
          </a:ln>
        </p:spPr>
      </p:pic>
      <p:sp>
        <p:nvSpPr>
          <p:cNvPr id="79" name="Google Shape;79;p11"/>
          <p:cNvSpPr txBox="1">
            <a:spLocks noGrp="1"/>
          </p:cNvSpPr>
          <p:nvPr>
            <p:ph type="title" hasCustomPrompt="1"/>
          </p:nvPr>
        </p:nvSpPr>
        <p:spPr>
          <a:xfrm>
            <a:off x="2080050" y="2586433"/>
            <a:ext cx="4983900" cy="127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0" name="Google Shape;80;p11"/>
          <p:cNvSpPr txBox="1">
            <a:spLocks noGrp="1"/>
          </p:cNvSpPr>
          <p:nvPr>
            <p:ph type="subTitle" idx="1"/>
          </p:nvPr>
        </p:nvSpPr>
        <p:spPr>
          <a:xfrm>
            <a:off x="2681850" y="3795100"/>
            <a:ext cx="3780300" cy="421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None/>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Tree>
    <p:extLst>
      <p:ext uri="{BB962C8B-B14F-4D97-AF65-F5344CB8AC3E}">
        <p14:creationId xmlns:p14="http://schemas.microsoft.com/office/powerpoint/2010/main" val="18950328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22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2E4027-A875-43D6-B25F-6CCDED7A8489}"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4483A1F-C12F-4F89-A326-3460F68847ED}" type="slidenum">
              <a:rPr lang="en-US"/>
              <a:pPr/>
              <a:t>‹#›</a:t>
            </a:fld>
            <a:endParaRPr lang="en-US"/>
          </a:p>
        </p:txBody>
      </p:sp>
    </p:spTree>
    <p:extLst>
      <p:ext uri="{BB962C8B-B14F-4D97-AF65-F5344CB8AC3E}">
        <p14:creationId xmlns:p14="http://schemas.microsoft.com/office/powerpoint/2010/main" val="3209724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877FD6-0737-454D-9265-3C6C35996842}" type="datetimeFigureOut">
              <a:rPr lang="en-US">
                <a:solidFill>
                  <a:prstClr val="black">
                    <a:tint val="75000"/>
                  </a:prstClr>
                </a:solidFill>
              </a:rPr>
              <a:pPr>
                <a:defRPr/>
              </a:pPr>
              <a:t>03-Aug-21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B85A630-442E-4969-AA13-A3687B1C25A8}" type="slidenum">
              <a:rPr lang="en-US"/>
              <a:pPr/>
              <a:t>‹#›</a:t>
            </a:fld>
            <a:endParaRPr lang="en-US"/>
          </a:p>
        </p:txBody>
      </p:sp>
    </p:spTree>
    <p:extLst>
      <p:ext uri="{BB962C8B-B14F-4D97-AF65-F5344CB8AC3E}">
        <p14:creationId xmlns:p14="http://schemas.microsoft.com/office/powerpoint/2010/main" val="2485421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1336A2-908F-4828-A7CA-109A190E02D2}" type="datetimeFigureOut">
              <a:rPr lang="en-US">
                <a:solidFill>
                  <a:prstClr val="black">
                    <a:tint val="75000"/>
                  </a:prstClr>
                </a:solidFill>
              </a:rPr>
              <a:pPr>
                <a:defRPr/>
              </a:pPr>
              <a:t>03-Aug-21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214445D-3305-4881-8AEE-643F7CC77BAB}" type="slidenum">
              <a:rPr lang="en-US"/>
              <a:pPr/>
              <a:t>‹#›</a:t>
            </a:fld>
            <a:endParaRPr lang="en-US"/>
          </a:p>
        </p:txBody>
      </p:sp>
    </p:spTree>
    <p:extLst>
      <p:ext uri="{BB962C8B-B14F-4D97-AF65-F5344CB8AC3E}">
        <p14:creationId xmlns:p14="http://schemas.microsoft.com/office/powerpoint/2010/main" val="33231942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1E4F9-AAFA-4F56-862B-35ECF0344A15}" type="datetimeFigureOut">
              <a:rPr lang="en-US">
                <a:solidFill>
                  <a:prstClr val="black">
                    <a:tint val="75000"/>
                  </a:prstClr>
                </a:solidFill>
              </a:rPr>
              <a:pPr>
                <a:defRPr/>
              </a:pPr>
              <a:t>03-Aug-21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48011DD-F06C-4851-A023-3B0D331B39AE}" type="slidenum">
              <a:rPr lang="en-US"/>
              <a:pPr/>
              <a:t>‹#›</a:t>
            </a:fld>
            <a:endParaRPr lang="en-US"/>
          </a:p>
        </p:txBody>
      </p:sp>
    </p:spTree>
    <p:extLst>
      <p:ext uri="{BB962C8B-B14F-4D97-AF65-F5344CB8AC3E}">
        <p14:creationId xmlns:p14="http://schemas.microsoft.com/office/powerpoint/2010/main" val="12094551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678F3D-0D3E-4808-B185-852C03BF7542}" type="datetimeFigureOut">
              <a:rPr lang="en-US">
                <a:solidFill>
                  <a:prstClr val="black">
                    <a:tint val="75000"/>
                  </a:prstClr>
                </a:solidFill>
              </a:rPr>
              <a:pPr>
                <a:defRPr/>
              </a:pPr>
              <a:t>03-Aug-21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D410A03-5405-4971-AF33-6ADFE192D89E}" type="slidenum">
              <a:rPr lang="en-US"/>
              <a:pPr/>
              <a:t>‹#›</a:t>
            </a:fld>
            <a:endParaRPr lang="en-US"/>
          </a:p>
        </p:txBody>
      </p:sp>
    </p:spTree>
    <p:extLst>
      <p:ext uri="{BB962C8B-B14F-4D97-AF65-F5344CB8AC3E}">
        <p14:creationId xmlns:p14="http://schemas.microsoft.com/office/powerpoint/2010/main" val="32371282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smtClean="0"/>
              <a:t>Click to edit Master title style</a:t>
            </a:r>
            <a:endParaRPr lang="en-US"/>
          </a:p>
        </p:txBody>
      </p:sp>
      <p:sp>
        <p:nvSpPr>
          <p:cNvPr id="3" name="Content Placeholder 2"/>
          <p:cNvSpPr>
            <a:spLocks noGrp="1"/>
          </p:cNvSpPr>
          <p:nvPr>
            <p:ph idx="1"/>
          </p:nvPr>
        </p:nvSpPr>
        <p:spPr>
          <a:xfrm>
            <a:off x="3575053" y="273058"/>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37B747-3ADB-4F8E-8467-A79DFE24366D}" type="datetimeFigureOut">
              <a:rPr lang="en-US">
                <a:solidFill>
                  <a:prstClr val="black">
                    <a:tint val="75000"/>
                  </a:prstClr>
                </a:solidFill>
              </a:rPr>
              <a:pPr>
                <a:defRPr/>
              </a:pPr>
              <a:t>03-Aug-21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1407B36-6A9F-41AF-9B71-FEE13D1A55FD}" type="slidenum">
              <a:rPr lang="en-US"/>
              <a:pPr/>
              <a:t>‹#›</a:t>
            </a:fld>
            <a:endParaRPr lang="en-US"/>
          </a:p>
        </p:txBody>
      </p:sp>
    </p:spTree>
    <p:extLst>
      <p:ext uri="{BB962C8B-B14F-4D97-AF65-F5344CB8AC3E}">
        <p14:creationId xmlns:p14="http://schemas.microsoft.com/office/powerpoint/2010/main" val="37419722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4EFCBB-D4FD-423F-81A5-D946342E67F0}" type="datetimeFigureOut">
              <a:rPr lang="en-US">
                <a:solidFill>
                  <a:prstClr val="black">
                    <a:tint val="75000"/>
                  </a:prstClr>
                </a:solidFill>
              </a:rPr>
              <a:pPr>
                <a:defRPr/>
              </a:pPr>
              <a:t>03-Aug-21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A117BDD-9543-47CF-A3D8-FDD3CCB62D96}" type="slidenum">
              <a:rPr lang="en-US"/>
              <a:pPr/>
              <a:t>‹#›</a:t>
            </a:fld>
            <a:endParaRPr lang="en-US"/>
          </a:p>
        </p:txBody>
      </p:sp>
    </p:spTree>
    <p:extLst>
      <p:ext uri="{BB962C8B-B14F-4D97-AF65-F5344CB8AC3E}">
        <p14:creationId xmlns:p14="http://schemas.microsoft.com/office/powerpoint/2010/main" val="11251206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82962C-F87C-4DE2-A0CC-F68E5D7AF8CE}"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36D1EAF-604B-47E3-879A-40494E5F6D58}" type="slidenum">
              <a:rPr lang="en-US"/>
              <a:pPr/>
              <a:t>‹#›</a:t>
            </a:fld>
            <a:endParaRPr lang="en-US"/>
          </a:p>
        </p:txBody>
      </p:sp>
    </p:spTree>
    <p:extLst>
      <p:ext uri="{BB962C8B-B14F-4D97-AF65-F5344CB8AC3E}">
        <p14:creationId xmlns:p14="http://schemas.microsoft.com/office/powerpoint/2010/main" val="20086583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2D7DBB-D8F2-47AF-A6BC-9B3B6E5481EB}"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3C1A8D4-2471-413C-BAE4-1057F53A89FA}" type="slidenum">
              <a:rPr lang="en-US"/>
              <a:pPr/>
              <a:t>‹#›</a:t>
            </a:fld>
            <a:endParaRPr lang="en-US"/>
          </a:p>
        </p:txBody>
      </p:sp>
    </p:spTree>
    <p:extLst>
      <p:ext uri="{BB962C8B-B14F-4D97-AF65-F5344CB8AC3E}">
        <p14:creationId xmlns:p14="http://schemas.microsoft.com/office/powerpoint/2010/main" val="1047939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2">
  <p:cSld name="Table of contents 2">
    <p:spTree>
      <p:nvGrpSpPr>
        <p:cNvPr id="1" name="Shape 105"/>
        <p:cNvGrpSpPr/>
        <p:nvPr/>
      </p:nvGrpSpPr>
      <p:grpSpPr>
        <a:xfrm>
          <a:off x="0" y="0"/>
          <a:ext cx="0" cy="0"/>
          <a:chOff x="0" y="0"/>
          <a:chExt cx="0" cy="0"/>
        </a:xfrm>
      </p:grpSpPr>
      <p:sp>
        <p:nvSpPr>
          <p:cNvPr id="106" name="Google Shape;106;p15"/>
          <p:cNvSpPr/>
          <p:nvPr/>
        </p:nvSpPr>
        <p:spPr>
          <a:xfrm rot="-5400000">
            <a:off x="1321894" y="3248983"/>
            <a:ext cx="8132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15"/>
          <p:cNvSpPr/>
          <p:nvPr/>
        </p:nvSpPr>
        <p:spPr>
          <a:xfrm rot="-5400000">
            <a:off x="1321894" y="1019717"/>
            <a:ext cx="8132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108;p15"/>
          <p:cNvSpPr/>
          <p:nvPr/>
        </p:nvSpPr>
        <p:spPr>
          <a:xfrm rot="-5400000">
            <a:off x="4165394" y="3248983"/>
            <a:ext cx="8132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109;p15"/>
          <p:cNvSpPr/>
          <p:nvPr/>
        </p:nvSpPr>
        <p:spPr>
          <a:xfrm rot="-5400000">
            <a:off x="4165394" y="1019717"/>
            <a:ext cx="8132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110;p15"/>
          <p:cNvSpPr/>
          <p:nvPr/>
        </p:nvSpPr>
        <p:spPr>
          <a:xfrm rot="-5400000">
            <a:off x="7008906" y="3248983"/>
            <a:ext cx="8132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111;p15"/>
          <p:cNvSpPr/>
          <p:nvPr/>
        </p:nvSpPr>
        <p:spPr>
          <a:xfrm rot="-5400000">
            <a:off x="7008906" y="1019717"/>
            <a:ext cx="8132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112" name="Google Shape;112;p15"/>
          <p:cNvPicPr preferRelativeResize="0"/>
          <p:nvPr/>
        </p:nvPicPr>
        <p:blipFill>
          <a:blip r:embed="rId2">
            <a:alphaModFix/>
          </a:blip>
          <a:stretch>
            <a:fillRect/>
          </a:stretch>
        </p:blipFill>
        <p:spPr>
          <a:xfrm rot="10800000" flipH="1">
            <a:off x="0" y="4229085"/>
            <a:ext cx="3067050" cy="2628900"/>
          </a:xfrm>
          <a:prstGeom prst="rect">
            <a:avLst/>
          </a:prstGeom>
          <a:noFill/>
          <a:ln>
            <a:noFill/>
          </a:ln>
        </p:spPr>
      </p:pic>
      <p:sp>
        <p:nvSpPr>
          <p:cNvPr id="113" name="Google Shape;113;p15"/>
          <p:cNvSpPr txBox="1">
            <a:spLocks noGrp="1"/>
          </p:cNvSpPr>
          <p:nvPr>
            <p:ph type="subTitle" idx="1"/>
          </p:nvPr>
        </p:nvSpPr>
        <p:spPr>
          <a:xfrm>
            <a:off x="3629694" y="2282867"/>
            <a:ext cx="18846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14" name="Google Shape;114;p15"/>
          <p:cNvSpPr txBox="1">
            <a:spLocks noGrp="1"/>
          </p:cNvSpPr>
          <p:nvPr>
            <p:ph type="subTitle" idx="2"/>
          </p:nvPr>
        </p:nvSpPr>
        <p:spPr>
          <a:xfrm>
            <a:off x="3629694" y="1873100"/>
            <a:ext cx="18846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15" name="Google Shape;115;p15"/>
          <p:cNvSpPr txBox="1">
            <a:spLocks noGrp="1"/>
          </p:cNvSpPr>
          <p:nvPr>
            <p:ph type="subTitle" idx="3"/>
          </p:nvPr>
        </p:nvSpPr>
        <p:spPr>
          <a:xfrm>
            <a:off x="6473206" y="2282867"/>
            <a:ext cx="18846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16" name="Google Shape;116;p15"/>
          <p:cNvSpPr txBox="1">
            <a:spLocks noGrp="1"/>
          </p:cNvSpPr>
          <p:nvPr>
            <p:ph type="subTitle" idx="4"/>
          </p:nvPr>
        </p:nvSpPr>
        <p:spPr>
          <a:xfrm>
            <a:off x="6473206" y="1873100"/>
            <a:ext cx="18846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17" name="Google Shape;117;p15"/>
          <p:cNvSpPr txBox="1">
            <a:spLocks noGrp="1"/>
          </p:cNvSpPr>
          <p:nvPr>
            <p:ph type="subTitle" idx="5"/>
          </p:nvPr>
        </p:nvSpPr>
        <p:spPr>
          <a:xfrm>
            <a:off x="3629694" y="4520500"/>
            <a:ext cx="18846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18" name="Google Shape;118;p15"/>
          <p:cNvSpPr txBox="1">
            <a:spLocks noGrp="1"/>
          </p:cNvSpPr>
          <p:nvPr>
            <p:ph type="subTitle" idx="6"/>
          </p:nvPr>
        </p:nvSpPr>
        <p:spPr>
          <a:xfrm>
            <a:off x="3629694" y="4110733"/>
            <a:ext cx="18846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19" name="Google Shape;119;p15"/>
          <p:cNvSpPr txBox="1">
            <a:spLocks noGrp="1"/>
          </p:cNvSpPr>
          <p:nvPr>
            <p:ph type="subTitle" idx="7"/>
          </p:nvPr>
        </p:nvSpPr>
        <p:spPr>
          <a:xfrm>
            <a:off x="6473206" y="4520500"/>
            <a:ext cx="18846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20" name="Google Shape;120;p15"/>
          <p:cNvSpPr txBox="1">
            <a:spLocks noGrp="1"/>
          </p:cNvSpPr>
          <p:nvPr>
            <p:ph type="subTitle" idx="8"/>
          </p:nvPr>
        </p:nvSpPr>
        <p:spPr>
          <a:xfrm>
            <a:off x="6473206" y="4110733"/>
            <a:ext cx="18846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21" name="Google Shape;121;p15"/>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122" name="Google Shape;122;p15"/>
          <p:cNvSpPr txBox="1">
            <a:spLocks noGrp="1"/>
          </p:cNvSpPr>
          <p:nvPr>
            <p:ph type="subTitle" idx="9"/>
          </p:nvPr>
        </p:nvSpPr>
        <p:spPr>
          <a:xfrm>
            <a:off x="786194" y="2282869"/>
            <a:ext cx="18846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23" name="Google Shape;123;p15"/>
          <p:cNvSpPr txBox="1">
            <a:spLocks noGrp="1"/>
          </p:cNvSpPr>
          <p:nvPr>
            <p:ph type="subTitle" idx="13"/>
          </p:nvPr>
        </p:nvSpPr>
        <p:spPr>
          <a:xfrm>
            <a:off x="786194" y="1873100"/>
            <a:ext cx="18846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24" name="Google Shape;124;p15"/>
          <p:cNvSpPr txBox="1">
            <a:spLocks noGrp="1"/>
          </p:cNvSpPr>
          <p:nvPr>
            <p:ph type="subTitle" idx="14"/>
          </p:nvPr>
        </p:nvSpPr>
        <p:spPr>
          <a:xfrm>
            <a:off x="786194" y="4520497"/>
            <a:ext cx="18846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25" name="Google Shape;125;p15"/>
          <p:cNvSpPr txBox="1">
            <a:spLocks noGrp="1"/>
          </p:cNvSpPr>
          <p:nvPr>
            <p:ph type="subTitle" idx="15"/>
          </p:nvPr>
        </p:nvSpPr>
        <p:spPr>
          <a:xfrm>
            <a:off x="786194" y="4110728"/>
            <a:ext cx="18846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26" name="Google Shape;126;p15"/>
          <p:cNvSpPr txBox="1">
            <a:spLocks noGrp="1"/>
          </p:cNvSpPr>
          <p:nvPr>
            <p:ph type="title" idx="16" hasCustomPrompt="1"/>
          </p:nvPr>
        </p:nvSpPr>
        <p:spPr>
          <a:xfrm>
            <a:off x="1390400" y="1083467"/>
            <a:ext cx="676200" cy="48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dk2"/>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
        <p:nvSpPr>
          <p:cNvPr id="127" name="Google Shape;127;p15"/>
          <p:cNvSpPr txBox="1">
            <a:spLocks noGrp="1"/>
          </p:cNvSpPr>
          <p:nvPr>
            <p:ph type="title" idx="17" hasCustomPrompt="1"/>
          </p:nvPr>
        </p:nvSpPr>
        <p:spPr>
          <a:xfrm>
            <a:off x="4233900" y="1083467"/>
            <a:ext cx="676200" cy="48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1"/>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
        <p:nvSpPr>
          <p:cNvPr id="128" name="Google Shape;128;p15"/>
          <p:cNvSpPr txBox="1">
            <a:spLocks noGrp="1"/>
          </p:cNvSpPr>
          <p:nvPr>
            <p:ph type="title" idx="18" hasCustomPrompt="1"/>
          </p:nvPr>
        </p:nvSpPr>
        <p:spPr>
          <a:xfrm>
            <a:off x="7077400" y="1083467"/>
            <a:ext cx="676200" cy="48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dk2"/>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
        <p:nvSpPr>
          <p:cNvPr id="129" name="Google Shape;129;p15"/>
          <p:cNvSpPr txBox="1">
            <a:spLocks noGrp="1"/>
          </p:cNvSpPr>
          <p:nvPr>
            <p:ph type="title" idx="19" hasCustomPrompt="1"/>
          </p:nvPr>
        </p:nvSpPr>
        <p:spPr>
          <a:xfrm>
            <a:off x="1390400" y="3312733"/>
            <a:ext cx="676200" cy="48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1"/>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
        <p:nvSpPr>
          <p:cNvPr id="130" name="Google Shape;130;p15"/>
          <p:cNvSpPr txBox="1">
            <a:spLocks noGrp="1"/>
          </p:cNvSpPr>
          <p:nvPr>
            <p:ph type="title" idx="20" hasCustomPrompt="1"/>
          </p:nvPr>
        </p:nvSpPr>
        <p:spPr>
          <a:xfrm>
            <a:off x="4233900" y="3312733"/>
            <a:ext cx="676200" cy="48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dk2"/>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
        <p:nvSpPr>
          <p:cNvPr id="131" name="Google Shape;131;p15"/>
          <p:cNvSpPr txBox="1">
            <a:spLocks noGrp="1"/>
          </p:cNvSpPr>
          <p:nvPr>
            <p:ph type="title" idx="21" hasCustomPrompt="1"/>
          </p:nvPr>
        </p:nvSpPr>
        <p:spPr>
          <a:xfrm>
            <a:off x="7077400" y="3312733"/>
            <a:ext cx="676200" cy="48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1"/>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Tree>
    <p:extLst>
      <p:ext uri="{BB962C8B-B14F-4D97-AF65-F5344CB8AC3E}">
        <p14:creationId xmlns:p14="http://schemas.microsoft.com/office/powerpoint/2010/main" val="763205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32"/>
        <p:cNvGrpSpPr/>
        <p:nvPr/>
      </p:nvGrpSpPr>
      <p:grpSpPr>
        <a:xfrm>
          <a:off x="0" y="0"/>
          <a:ext cx="0" cy="0"/>
          <a:chOff x="0" y="0"/>
          <a:chExt cx="0" cy="0"/>
        </a:xfrm>
      </p:grpSpPr>
      <p:sp>
        <p:nvSpPr>
          <p:cNvPr id="133" name="Google Shape;133;p16"/>
          <p:cNvSpPr txBox="1">
            <a:spLocks noGrp="1"/>
          </p:cNvSpPr>
          <p:nvPr>
            <p:ph type="title"/>
          </p:nvPr>
        </p:nvSpPr>
        <p:spPr>
          <a:xfrm>
            <a:off x="3010050" y="3495167"/>
            <a:ext cx="3123900" cy="140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4" name="Google Shape;134;p16"/>
          <p:cNvSpPr txBox="1">
            <a:spLocks noGrp="1"/>
          </p:cNvSpPr>
          <p:nvPr>
            <p:ph type="subTitle" idx="1"/>
          </p:nvPr>
        </p:nvSpPr>
        <p:spPr>
          <a:xfrm>
            <a:off x="3469125" y="4881133"/>
            <a:ext cx="2168400" cy="53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35" name="Google Shape;135;p16"/>
          <p:cNvPicPr preferRelativeResize="0"/>
          <p:nvPr/>
        </p:nvPicPr>
        <p:blipFill>
          <a:blip r:embed="rId2">
            <a:alphaModFix/>
          </a:blip>
          <a:stretch>
            <a:fillRect/>
          </a:stretch>
        </p:blipFill>
        <p:spPr>
          <a:xfrm rot="-5400000">
            <a:off x="4779138" y="2483189"/>
            <a:ext cx="6838100" cy="1891625"/>
          </a:xfrm>
          <a:prstGeom prst="rect">
            <a:avLst/>
          </a:prstGeom>
          <a:noFill/>
          <a:ln>
            <a:noFill/>
          </a:ln>
        </p:spPr>
      </p:pic>
      <p:pic>
        <p:nvPicPr>
          <p:cNvPr id="136" name="Google Shape;136;p16"/>
          <p:cNvPicPr preferRelativeResize="0"/>
          <p:nvPr/>
        </p:nvPicPr>
        <p:blipFill>
          <a:blip r:embed="rId2">
            <a:alphaModFix/>
          </a:blip>
          <a:stretch>
            <a:fillRect/>
          </a:stretch>
        </p:blipFill>
        <p:spPr>
          <a:xfrm rot="5400000" flipH="1">
            <a:off x="-2473237" y="2483189"/>
            <a:ext cx="6838100" cy="1891625"/>
          </a:xfrm>
          <a:prstGeom prst="rect">
            <a:avLst/>
          </a:prstGeom>
          <a:noFill/>
          <a:ln>
            <a:noFill/>
          </a:ln>
        </p:spPr>
      </p:pic>
      <p:sp>
        <p:nvSpPr>
          <p:cNvPr id="137" name="Google Shape;137;p16"/>
          <p:cNvSpPr txBox="1">
            <a:spLocks noGrp="1"/>
          </p:cNvSpPr>
          <p:nvPr>
            <p:ph type="title" idx="2" hasCustomPrompt="1"/>
          </p:nvPr>
        </p:nvSpPr>
        <p:spPr>
          <a:xfrm>
            <a:off x="3527777" y="2122711"/>
            <a:ext cx="2051100" cy="1707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pic>
        <p:nvPicPr>
          <p:cNvPr id="138" name="Google Shape;138;p16"/>
          <p:cNvPicPr preferRelativeResize="0"/>
          <p:nvPr/>
        </p:nvPicPr>
        <p:blipFill>
          <a:blip r:embed="rId3">
            <a:alphaModFix/>
          </a:blip>
          <a:stretch>
            <a:fillRect/>
          </a:stretch>
        </p:blipFill>
        <p:spPr>
          <a:xfrm flipH="1">
            <a:off x="6682877" y="2326397"/>
            <a:ext cx="1897875" cy="3593537"/>
          </a:xfrm>
          <a:prstGeom prst="rect">
            <a:avLst/>
          </a:prstGeom>
          <a:noFill/>
          <a:ln>
            <a:noFill/>
          </a:ln>
        </p:spPr>
      </p:pic>
      <p:pic>
        <p:nvPicPr>
          <p:cNvPr id="139" name="Google Shape;139;p16"/>
          <p:cNvPicPr preferRelativeResize="0"/>
          <p:nvPr/>
        </p:nvPicPr>
        <p:blipFill>
          <a:blip r:embed="rId4">
            <a:alphaModFix/>
          </a:blip>
          <a:stretch>
            <a:fillRect/>
          </a:stretch>
        </p:blipFill>
        <p:spPr>
          <a:xfrm flipH="1">
            <a:off x="807600" y="1728668"/>
            <a:ext cx="1940875" cy="4266433"/>
          </a:xfrm>
          <a:prstGeom prst="rect">
            <a:avLst/>
          </a:prstGeom>
          <a:noFill/>
          <a:ln>
            <a:noFill/>
          </a:ln>
        </p:spPr>
      </p:pic>
    </p:spTree>
    <p:extLst>
      <p:ext uri="{BB962C8B-B14F-4D97-AF65-F5344CB8AC3E}">
        <p14:creationId xmlns:p14="http://schemas.microsoft.com/office/powerpoint/2010/main" val="104789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299B7F-AABB-48A8-8A38-45079F4B31CF}"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E2D20B-7ADA-4F6D-8DEF-616A16B57478}" type="slidenum">
              <a:rPr lang="vi-VN" smtClean="0"/>
              <a:t>‹#›</a:t>
            </a:fld>
            <a:endParaRPr lang="vi-VN"/>
          </a:p>
        </p:txBody>
      </p:sp>
    </p:spTree>
    <p:extLst>
      <p:ext uri="{BB962C8B-B14F-4D97-AF65-F5344CB8AC3E}">
        <p14:creationId xmlns:p14="http://schemas.microsoft.com/office/powerpoint/2010/main" val="2856017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40"/>
        <p:cNvGrpSpPr/>
        <p:nvPr/>
      </p:nvGrpSpPr>
      <p:grpSpPr>
        <a:xfrm>
          <a:off x="0" y="0"/>
          <a:ext cx="0" cy="0"/>
          <a:chOff x="0" y="0"/>
          <a:chExt cx="0" cy="0"/>
        </a:xfrm>
      </p:grpSpPr>
      <p:pic>
        <p:nvPicPr>
          <p:cNvPr id="141" name="Google Shape;141;p17"/>
          <p:cNvPicPr preferRelativeResize="0"/>
          <p:nvPr/>
        </p:nvPicPr>
        <p:blipFill rotWithShape="1">
          <a:blip r:embed="rId2">
            <a:alphaModFix/>
          </a:blip>
          <a:srcRect l="3484"/>
          <a:stretch/>
        </p:blipFill>
        <p:spPr>
          <a:xfrm flipH="1">
            <a:off x="2076450" y="0"/>
            <a:ext cx="7067550" cy="6858000"/>
          </a:xfrm>
          <a:prstGeom prst="rect">
            <a:avLst/>
          </a:prstGeom>
          <a:noFill/>
          <a:ln>
            <a:noFill/>
          </a:ln>
        </p:spPr>
      </p:pic>
      <p:sp>
        <p:nvSpPr>
          <p:cNvPr id="142" name="Google Shape;142;p17"/>
          <p:cNvSpPr txBox="1">
            <a:spLocks noGrp="1"/>
          </p:cNvSpPr>
          <p:nvPr>
            <p:ph type="title"/>
          </p:nvPr>
        </p:nvSpPr>
        <p:spPr>
          <a:xfrm>
            <a:off x="4527651" y="3166500"/>
            <a:ext cx="3123900" cy="1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3" name="Google Shape;143;p17"/>
          <p:cNvSpPr txBox="1">
            <a:spLocks noGrp="1"/>
          </p:cNvSpPr>
          <p:nvPr>
            <p:ph type="subTitle" idx="1"/>
          </p:nvPr>
        </p:nvSpPr>
        <p:spPr>
          <a:xfrm>
            <a:off x="5005400" y="4564372"/>
            <a:ext cx="2168400" cy="53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17"/>
          <p:cNvSpPr txBox="1">
            <a:spLocks noGrp="1"/>
          </p:cNvSpPr>
          <p:nvPr>
            <p:ph type="title" idx="2" hasCustomPrompt="1"/>
          </p:nvPr>
        </p:nvSpPr>
        <p:spPr>
          <a:xfrm>
            <a:off x="5064051" y="1777500"/>
            <a:ext cx="2051100" cy="1707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412755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right">
  <p:cSld name="Title and body right">
    <p:spTree>
      <p:nvGrpSpPr>
        <p:cNvPr id="1" name="Shape 145"/>
        <p:cNvGrpSpPr/>
        <p:nvPr/>
      </p:nvGrpSpPr>
      <p:grpSpPr>
        <a:xfrm>
          <a:off x="0" y="0"/>
          <a:ext cx="0" cy="0"/>
          <a:chOff x="0" y="0"/>
          <a:chExt cx="0" cy="0"/>
        </a:xfrm>
      </p:grpSpPr>
      <p:pic>
        <p:nvPicPr>
          <p:cNvPr id="146" name="Google Shape;146;p18"/>
          <p:cNvPicPr preferRelativeResize="0"/>
          <p:nvPr/>
        </p:nvPicPr>
        <p:blipFill>
          <a:blip r:embed="rId2">
            <a:alphaModFix/>
          </a:blip>
          <a:stretch>
            <a:fillRect/>
          </a:stretch>
        </p:blipFill>
        <p:spPr>
          <a:xfrm flipH="1">
            <a:off x="1" y="2425701"/>
            <a:ext cx="5267325" cy="4432300"/>
          </a:xfrm>
          <a:prstGeom prst="rect">
            <a:avLst/>
          </a:prstGeom>
          <a:noFill/>
          <a:ln>
            <a:noFill/>
          </a:ln>
        </p:spPr>
      </p:pic>
      <p:sp>
        <p:nvSpPr>
          <p:cNvPr id="147" name="Google Shape;147;p18"/>
          <p:cNvSpPr txBox="1">
            <a:spLocks noGrp="1"/>
          </p:cNvSpPr>
          <p:nvPr>
            <p:ph type="subTitle" idx="1"/>
          </p:nvPr>
        </p:nvSpPr>
        <p:spPr>
          <a:xfrm>
            <a:off x="5908650" y="3683000"/>
            <a:ext cx="2622600" cy="155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solidFill>
                  <a:schemeClr val="lt1"/>
                </a:solidFill>
              </a:defRPr>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48" name="Google Shape;148;p18"/>
          <p:cNvSpPr txBox="1">
            <a:spLocks noGrp="1"/>
          </p:cNvSpPr>
          <p:nvPr>
            <p:ph type="ctrTitle"/>
          </p:nvPr>
        </p:nvSpPr>
        <p:spPr>
          <a:xfrm>
            <a:off x="4580275" y="5504167"/>
            <a:ext cx="3951000" cy="7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a:lvl1pPr>
            <a:lvl2pPr lvl="1" algn="r" rtl="0">
              <a:spcBef>
                <a:spcPts val="0"/>
              </a:spcBef>
              <a:spcAft>
                <a:spcPts val="0"/>
              </a:spcAft>
              <a:buClr>
                <a:srgbClr val="434343"/>
              </a:buClr>
              <a:buSzPts val="4800"/>
              <a:buNone/>
              <a:defRPr sz="4800">
                <a:solidFill>
                  <a:srgbClr val="434343"/>
                </a:solidFill>
              </a:defRPr>
            </a:lvl2pPr>
            <a:lvl3pPr lvl="2" algn="r" rtl="0">
              <a:spcBef>
                <a:spcPts val="0"/>
              </a:spcBef>
              <a:spcAft>
                <a:spcPts val="0"/>
              </a:spcAft>
              <a:buClr>
                <a:srgbClr val="434343"/>
              </a:buClr>
              <a:buSzPts val="4800"/>
              <a:buNone/>
              <a:defRPr sz="4800">
                <a:solidFill>
                  <a:srgbClr val="434343"/>
                </a:solidFill>
              </a:defRPr>
            </a:lvl3pPr>
            <a:lvl4pPr lvl="3" algn="r" rtl="0">
              <a:spcBef>
                <a:spcPts val="0"/>
              </a:spcBef>
              <a:spcAft>
                <a:spcPts val="0"/>
              </a:spcAft>
              <a:buClr>
                <a:srgbClr val="434343"/>
              </a:buClr>
              <a:buSzPts val="4800"/>
              <a:buNone/>
              <a:defRPr sz="4800">
                <a:solidFill>
                  <a:srgbClr val="434343"/>
                </a:solidFill>
              </a:defRPr>
            </a:lvl4pPr>
            <a:lvl5pPr lvl="4" algn="r" rtl="0">
              <a:spcBef>
                <a:spcPts val="0"/>
              </a:spcBef>
              <a:spcAft>
                <a:spcPts val="0"/>
              </a:spcAft>
              <a:buClr>
                <a:srgbClr val="434343"/>
              </a:buClr>
              <a:buSzPts val="4800"/>
              <a:buNone/>
              <a:defRPr sz="4800">
                <a:solidFill>
                  <a:srgbClr val="434343"/>
                </a:solidFill>
              </a:defRPr>
            </a:lvl5pPr>
            <a:lvl6pPr lvl="5" algn="r" rtl="0">
              <a:spcBef>
                <a:spcPts val="0"/>
              </a:spcBef>
              <a:spcAft>
                <a:spcPts val="0"/>
              </a:spcAft>
              <a:buClr>
                <a:srgbClr val="434343"/>
              </a:buClr>
              <a:buSzPts val="4800"/>
              <a:buNone/>
              <a:defRPr sz="4800">
                <a:solidFill>
                  <a:srgbClr val="434343"/>
                </a:solidFill>
              </a:defRPr>
            </a:lvl6pPr>
            <a:lvl7pPr lvl="6" algn="r" rtl="0">
              <a:spcBef>
                <a:spcPts val="0"/>
              </a:spcBef>
              <a:spcAft>
                <a:spcPts val="0"/>
              </a:spcAft>
              <a:buClr>
                <a:srgbClr val="434343"/>
              </a:buClr>
              <a:buSzPts val="4800"/>
              <a:buNone/>
              <a:defRPr sz="4800">
                <a:solidFill>
                  <a:srgbClr val="434343"/>
                </a:solidFill>
              </a:defRPr>
            </a:lvl7pPr>
            <a:lvl8pPr lvl="7" algn="r" rtl="0">
              <a:spcBef>
                <a:spcPts val="0"/>
              </a:spcBef>
              <a:spcAft>
                <a:spcPts val="0"/>
              </a:spcAft>
              <a:buClr>
                <a:srgbClr val="434343"/>
              </a:buClr>
              <a:buSzPts val="4800"/>
              <a:buNone/>
              <a:defRPr sz="4800">
                <a:solidFill>
                  <a:srgbClr val="434343"/>
                </a:solidFill>
              </a:defRPr>
            </a:lvl8pPr>
            <a:lvl9pPr lvl="8" algn="r" rtl="0">
              <a:spcBef>
                <a:spcPts val="0"/>
              </a:spcBef>
              <a:spcAft>
                <a:spcPts val="0"/>
              </a:spcAft>
              <a:buClr>
                <a:srgbClr val="434343"/>
              </a:buClr>
              <a:buSzPts val="4800"/>
              <a:buNone/>
              <a:defRPr sz="4800">
                <a:solidFill>
                  <a:srgbClr val="434343"/>
                </a:solidFill>
              </a:defRPr>
            </a:lvl9pPr>
          </a:lstStyle>
          <a:p>
            <a:endParaRPr/>
          </a:p>
        </p:txBody>
      </p:sp>
    </p:spTree>
    <p:extLst>
      <p:ext uri="{BB962C8B-B14F-4D97-AF65-F5344CB8AC3E}">
        <p14:creationId xmlns:p14="http://schemas.microsoft.com/office/powerpoint/2010/main" val="1401056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left">
  <p:cSld name="Title and body left">
    <p:spTree>
      <p:nvGrpSpPr>
        <p:cNvPr id="1" name="Shape 149"/>
        <p:cNvGrpSpPr/>
        <p:nvPr/>
      </p:nvGrpSpPr>
      <p:grpSpPr>
        <a:xfrm>
          <a:off x="0" y="0"/>
          <a:ext cx="0" cy="0"/>
          <a:chOff x="0" y="0"/>
          <a:chExt cx="0" cy="0"/>
        </a:xfrm>
      </p:grpSpPr>
      <p:sp>
        <p:nvSpPr>
          <p:cNvPr id="150" name="Google Shape;150;p19"/>
          <p:cNvSpPr txBox="1">
            <a:spLocks noGrp="1"/>
          </p:cNvSpPr>
          <p:nvPr>
            <p:ph type="subTitle" idx="1"/>
          </p:nvPr>
        </p:nvSpPr>
        <p:spPr>
          <a:xfrm>
            <a:off x="612650" y="3612600"/>
            <a:ext cx="2668200" cy="179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51" name="Google Shape;151;p19"/>
          <p:cNvSpPr txBox="1">
            <a:spLocks noGrp="1"/>
          </p:cNvSpPr>
          <p:nvPr>
            <p:ph type="ctrTitle"/>
          </p:nvPr>
        </p:nvSpPr>
        <p:spPr>
          <a:xfrm>
            <a:off x="612650" y="5504167"/>
            <a:ext cx="34788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solidFill>
                  <a:schemeClr val="lt1"/>
                </a:solidFill>
              </a:defRPr>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a:endParaRPr/>
          </a:p>
        </p:txBody>
      </p:sp>
      <p:pic>
        <p:nvPicPr>
          <p:cNvPr id="152" name="Google Shape;152;p19"/>
          <p:cNvPicPr preferRelativeResize="0"/>
          <p:nvPr/>
        </p:nvPicPr>
        <p:blipFill>
          <a:blip r:embed="rId2">
            <a:alphaModFix/>
          </a:blip>
          <a:stretch>
            <a:fillRect/>
          </a:stretch>
        </p:blipFill>
        <p:spPr>
          <a:xfrm rot="10800000">
            <a:off x="4248150" y="385"/>
            <a:ext cx="4895850" cy="5194300"/>
          </a:xfrm>
          <a:prstGeom prst="rect">
            <a:avLst/>
          </a:prstGeom>
          <a:noFill/>
          <a:ln>
            <a:noFill/>
          </a:ln>
        </p:spPr>
      </p:pic>
      <p:pic>
        <p:nvPicPr>
          <p:cNvPr id="153" name="Google Shape;153;p19"/>
          <p:cNvPicPr preferRelativeResize="0"/>
          <p:nvPr/>
        </p:nvPicPr>
        <p:blipFill>
          <a:blip r:embed="rId3">
            <a:alphaModFix/>
          </a:blip>
          <a:stretch>
            <a:fillRect/>
          </a:stretch>
        </p:blipFill>
        <p:spPr>
          <a:xfrm>
            <a:off x="4248160" y="1105215"/>
            <a:ext cx="3333154" cy="3694099"/>
          </a:xfrm>
          <a:prstGeom prst="rect">
            <a:avLst/>
          </a:prstGeom>
          <a:noFill/>
          <a:ln>
            <a:noFill/>
          </a:ln>
        </p:spPr>
      </p:pic>
    </p:spTree>
    <p:extLst>
      <p:ext uri="{BB962C8B-B14F-4D97-AF65-F5344CB8AC3E}">
        <p14:creationId xmlns:p14="http://schemas.microsoft.com/office/powerpoint/2010/main" val="1380366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164"/>
        <p:cNvGrpSpPr/>
        <p:nvPr/>
      </p:nvGrpSpPr>
      <p:grpSpPr>
        <a:xfrm>
          <a:off x="0" y="0"/>
          <a:ext cx="0" cy="0"/>
          <a:chOff x="0" y="0"/>
          <a:chExt cx="0" cy="0"/>
        </a:xfrm>
      </p:grpSpPr>
      <p:sp>
        <p:nvSpPr>
          <p:cNvPr id="165" name="Google Shape;165;p21"/>
          <p:cNvSpPr txBox="1">
            <a:spLocks noGrp="1"/>
          </p:cNvSpPr>
          <p:nvPr>
            <p:ph type="subTitle" idx="1"/>
          </p:nvPr>
        </p:nvSpPr>
        <p:spPr>
          <a:xfrm>
            <a:off x="1304900" y="2049600"/>
            <a:ext cx="18057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66" name="Google Shape;166;p21"/>
          <p:cNvSpPr txBox="1">
            <a:spLocks noGrp="1"/>
          </p:cNvSpPr>
          <p:nvPr>
            <p:ph type="subTitle" idx="2"/>
          </p:nvPr>
        </p:nvSpPr>
        <p:spPr>
          <a:xfrm>
            <a:off x="1304901" y="1623200"/>
            <a:ext cx="14136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solidFill>
                  <a:schemeClr val="lt1"/>
                </a:solidFill>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67" name="Google Shape;167;p21"/>
          <p:cNvSpPr txBox="1">
            <a:spLocks noGrp="1"/>
          </p:cNvSpPr>
          <p:nvPr>
            <p:ph type="subTitle" idx="3"/>
          </p:nvPr>
        </p:nvSpPr>
        <p:spPr>
          <a:xfrm>
            <a:off x="3987223" y="2049600"/>
            <a:ext cx="18057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68" name="Google Shape;168;p21"/>
          <p:cNvSpPr txBox="1">
            <a:spLocks noGrp="1"/>
          </p:cNvSpPr>
          <p:nvPr>
            <p:ph type="subTitle" idx="4"/>
          </p:nvPr>
        </p:nvSpPr>
        <p:spPr>
          <a:xfrm>
            <a:off x="3987240" y="1623200"/>
            <a:ext cx="14136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69" name="Google Shape;169;p21"/>
          <p:cNvSpPr txBox="1">
            <a:spLocks noGrp="1"/>
          </p:cNvSpPr>
          <p:nvPr>
            <p:ph type="subTitle" idx="5"/>
          </p:nvPr>
        </p:nvSpPr>
        <p:spPr>
          <a:xfrm>
            <a:off x="3987223" y="4010467"/>
            <a:ext cx="18057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70" name="Google Shape;170;p21"/>
          <p:cNvSpPr txBox="1">
            <a:spLocks noGrp="1"/>
          </p:cNvSpPr>
          <p:nvPr>
            <p:ph type="subTitle" idx="6"/>
          </p:nvPr>
        </p:nvSpPr>
        <p:spPr>
          <a:xfrm>
            <a:off x="3987225" y="3584067"/>
            <a:ext cx="14136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solidFill>
                  <a:schemeClr val="lt1"/>
                </a:solidFill>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71" name="Google Shape;171;p21"/>
          <p:cNvSpPr txBox="1">
            <a:spLocks noGrp="1"/>
          </p:cNvSpPr>
          <p:nvPr>
            <p:ph type="subTitle" idx="7"/>
          </p:nvPr>
        </p:nvSpPr>
        <p:spPr>
          <a:xfrm>
            <a:off x="6627100" y="4010467"/>
            <a:ext cx="18057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72" name="Google Shape;172;p21"/>
          <p:cNvSpPr txBox="1">
            <a:spLocks noGrp="1"/>
          </p:cNvSpPr>
          <p:nvPr>
            <p:ph type="subTitle" idx="8"/>
          </p:nvPr>
        </p:nvSpPr>
        <p:spPr>
          <a:xfrm>
            <a:off x="6627101" y="3584067"/>
            <a:ext cx="14136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73" name="Google Shape;173;p21"/>
          <p:cNvSpPr txBox="1">
            <a:spLocks noGrp="1"/>
          </p:cNvSpPr>
          <p:nvPr>
            <p:ph type="ctrTitle"/>
          </p:nvPr>
        </p:nvSpPr>
        <p:spPr>
          <a:xfrm>
            <a:off x="2650350" y="5504167"/>
            <a:ext cx="5880900" cy="7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pic>
        <p:nvPicPr>
          <p:cNvPr id="174" name="Google Shape;174;p21"/>
          <p:cNvPicPr preferRelativeResize="0"/>
          <p:nvPr/>
        </p:nvPicPr>
        <p:blipFill>
          <a:blip r:embed="rId2">
            <a:alphaModFix/>
          </a:blip>
          <a:stretch>
            <a:fillRect/>
          </a:stretch>
        </p:blipFill>
        <p:spPr>
          <a:xfrm>
            <a:off x="-12" y="3390885"/>
            <a:ext cx="4486275" cy="3467100"/>
          </a:xfrm>
          <a:prstGeom prst="rect">
            <a:avLst/>
          </a:prstGeom>
          <a:noFill/>
          <a:ln>
            <a:noFill/>
          </a:ln>
        </p:spPr>
      </p:pic>
      <p:pic>
        <p:nvPicPr>
          <p:cNvPr id="175" name="Google Shape;175;p21"/>
          <p:cNvPicPr preferRelativeResize="0"/>
          <p:nvPr/>
        </p:nvPicPr>
        <p:blipFill>
          <a:blip r:embed="rId3">
            <a:alphaModFix/>
          </a:blip>
          <a:stretch>
            <a:fillRect/>
          </a:stretch>
        </p:blipFill>
        <p:spPr>
          <a:xfrm rot="10800000">
            <a:off x="6162664" y="385"/>
            <a:ext cx="2981325" cy="2552700"/>
          </a:xfrm>
          <a:prstGeom prst="rect">
            <a:avLst/>
          </a:prstGeom>
          <a:noFill/>
          <a:ln>
            <a:noFill/>
          </a:ln>
        </p:spPr>
      </p:pic>
    </p:spTree>
    <p:extLst>
      <p:ext uri="{BB962C8B-B14F-4D97-AF65-F5344CB8AC3E}">
        <p14:creationId xmlns:p14="http://schemas.microsoft.com/office/powerpoint/2010/main" val="2495109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82"/>
        <p:cNvGrpSpPr/>
        <p:nvPr/>
      </p:nvGrpSpPr>
      <p:grpSpPr>
        <a:xfrm>
          <a:off x="0" y="0"/>
          <a:ext cx="0" cy="0"/>
          <a:chOff x="0" y="0"/>
          <a:chExt cx="0" cy="0"/>
        </a:xfrm>
      </p:grpSpPr>
      <p:grpSp>
        <p:nvGrpSpPr>
          <p:cNvPr id="183" name="Google Shape;183;p23"/>
          <p:cNvGrpSpPr/>
          <p:nvPr/>
        </p:nvGrpSpPr>
        <p:grpSpPr>
          <a:xfrm>
            <a:off x="6049141" y="1853767"/>
            <a:ext cx="1916100" cy="2554800"/>
            <a:chOff x="4398728" y="364850"/>
            <a:chExt cx="1916100" cy="1916100"/>
          </a:xfrm>
        </p:grpSpPr>
        <p:sp>
          <p:nvSpPr>
            <p:cNvPr id="184" name="Google Shape;184;p23"/>
            <p:cNvSpPr/>
            <p:nvPr/>
          </p:nvSpPr>
          <p:spPr>
            <a:xfrm>
              <a:off x="4398728" y="364850"/>
              <a:ext cx="1916100" cy="1916100"/>
            </a:xfrm>
            <a:prstGeom prst="ellipse">
              <a:avLst/>
            </a:prstGeom>
            <a:gradFill>
              <a:gsLst>
                <a:gs pos="0">
                  <a:srgbClr val="645CA7">
                    <a:alpha val="76470"/>
                  </a:srgbClr>
                </a:gs>
                <a:gs pos="100000">
                  <a:srgbClr val="D77EAD">
                    <a:alpha val="7647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85" name="Google Shape;185;p23"/>
            <p:cNvGrpSpPr/>
            <p:nvPr/>
          </p:nvGrpSpPr>
          <p:grpSpPr>
            <a:xfrm>
              <a:off x="4705098" y="790125"/>
              <a:ext cx="1303360" cy="1191540"/>
              <a:chOff x="4166100" y="2738500"/>
              <a:chExt cx="1303360" cy="1191540"/>
            </a:xfrm>
          </p:grpSpPr>
          <p:sp>
            <p:nvSpPr>
              <p:cNvPr id="186" name="Google Shape;186;p23"/>
              <p:cNvSpPr/>
              <p:nvPr/>
            </p:nvSpPr>
            <p:spPr>
              <a:xfrm>
                <a:off x="4166100" y="3298484"/>
                <a:ext cx="44100" cy="441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 name="Google Shape;187;p23"/>
              <p:cNvSpPr/>
              <p:nvPr/>
            </p:nvSpPr>
            <p:spPr>
              <a:xfrm>
                <a:off x="5193483" y="2738500"/>
                <a:ext cx="44100" cy="441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 name="Google Shape;188;p23"/>
              <p:cNvSpPr/>
              <p:nvPr/>
            </p:nvSpPr>
            <p:spPr>
              <a:xfrm>
                <a:off x="5380280" y="3319777"/>
                <a:ext cx="22800" cy="228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Google Shape;189;p23"/>
              <p:cNvSpPr/>
              <p:nvPr/>
            </p:nvSpPr>
            <p:spPr>
              <a:xfrm>
                <a:off x="5036285" y="3885940"/>
                <a:ext cx="44100" cy="441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 name="Google Shape;190;p23"/>
              <p:cNvSpPr/>
              <p:nvPr/>
            </p:nvSpPr>
            <p:spPr>
              <a:xfrm>
                <a:off x="5425360" y="2955586"/>
                <a:ext cx="44100" cy="441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91;p23"/>
              <p:cNvSpPr/>
              <p:nvPr/>
            </p:nvSpPr>
            <p:spPr>
              <a:xfrm>
                <a:off x="4243982" y="2801609"/>
                <a:ext cx="44100" cy="441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92;p23"/>
              <p:cNvSpPr/>
              <p:nvPr/>
            </p:nvSpPr>
            <p:spPr>
              <a:xfrm>
                <a:off x="5013356" y="2999738"/>
                <a:ext cx="22800" cy="228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grpSp>
        <p:nvGrpSpPr>
          <p:cNvPr id="193" name="Google Shape;193;p23"/>
          <p:cNvGrpSpPr/>
          <p:nvPr/>
        </p:nvGrpSpPr>
        <p:grpSpPr>
          <a:xfrm>
            <a:off x="1178878" y="1853767"/>
            <a:ext cx="1916100" cy="2554800"/>
            <a:chOff x="4398728" y="364850"/>
            <a:chExt cx="1916100" cy="1916100"/>
          </a:xfrm>
        </p:grpSpPr>
        <p:sp>
          <p:nvSpPr>
            <p:cNvPr id="194" name="Google Shape;194;p23"/>
            <p:cNvSpPr/>
            <p:nvPr/>
          </p:nvSpPr>
          <p:spPr>
            <a:xfrm>
              <a:off x="4398728" y="364850"/>
              <a:ext cx="1916100" cy="1916100"/>
            </a:xfrm>
            <a:prstGeom prst="ellipse">
              <a:avLst/>
            </a:prstGeom>
            <a:gradFill>
              <a:gsLst>
                <a:gs pos="0">
                  <a:srgbClr val="645CA7">
                    <a:alpha val="76470"/>
                  </a:srgbClr>
                </a:gs>
                <a:gs pos="100000">
                  <a:srgbClr val="D77EAD">
                    <a:alpha val="7647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95" name="Google Shape;195;p23"/>
            <p:cNvGrpSpPr/>
            <p:nvPr/>
          </p:nvGrpSpPr>
          <p:grpSpPr>
            <a:xfrm>
              <a:off x="4705098" y="790125"/>
              <a:ext cx="1303360" cy="1191540"/>
              <a:chOff x="4166100" y="2738500"/>
              <a:chExt cx="1303360" cy="1191540"/>
            </a:xfrm>
          </p:grpSpPr>
          <p:sp>
            <p:nvSpPr>
              <p:cNvPr id="196" name="Google Shape;196;p23"/>
              <p:cNvSpPr/>
              <p:nvPr/>
            </p:nvSpPr>
            <p:spPr>
              <a:xfrm>
                <a:off x="4166100" y="3298484"/>
                <a:ext cx="44100" cy="441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197;p23"/>
              <p:cNvSpPr/>
              <p:nvPr/>
            </p:nvSpPr>
            <p:spPr>
              <a:xfrm>
                <a:off x="5193483" y="2738500"/>
                <a:ext cx="44100" cy="441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198;p23"/>
              <p:cNvSpPr/>
              <p:nvPr/>
            </p:nvSpPr>
            <p:spPr>
              <a:xfrm>
                <a:off x="5380280" y="3319777"/>
                <a:ext cx="22800" cy="228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199;p23"/>
              <p:cNvSpPr/>
              <p:nvPr/>
            </p:nvSpPr>
            <p:spPr>
              <a:xfrm>
                <a:off x="5036285" y="3885940"/>
                <a:ext cx="44100" cy="441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200;p23"/>
              <p:cNvSpPr/>
              <p:nvPr/>
            </p:nvSpPr>
            <p:spPr>
              <a:xfrm>
                <a:off x="5425360" y="2955586"/>
                <a:ext cx="44100" cy="441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201;p23"/>
              <p:cNvSpPr/>
              <p:nvPr/>
            </p:nvSpPr>
            <p:spPr>
              <a:xfrm>
                <a:off x="4243982" y="2801609"/>
                <a:ext cx="44100" cy="441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202;p23"/>
              <p:cNvSpPr/>
              <p:nvPr/>
            </p:nvSpPr>
            <p:spPr>
              <a:xfrm>
                <a:off x="5013356" y="2999738"/>
                <a:ext cx="22800" cy="228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pic>
        <p:nvPicPr>
          <p:cNvPr id="203" name="Google Shape;203;p23"/>
          <p:cNvPicPr preferRelativeResize="0"/>
          <p:nvPr/>
        </p:nvPicPr>
        <p:blipFill rotWithShape="1">
          <a:blip r:embed="rId2">
            <a:alphaModFix/>
          </a:blip>
          <a:srcRect t="59574" r="48885" b="8751"/>
          <a:stretch/>
        </p:blipFill>
        <p:spPr>
          <a:xfrm flipH="1">
            <a:off x="4470126" y="4685401"/>
            <a:ext cx="4673875" cy="2172601"/>
          </a:xfrm>
          <a:prstGeom prst="rect">
            <a:avLst/>
          </a:prstGeom>
          <a:noFill/>
          <a:ln>
            <a:noFill/>
          </a:ln>
        </p:spPr>
      </p:pic>
      <p:sp>
        <p:nvSpPr>
          <p:cNvPr id="204" name="Google Shape;204;p23"/>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205" name="Google Shape;205;p23"/>
          <p:cNvSpPr txBox="1">
            <a:spLocks noGrp="1"/>
          </p:cNvSpPr>
          <p:nvPr>
            <p:ph type="subTitle" idx="1"/>
          </p:nvPr>
        </p:nvSpPr>
        <p:spPr>
          <a:xfrm>
            <a:off x="1348375" y="2865071"/>
            <a:ext cx="1577100" cy="11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06" name="Google Shape;206;p23"/>
          <p:cNvSpPr txBox="1">
            <a:spLocks noGrp="1"/>
          </p:cNvSpPr>
          <p:nvPr>
            <p:ph type="subTitle" idx="2"/>
          </p:nvPr>
        </p:nvSpPr>
        <p:spPr>
          <a:xfrm>
            <a:off x="1348216" y="2292484"/>
            <a:ext cx="1577100" cy="710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07" name="Google Shape;207;p23"/>
          <p:cNvSpPr txBox="1">
            <a:spLocks noGrp="1"/>
          </p:cNvSpPr>
          <p:nvPr>
            <p:ph type="subTitle" idx="3"/>
          </p:nvPr>
        </p:nvSpPr>
        <p:spPr>
          <a:xfrm>
            <a:off x="6218675" y="2865031"/>
            <a:ext cx="1577100" cy="11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08" name="Google Shape;208;p23"/>
          <p:cNvSpPr txBox="1">
            <a:spLocks noGrp="1"/>
          </p:cNvSpPr>
          <p:nvPr>
            <p:ph type="subTitle" idx="4"/>
          </p:nvPr>
        </p:nvSpPr>
        <p:spPr>
          <a:xfrm>
            <a:off x="6218662" y="2292467"/>
            <a:ext cx="1577100" cy="710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pic>
        <p:nvPicPr>
          <p:cNvPr id="209" name="Google Shape;209;p23"/>
          <p:cNvPicPr preferRelativeResize="0"/>
          <p:nvPr/>
        </p:nvPicPr>
        <p:blipFill rotWithShape="1">
          <a:blip r:embed="rId3">
            <a:alphaModFix/>
          </a:blip>
          <a:srcRect l="60718" b="38141"/>
          <a:stretch/>
        </p:blipFill>
        <p:spPr>
          <a:xfrm rot="-5400000">
            <a:off x="-417880" y="417880"/>
            <a:ext cx="2489840" cy="1654099"/>
          </a:xfrm>
          <a:prstGeom prst="rect">
            <a:avLst/>
          </a:prstGeom>
          <a:noFill/>
          <a:ln>
            <a:noFill/>
          </a:ln>
        </p:spPr>
      </p:pic>
    </p:spTree>
    <p:extLst>
      <p:ext uri="{BB962C8B-B14F-4D97-AF65-F5344CB8AC3E}">
        <p14:creationId xmlns:p14="http://schemas.microsoft.com/office/powerpoint/2010/main" val="2674642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spTree>
      <p:nvGrpSpPr>
        <p:cNvPr id="1" name="Shape 210"/>
        <p:cNvGrpSpPr/>
        <p:nvPr/>
      </p:nvGrpSpPr>
      <p:grpSpPr>
        <a:xfrm>
          <a:off x="0" y="0"/>
          <a:ext cx="0" cy="0"/>
          <a:chOff x="0" y="0"/>
          <a:chExt cx="0" cy="0"/>
        </a:xfrm>
      </p:grpSpPr>
      <p:pic>
        <p:nvPicPr>
          <p:cNvPr id="211" name="Google Shape;211;p24"/>
          <p:cNvPicPr preferRelativeResize="0"/>
          <p:nvPr/>
        </p:nvPicPr>
        <p:blipFill>
          <a:blip r:embed="rId2">
            <a:alphaModFix/>
          </a:blip>
          <a:stretch>
            <a:fillRect/>
          </a:stretch>
        </p:blipFill>
        <p:spPr>
          <a:xfrm rot="10800000" flipH="1">
            <a:off x="4357101" y="401"/>
            <a:ext cx="4786899" cy="4028033"/>
          </a:xfrm>
          <a:prstGeom prst="rect">
            <a:avLst/>
          </a:prstGeom>
          <a:noFill/>
          <a:ln>
            <a:noFill/>
          </a:ln>
        </p:spPr>
      </p:pic>
      <p:sp>
        <p:nvSpPr>
          <p:cNvPr id="212" name="Google Shape;212;p24"/>
          <p:cNvSpPr/>
          <p:nvPr/>
        </p:nvSpPr>
        <p:spPr>
          <a:xfrm rot="10800000" flipH="1">
            <a:off x="1178887" y="1853783"/>
            <a:ext cx="1916100" cy="2554800"/>
          </a:xfrm>
          <a:prstGeom prst="ellipse">
            <a:avLst/>
          </a:prstGeom>
          <a:solidFill>
            <a:srgbClr val="FFFFFF">
              <a:alpha val="7647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 name="Google Shape;213;p24"/>
          <p:cNvSpPr/>
          <p:nvPr/>
        </p:nvSpPr>
        <p:spPr>
          <a:xfrm rot="10800000" flipH="1">
            <a:off x="6049162" y="1853783"/>
            <a:ext cx="1916100" cy="2554800"/>
          </a:xfrm>
          <a:prstGeom prst="ellipse">
            <a:avLst/>
          </a:prstGeom>
          <a:solidFill>
            <a:srgbClr val="FFFFFF">
              <a:alpha val="7647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 name="Google Shape;214;p24"/>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215" name="Google Shape;215;p24"/>
          <p:cNvSpPr txBox="1">
            <a:spLocks noGrp="1"/>
          </p:cNvSpPr>
          <p:nvPr>
            <p:ph type="subTitle" idx="1"/>
          </p:nvPr>
        </p:nvSpPr>
        <p:spPr>
          <a:xfrm>
            <a:off x="1348375" y="2865071"/>
            <a:ext cx="1577100" cy="11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dk2"/>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16" name="Google Shape;216;p24"/>
          <p:cNvSpPr txBox="1">
            <a:spLocks noGrp="1"/>
          </p:cNvSpPr>
          <p:nvPr>
            <p:ph type="subTitle" idx="2"/>
          </p:nvPr>
        </p:nvSpPr>
        <p:spPr>
          <a:xfrm>
            <a:off x="1348216" y="2292484"/>
            <a:ext cx="1577100" cy="710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solidFill>
                  <a:schemeClr val="dk2"/>
                </a:solidFill>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17" name="Google Shape;217;p24"/>
          <p:cNvSpPr txBox="1">
            <a:spLocks noGrp="1"/>
          </p:cNvSpPr>
          <p:nvPr>
            <p:ph type="subTitle" idx="3"/>
          </p:nvPr>
        </p:nvSpPr>
        <p:spPr>
          <a:xfrm>
            <a:off x="6218675" y="2865031"/>
            <a:ext cx="1577100" cy="11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dk2"/>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18" name="Google Shape;218;p24"/>
          <p:cNvSpPr txBox="1">
            <a:spLocks noGrp="1"/>
          </p:cNvSpPr>
          <p:nvPr>
            <p:ph type="subTitle" idx="4"/>
          </p:nvPr>
        </p:nvSpPr>
        <p:spPr>
          <a:xfrm>
            <a:off x="6218662" y="2292467"/>
            <a:ext cx="1577100" cy="710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solidFill>
                  <a:schemeClr val="dk2"/>
                </a:solidFill>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pic>
        <p:nvPicPr>
          <p:cNvPr id="219" name="Google Shape;219;p24"/>
          <p:cNvPicPr preferRelativeResize="0"/>
          <p:nvPr/>
        </p:nvPicPr>
        <p:blipFill rotWithShape="1">
          <a:blip r:embed="rId3">
            <a:alphaModFix/>
          </a:blip>
          <a:srcRect l="28341" b="53555"/>
          <a:stretch/>
        </p:blipFill>
        <p:spPr>
          <a:xfrm flipH="1">
            <a:off x="1" y="5387767"/>
            <a:ext cx="3024550" cy="1470232"/>
          </a:xfrm>
          <a:prstGeom prst="rect">
            <a:avLst/>
          </a:prstGeom>
          <a:noFill/>
          <a:ln>
            <a:noFill/>
          </a:ln>
        </p:spPr>
      </p:pic>
    </p:spTree>
    <p:extLst>
      <p:ext uri="{BB962C8B-B14F-4D97-AF65-F5344CB8AC3E}">
        <p14:creationId xmlns:p14="http://schemas.microsoft.com/office/powerpoint/2010/main" val="821577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225"/>
        <p:cNvGrpSpPr/>
        <p:nvPr/>
      </p:nvGrpSpPr>
      <p:grpSpPr>
        <a:xfrm>
          <a:off x="0" y="0"/>
          <a:ext cx="0" cy="0"/>
          <a:chOff x="0" y="0"/>
          <a:chExt cx="0" cy="0"/>
        </a:xfrm>
      </p:grpSpPr>
      <p:pic>
        <p:nvPicPr>
          <p:cNvPr id="226" name="Google Shape;226;p26"/>
          <p:cNvPicPr preferRelativeResize="0"/>
          <p:nvPr/>
        </p:nvPicPr>
        <p:blipFill>
          <a:blip r:embed="rId2">
            <a:alphaModFix/>
          </a:blip>
          <a:stretch>
            <a:fillRect/>
          </a:stretch>
        </p:blipFill>
        <p:spPr>
          <a:xfrm rot="10800000">
            <a:off x="4657714" y="-15"/>
            <a:ext cx="4486275" cy="3467100"/>
          </a:xfrm>
          <a:prstGeom prst="rect">
            <a:avLst/>
          </a:prstGeom>
          <a:noFill/>
          <a:ln>
            <a:noFill/>
          </a:ln>
        </p:spPr>
      </p:pic>
      <p:sp>
        <p:nvSpPr>
          <p:cNvPr id="227" name="Google Shape;227;p26"/>
          <p:cNvSpPr txBox="1">
            <a:spLocks noGrp="1"/>
          </p:cNvSpPr>
          <p:nvPr>
            <p:ph type="ctrTitle"/>
          </p:nvPr>
        </p:nvSpPr>
        <p:spPr>
          <a:xfrm>
            <a:off x="956375" y="4506600"/>
            <a:ext cx="2942400" cy="4112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1400">
                <a:solidFill>
                  <a:schemeClr val="lt1"/>
                </a:solidFill>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28" name="Google Shape;228;p26"/>
          <p:cNvSpPr txBox="1">
            <a:spLocks noGrp="1"/>
          </p:cNvSpPr>
          <p:nvPr>
            <p:ph type="subTitle" idx="1"/>
          </p:nvPr>
        </p:nvSpPr>
        <p:spPr>
          <a:xfrm flipH="1">
            <a:off x="956325" y="2124200"/>
            <a:ext cx="3354000" cy="26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4800"/>
              <a:buFont typeface="Englebert"/>
              <a:buNone/>
              <a:defRPr sz="2200">
                <a:solidFill>
                  <a:schemeClr val="lt1"/>
                </a:solidFill>
                <a:latin typeface="Zilla Slab"/>
                <a:ea typeface="Zilla Slab"/>
                <a:cs typeface="Zilla Slab"/>
                <a:sym typeface="Zilla Slab"/>
              </a:defRPr>
            </a:lvl1pPr>
            <a:lvl2pPr lvl="1" rtl="0">
              <a:lnSpc>
                <a:spcPct val="100000"/>
              </a:lnSpc>
              <a:spcBef>
                <a:spcPts val="0"/>
              </a:spcBef>
              <a:spcAft>
                <a:spcPts val="0"/>
              </a:spcAft>
              <a:buSzPts val="4800"/>
              <a:buFont typeface="Englebert"/>
              <a:buNone/>
              <a:defRPr sz="4800">
                <a:latin typeface="Englebert"/>
                <a:ea typeface="Englebert"/>
                <a:cs typeface="Englebert"/>
                <a:sym typeface="Englebert"/>
              </a:defRPr>
            </a:lvl2pPr>
            <a:lvl3pPr lvl="2" rtl="0">
              <a:lnSpc>
                <a:spcPct val="100000"/>
              </a:lnSpc>
              <a:spcBef>
                <a:spcPts val="0"/>
              </a:spcBef>
              <a:spcAft>
                <a:spcPts val="0"/>
              </a:spcAft>
              <a:buSzPts val="4800"/>
              <a:buFont typeface="Englebert"/>
              <a:buNone/>
              <a:defRPr sz="4800">
                <a:latin typeface="Englebert"/>
                <a:ea typeface="Englebert"/>
                <a:cs typeface="Englebert"/>
                <a:sym typeface="Englebert"/>
              </a:defRPr>
            </a:lvl3pPr>
            <a:lvl4pPr lvl="3" rtl="0">
              <a:lnSpc>
                <a:spcPct val="100000"/>
              </a:lnSpc>
              <a:spcBef>
                <a:spcPts val="0"/>
              </a:spcBef>
              <a:spcAft>
                <a:spcPts val="0"/>
              </a:spcAft>
              <a:buSzPts val="4800"/>
              <a:buFont typeface="Englebert"/>
              <a:buNone/>
              <a:defRPr sz="4800">
                <a:latin typeface="Englebert"/>
                <a:ea typeface="Englebert"/>
                <a:cs typeface="Englebert"/>
                <a:sym typeface="Englebert"/>
              </a:defRPr>
            </a:lvl4pPr>
            <a:lvl5pPr lvl="4" rtl="0">
              <a:lnSpc>
                <a:spcPct val="100000"/>
              </a:lnSpc>
              <a:spcBef>
                <a:spcPts val="0"/>
              </a:spcBef>
              <a:spcAft>
                <a:spcPts val="0"/>
              </a:spcAft>
              <a:buSzPts val="4800"/>
              <a:buFont typeface="Englebert"/>
              <a:buNone/>
              <a:defRPr sz="4800">
                <a:latin typeface="Englebert"/>
                <a:ea typeface="Englebert"/>
                <a:cs typeface="Englebert"/>
                <a:sym typeface="Englebert"/>
              </a:defRPr>
            </a:lvl5pPr>
            <a:lvl6pPr lvl="5" rtl="0">
              <a:lnSpc>
                <a:spcPct val="100000"/>
              </a:lnSpc>
              <a:spcBef>
                <a:spcPts val="0"/>
              </a:spcBef>
              <a:spcAft>
                <a:spcPts val="0"/>
              </a:spcAft>
              <a:buSzPts val="4800"/>
              <a:buFont typeface="Englebert"/>
              <a:buNone/>
              <a:defRPr sz="4800">
                <a:latin typeface="Englebert"/>
                <a:ea typeface="Englebert"/>
                <a:cs typeface="Englebert"/>
                <a:sym typeface="Englebert"/>
              </a:defRPr>
            </a:lvl6pPr>
            <a:lvl7pPr lvl="6" rtl="0">
              <a:lnSpc>
                <a:spcPct val="100000"/>
              </a:lnSpc>
              <a:spcBef>
                <a:spcPts val="0"/>
              </a:spcBef>
              <a:spcAft>
                <a:spcPts val="0"/>
              </a:spcAft>
              <a:buSzPts val="4800"/>
              <a:buFont typeface="Englebert"/>
              <a:buNone/>
              <a:defRPr sz="4800">
                <a:latin typeface="Englebert"/>
                <a:ea typeface="Englebert"/>
                <a:cs typeface="Englebert"/>
                <a:sym typeface="Englebert"/>
              </a:defRPr>
            </a:lvl7pPr>
            <a:lvl8pPr lvl="7" rtl="0">
              <a:lnSpc>
                <a:spcPct val="100000"/>
              </a:lnSpc>
              <a:spcBef>
                <a:spcPts val="0"/>
              </a:spcBef>
              <a:spcAft>
                <a:spcPts val="0"/>
              </a:spcAft>
              <a:buSzPts val="4800"/>
              <a:buFont typeface="Englebert"/>
              <a:buNone/>
              <a:defRPr sz="4800">
                <a:latin typeface="Englebert"/>
                <a:ea typeface="Englebert"/>
                <a:cs typeface="Englebert"/>
                <a:sym typeface="Englebert"/>
              </a:defRPr>
            </a:lvl8pPr>
            <a:lvl9pPr lvl="8" rtl="0">
              <a:lnSpc>
                <a:spcPct val="100000"/>
              </a:lnSpc>
              <a:spcBef>
                <a:spcPts val="0"/>
              </a:spcBef>
              <a:spcAft>
                <a:spcPts val="0"/>
              </a:spcAft>
              <a:buSzPts val="4800"/>
              <a:buFont typeface="Englebert"/>
              <a:buNone/>
              <a:defRPr sz="4800">
                <a:latin typeface="Englebert"/>
                <a:ea typeface="Englebert"/>
                <a:cs typeface="Englebert"/>
                <a:sym typeface="Englebert"/>
              </a:defRPr>
            </a:lvl9pPr>
          </a:lstStyle>
          <a:p>
            <a:endParaRPr/>
          </a:p>
        </p:txBody>
      </p:sp>
    </p:spTree>
    <p:extLst>
      <p:ext uri="{BB962C8B-B14F-4D97-AF65-F5344CB8AC3E}">
        <p14:creationId xmlns:p14="http://schemas.microsoft.com/office/powerpoint/2010/main" val="1480195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3">
  <p:cSld name="TItle and four columns 3">
    <p:spTree>
      <p:nvGrpSpPr>
        <p:cNvPr id="1" name="Shape 234"/>
        <p:cNvGrpSpPr/>
        <p:nvPr/>
      </p:nvGrpSpPr>
      <p:grpSpPr>
        <a:xfrm>
          <a:off x="0" y="0"/>
          <a:ext cx="0" cy="0"/>
          <a:chOff x="0" y="0"/>
          <a:chExt cx="0" cy="0"/>
        </a:xfrm>
      </p:grpSpPr>
      <p:sp>
        <p:nvSpPr>
          <p:cNvPr id="235" name="Google Shape;235;p28"/>
          <p:cNvSpPr txBox="1">
            <a:spLocks noGrp="1"/>
          </p:cNvSpPr>
          <p:nvPr>
            <p:ph type="ctrTitle"/>
          </p:nvPr>
        </p:nvSpPr>
        <p:spPr>
          <a:xfrm>
            <a:off x="612650" y="5504167"/>
            <a:ext cx="7918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solidFill>
                  <a:schemeClr val="lt1"/>
                </a:solidFill>
              </a:defRPr>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236" name="Google Shape;236;p28"/>
          <p:cNvSpPr txBox="1">
            <a:spLocks noGrp="1"/>
          </p:cNvSpPr>
          <p:nvPr>
            <p:ph type="subTitle" idx="1"/>
          </p:nvPr>
        </p:nvSpPr>
        <p:spPr>
          <a:xfrm>
            <a:off x="558475" y="4311671"/>
            <a:ext cx="1577100" cy="8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37" name="Google Shape;237;p28"/>
          <p:cNvSpPr txBox="1">
            <a:spLocks noGrp="1"/>
          </p:cNvSpPr>
          <p:nvPr>
            <p:ph type="subTitle" idx="2"/>
          </p:nvPr>
        </p:nvSpPr>
        <p:spPr>
          <a:xfrm>
            <a:off x="558475" y="3903267"/>
            <a:ext cx="15771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38" name="Google Shape;238;p28"/>
          <p:cNvSpPr txBox="1">
            <a:spLocks noGrp="1"/>
          </p:cNvSpPr>
          <p:nvPr>
            <p:ph type="subTitle" idx="3"/>
          </p:nvPr>
        </p:nvSpPr>
        <p:spPr>
          <a:xfrm>
            <a:off x="2682670" y="4311643"/>
            <a:ext cx="1577100" cy="8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39" name="Google Shape;239;p28"/>
          <p:cNvSpPr txBox="1">
            <a:spLocks noGrp="1"/>
          </p:cNvSpPr>
          <p:nvPr>
            <p:ph type="subTitle" idx="4"/>
          </p:nvPr>
        </p:nvSpPr>
        <p:spPr>
          <a:xfrm>
            <a:off x="2682670" y="3903267"/>
            <a:ext cx="15771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40" name="Google Shape;240;p28"/>
          <p:cNvSpPr txBox="1">
            <a:spLocks noGrp="1"/>
          </p:cNvSpPr>
          <p:nvPr>
            <p:ph type="subTitle" idx="5"/>
          </p:nvPr>
        </p:nvSpPr>
        <p:spPr>
          <a:xfrm>
            <a:off x="4829448" y="4311632"/>
            <a:ext cx="1577100" cy="8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41" name="Google Shape;241;p28"/>
          <p:cNvSpPr txBox="1">
            <a:spLocks noGrp="1"/>
          </p:cNvSpPr>
          <p:nvPr>
            <p:ph type="subTitle" idx="6"/>
          </p:nvPr>
        </p:nvSpPr>
        <p:spPr>
          <a:xfrm>
            <a:off x="4829448" y="3903267"/>
            <a:ext cx="15771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42" name="Google Shape;242;p28"/>
          <p:cNvSpPr txBox="1">
            <a:spLocks noGrp="1"/>
          </p:cNvSpPr>
          <p:nvPr>
            <p:ph type="subTitle" idx="7"/>
          </p:nvPr>
        </p:nvSpPr>
        <p:spPr>
          <a:xfrm>
            <a:off x="6953650" y="4311643"/>
            <a:ext cx="1577100" cy="8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43" name="Google Shape;243;p28"/>
          <p:cNvSpPr txBox="1">
            <a:spLocks noGrp="1"/>
          </p:cNvSpPr>
          <p:nvPr>
            <p:ph type="subTitle" idx="8"/>
          </p:nvPr>
        </p:nvSpPr>
        <p:spPr>
          <a:xfrm>
            <a:off x="6953650" y="3903233"/>
            <a:ext cx="15771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Tree>
    <p:extLst>
      <p:ext uri="{BB962C8B-B14F-4D97-AF65-F5344CB8AC3E}">
        <p14:creationId xmlns:p14="http://schemas.microsoft.com/office/powerpoint/2010/main" val="3408033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right">
  <p:cSld name="Title and four columns right">
    <p:spTree>
      <p:nvGrpSpPr>
        <p:cNvPr id="1" name="Shape 244"/>
        <p:cNvGrpSpPr/>
        <p:nvPr/>
      </p:nvGrpSpPr>
      <p:grpSpPr>
        <a:xfrm>
          <a:off x="0" y="0"/>
          <a:ext cx="0" cy="0"/>
          <a:chOff x="0" y="0"/>
          <a:chExt cx="0" cy="0"/>
        </a:xfrm>
      </p:grpSpPr>
      <p:sp>
        <p:nvSpPr>
          <p:cNvPr id="245" name="Google Shape;245;p29"/>
          <p:cNvSpPr txBox="1">
            <a:spLocks noGrp="1"/>
          </p:cNvSpPr>
          <p:nvPr>
            <p:ph type="subTitle" idx="1"/>
          </p:nvPr>
        </p:nvSpPr>
        <p:spPr>
          <a:xfrm flipH="1">
            <a:off x="4388550" y="2201965"/>
            <a:ext cx="1679700" cy="67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6" name="Google Shape;246;p29"/>
          <p:cNvSpPr txBox="1">
            <a:spLocks noGrp="1"/>
          </p:cNvSpPr>
          <p:nvPr>
            <p:ph type="subTitle" idx="2"/>
          </p:nvPr>
        </p:nvSpPr>
        <p:spPr>
          <a:xfrm flipH="1">
            <a:off x="4388550" y="1946900"/>
            <a:ext cx="1679700" cy="3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47" name="Google Shape;247;p29"/>
          <p:cNvSpPr txBox="1">
            <a:spLocks noGrp="1"/>
          </p:cNvSpPr>
          <p:nvPr>
            <p:ph type="subTitle" idx="3"/>
          </p:nvPr>
        </p:nvSpPr>
        <p:spPr>
          <a:xfrm flipH="1">
            <a:off x="6769400" y="2201965"/>
            <a:ext cx="1679700" cy="67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8" name="Google Shape;248;p29"/>
          <p:cNvSpPr txBox="1">
            <a:spLocks noGrp="1"/>
          </p:cNvSpPr>
          <p:nvPr>
            <p:ph type="subTitle" idx="4"/>
          </p:nvPr>
        </p:nvSpPr>
        <p:spPr>
          <a:xfrm flipH="1">
            <a:off x="6769400" y="1946900"/>
            <a:ext cx="1679700" cy="3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49" name="Google Shape;249;p29"/>
          <p:cNvSpPr txBox="1">
            <a:spLocks noGrp="1"/>
          </p:cNvSpPr>
          <p:nvPr>
            <p:ph type="subTitle" idx="5"/>
          </p:nvPr>
        </p:nvSpPr>
        <p:spPr>
          <a:xfrm flipH="1">
            <a:off x="4388525" y="4407279"/>
            <a:ext cx="1679700" cy="6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50" name="Google Shape;250;p29"/>
          <p:cNvSpPr txBox="1">
            <a:spLocks noGrp="1"/>
          </p:cNvSpPr>
          <p:nvPr>
            <p:ph type="subTitle" idx="6"/>
          </p:nvPr>
        </p:nvSpPr>
        <p:spPr>
          <a:xfrm flipH="1">
            <a:off x="4388525" y="4152117"/>
            <a:ext cx="1679700" cy="3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51" name="Google Shape;251;p29"/>
          <p:cNvSpPr txBox="1">
            <a:spLocks noGrp="1"/>
          </p:cNvSpPr>
          <p:nvPr>
            <p:ph type="subTitle" idx="7"/>
          </p:nvPr>
        </p:nvSpPr>
        <p:spPr>
          <a:xfrm flipH="1">
            <a:off x="6769375" y="4407279"/>
            <a:ext cx="1679700" cy="6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52" name="Google Shape;252;p29"/>
          <p:cNvSpPr txBox="1">
            <a:spLocks noGrp="1"/>
          </p:cNvSpPr>
          <p:nvPr>
            <p:ph type="subTitle" idx="8"/>
          </p:nvPr>
        </p:nvSpPr>
        <p:spPr>
          <a:xfrm flipH="1">
            <a:off x="6769375" y="4152117"/>
            <a:ext cx="1679700" cy="3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53" name="Google Shape;253;p29"/>
          <p:cNvSpPr txBox="1">
            <a:spLocks noGrp="1"/>
          </p:cNvSpPr>
          <p:nvPr>
            <p:ph type="ctrTitle"/>
          </p:nvPr>
        </p:nvSpPr>
        <p:spPr>
          <a:xfrm>
            <a:off x="612650" y="5228500"/>
            <a:ext cx="7918800" cy="104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a:endParaRPr/>
          </a:p>
        </p:txBody>
      </p:sp>
      <p:pic>
        <p:nvPicPr>
          <p:cNvPr id="254" name="Google Shape;254;p29"/>
          <p:cNvPicPr preferRelativeResize="0"/>
          <p:nvPr/>
        </p:nvPicPr>
        <p:blipFill>
          <a:blip r:embed="rId2">
            <a:alphaModFix/>
          </a:blip>
          <a:stretch>
            <a:fillRect/>
          </a:stretch>
        </p:blipFill>
        <p:spPr>
          <a:xfrm rot="10800000" flipH="1">
            <a:off x="0" y="-15"/>
            <a:ext cx="4895850" cy="5194300"/>
          </a:xfrm>
          <a:prstGeom prst="rect">
            <a:avLst/>
          </a:prstGeom>
          <a:noFill/>
          <a:ln>
            <a:noFill/>
          </a:ln>
        </p:spPr>
      </p:pic>
    </p:spTree>
    <p:extLst>
      <p:ext uri="{BB962C8B-B14F-4D97-AF65-F5344CB8AC3E}">
        <p14:creationId xmlns:p14="http://schemas.microsoft.com/office/powerpoint/2010/main" val="4002405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5"/>
        <p:cNvGrpSpPr/>
        <p:nvPr/>
      </p:nvGrpSpPr>
      <p:grpSpPr>
        <a:xfrm>
          <a:off x="0" y="0"/>
          <a:ext cx="0" cy="0"/>
          <a:chOff x="0" y="0"/>
          <a:chExt cx="0" cy="0"/>
        </a:xfrm>
      </p:grpSpPr>
      <p:pic>
        <p:nvPicPr>
          <p:cNvPr id="256" name="Google Shape;256;p30"/>
          <p:cNvPicPr preferRelativeResize="0"/>
          <p:nvPr/>
        </p:nvPicPr>
        <p:blipFill rotWithShape="1">
          <a:blip r:embed="rId2">
            <a:alphaModFix/>
          </a:blip>
          <a:srcRect l="39445"/>
          <a:stretch/>
        </p:blipFill>
        <p:spPr>
          <a:xfrm flipH="1">
            <a:off x="4710075" y="0"/>
            <a:ext cx="4433926" cy="6858000"/>
          </a:xfrm>
          <a:prstGeom prst="rect">
            <a:avLst/>
          </a:prstGeom>
          <a:noFill/>
          <a:ln>
            <a:noFill/>
          </a:ln>
        </p:spPr>
      </p:pic>
      <p:sp>
        <p:nvSpPr>
          <p:cNvPr id="257" name="Google Shape;257;p30"/>
          <p:cNvSpPr txBox="1">
            <a:spLocks noGrp="1"/>
          </p:cNvSpPr>
          <p:nvPr>
            <p:ph type="ctrTitle"/>
          </p:nvPr>
        </p:nvSpPr>
        <p:spPr>
          <a:xfrm>
            <a:off x="612650" y="5504167"/>
            <a:ext cx="7918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extLst>
      <p:ext uri="{BB962C8B-B14F-4D97-AF65-F5344CB8AC3E}">
        <p14:creationId xmlns:p14="http://schemas.microsoft.com/office/powerpoint/2010/main" val="203941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99B7F-AABB-48A8-8A38-45079F4B31CF}"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E2D20B-7ADA-4F6D-8DEF-616A16B57478}" type="slidenum">
              <a:rPr lang="vi-VN" smtClean="0"/>
              <a:t>‹#›</a:t>
            </a:fld>
            <a:endParaRPr lang="vi-VN"/>
          </a:p>
        </p:txBody>
      </p:sp>
    </p:spTree>
    <p:extLst>
      <p:ext uri="{BB962C8B-B14F-4D97-AF65-F5344CB8AC3E}">
        <p14:creationId xmlns:p14="http://schemas.microsoft.com/office/powerpoint/2010/main" val="1518697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70"/>
        <p:cNvGrpSpPr/>
        <p:nvPr/>
      </p:nvGrpSpPr>
      <p:grpSpPr>
        <a:xfrm>
          <a:off x="0" y="0"/>
          <a:ext cx="0" cy="0"/>
          <a:chOff x="0" y="0"/>
          <a:chExt cx="0" cy="0"/>
        </a:xfrm>
      </p:grpSpPr>
      <p:pic>
        <p:nvPicPr>
          <p:cNvPr id="271" name="Google Shape;271;p32"/>
          <p:cNvPicPr preferRelativeResize="0"/>
          <p:nvPr/>
        </p:nvPicPr>
        <p:blipFill rotWithShape="1">
          <a:blip r:embed="rId2">
            <a:alphaModFix/>
          </a:blip>
          <a:srcRect l="60718" b="38141"/>
          <a:stretch/>
        </p:blipFill>
        <p:spPr>
          <a:xfrm rot="10800000" flipH="1">
            <a:off x="7276625" y="4663797"/>
            <a:ext cx="1867380" cy="2205465"/>
          </a:xfrm>
          <a:prstGeom prst="rect">
            <a:avLst/>
          </a:prstGeom>
          <a:noFill/>
          <a:ln>
            <a:noFill/>
          </a:ln>
        </p:spPr>
      </p:pic>
      <p:grpSp>
        <p:nvGrpSpPr>
          <p:cNvPr id="272" name="Google Shape;272;p32"/>
          <p:cNvGrpSpPr/>
          <p:nvPr/>
        </p:nvGrpSpPr>
        <p:grpSpPr>
          <a:xfrm rot="322651">
            <a:off x="8894029" y="4471403"/>
            <a:ext cx="162544" cy="968284"/>
            <a:chOff x="6091275" y="1941325"/>
            <a:chExt cx="329725" cy="1472275"/>
          </a:xfrm>
        </p:grpSpPr>
        <p:sp>
          <p:nvSpPr>
            <p:cNvPr id="273" name="Google Shape;273;p32"/>
            <p:cNvSpPr/>
            <p:nvPr/>
          </p:nvSpPr>
          <p:spPr>
            <a:xfrm>
              <a:off x="6234100" y="2368250"/>
              <a:ext cx="65350" cy="1045350"/>
            </a:xfrm>
            <a:custGeom>
              <a:avLst/>
              <a:gdLst/>
              <a:ahLst/>
              <a:cxnLst/>
              <a:rect l="l" t="t" r="r" b="b"/>
              <a:pathLst>
                <a:path w="2614" h="41814" extrusionOk="0">
                  <a:moveTo>
                    <a:pt x="1" y="1"/>
                  </a:moveTo>
                  <a:lnTo>
                    <a:pt x="1" y="40537"/>
                  </a:lnTo>
                  <a:cubicBezTo>
                    <a:pt x="1" y="41206"/>
                    <a:pt x="608" y="41813"/>
                    <a:pt x="1277" y="41813"/>
                  </a:cubicBezTo>
                  <a:cubicBezTo>
                    <a:pt x="2006" y="41813"/>
                    <a:pt x="2614" y="41206"/>
                    <a:pt x="2614" y="40537"/>
                  </a:cubicBezTo>
                  <a:lnTo>
                    <a:pt x="2614"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 name="Google Shape;274;p32"/>
            <p:cNvSpPr/>
            <p:nvPr/>
          </p:nvSpPr>
          <p:spPr>
            <a:xfrm>
              <a:off x="6091275" y="1941325"/>
              <a:ext cx="329725" cy="376825"/>
            </a:xfrm>
            <a:custGeom>
              <a:avLst/>
              <a:gdLst/>
              <a:ahLst/>
              <a:cxnLst/>
              <a:rect l="l" t="t" r="r" b="b"/>
              <a:pathLst>
                <a:path w="13189" h="15073" extrusionOk="0">
                  <a:moveTo>
                    <a:pt x="6808" y="0"/>
                  </a:moveTo>
                  <a:cubicBezTo>
                    <a:pt x="1" y="7779"/>
                    <a:pt x="5045" y="15072"/>
                    <a:pt x="5045" y="15072"/>
                  </a:cubicBezTo>
                  <a:lnTo>
                    <a:pt x="8935" y="15072"/>
                  </a:lnTo>
                  <a:cubicBezTo>
                    <a:pt x="8935" y="15072"/>
                    <a:pt x="13189" y="7536"/>
                    <a:pt x="6808" y="0"/>
                  </a:cubicBezTo>
                  <a:close/>
                </a:path>
              </a:pathLst>
            </a:custGeom>
            <a:solidFill>
              <a:srgbClr val="FAB21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 name="Google Shape;275;p32"/>
            <p:cNvSpPr/>
            <p:nvPr/>
          </p:nvSpPr>
          <p:spPr>
            <a:xfrm>
              <a:off x="6212825" y="2055275"/>
              <a:ext cx="83600" cy="287175"/>
            </a:xfrm>
            <a:custGeom>
              <a:avLst/>
              <a:gdLst/>
              <a:ahLst/>
              <a:cxnLst/>
              <a:rect l="l" t="t" r="r" b="b"/>
              <a:pathLst>
                <a:path w="3344" h="11487" extrusionOk="0">
                  <a:moveTo>
                    <a:pt x="183" y="4254"/>
                  </a:moveTo>
                  <a:lnTo>
                    <a:pt x="183" y="4254"/>
                  </a:lnTo>
                  <a:cubicBezTo>
                    <a:pt x="1" y="6746"/>
                    <a:pt x="426" y="9177"/>
                    <a:pt x="1399" y="11486"/>
                  </a:cubicBezTo>
                  <a:lnTo>
                    <a:pt x="1946" y="11486"/>
                  </a:lnTo>
                  <a:cubicBezTo>
                    <a:pt x="1946" y="11486"/>
                    <a:pt x="1399" y="8995"/>
                    <a:pt x="183" y="4254"/>
                  </a:cubicBezTo>
                  <a:close/>
                  <a:moveTo>
                    <a:pt x="2128" y="0"/>
                  </a:moveTo>
                  <a:cubicBezTo>
                    <a:pt x="1763" y="3768"/>
                    <a:pt x="1946" y="11486"/>
                    <a:pt x="1946" y="11486"/>
                  </a:cubicBezTo>
                  <a:lnTo>
                    <a:pt x="2796" y="11486"/>
                  </a:lnTo>
                  <a:cubicBezTo>
                    <a:pt x="2796" y="11486"/>
                    <a:pt x="3343" y="4619"/>
                    <a:pt x="2128" y="0"/>
                  </a:cubicBezTo>
                  <a:close/>
                </a:path>
              </a:pathLst>
            </a:custGeom>
            <a:solidFill>
              <a:srgbClr val="EFEF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 name="Google Shape;276;p32"/>
            <p:cNvSpPr/>
            <p:nvPr/>
          </p:nvSpPr>
          <p:spPr>
            <a:xfrm>
              <a:off x="6217400" y="2318125"/>
              <a:ext cx="97250" cy="123075"/>
            </a:xfrm>
            <a:custGeom>
              <a:avLst/>
              <a:gdLst/>
              <a:ahLst/>
              <a:cxnLst/>
              <a:rect l="l" t="t" r="r" b="b"/>
              <a:pathLst>
                <a:path w="3890" h="4923" extrusionOk="0">
                  <a:moveTo>
                    <a:pt x="0" y="0"/>
                  </a:moveTo>
                  <a:lnTo>
                    <a:pt x="0" y="3586"/>
                  </a:lnTo>
                  <a:cubicBezTo>
                    <a:pt x="0" y="4315"/>
                    <a:pt x="547" y="4923"/>
                    <a:pt x="1337" y="4923"/>
                  </a:cubicBezTo>
                  <a:lnTo>
                    <a:pt x="2553" y="4923"/>
                  </a:lnTo>
                  <a:cubicBezTo>
                    <a:pt x="3343" y="4923"/>
                    <a:pt x="3890" y="4315"/>
                    <a:pt x="3890" y="3586"/>
                  </a:cubicBezTo>
                  <a:lnTo>
                    <a:pt x="3890"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277" name="Google Shape;277;p32"/>
          <p:cNvPicPr preferRelativeResize="0"/>
          <p:nvPr/>
        </p:nvPicPr>
        <p:blipFill rotWithShape="1">
          <a:blip r:embed="rId2">
            <a:alphaModFix/>
          </a:blip>
          <a:srcRect l="60718" b="38141"/>
          <a:stretch/>
        </p:blipFill>
        <p:spPr>
          <a:xfrm rot="-5400000" flipH="1">
            <a:off x="-417880" y="4786047"/>
            <a:ext cx="2489840" cy="1654099"/>
          </a:xfrm>
          <a:prstGeom prst="rect">
            <a:avLst/>
          </a:prstGeom>
          <a:noFill/>
          <a:ln>
            <a:noFill/>
          </a:ln>
        </p:spPr>
      </p:pic>
      <p:grpSp>
        <p:nvGrpSpPr>
          <p:cNvPr id="278" name="Google Shape;278;p32"/>
          <p:cNvGrpSpPr/>
          <p:nvPr/>
        </p:nvGrpSpPr>
        <p:grpSpPr>
          <a:xfrm>
            <a:off x="7690260" y="5323567"/>
            <a:ext cx="1040109" cy="1131576"/>
            <a:chOff x="1223275" y="284825"/>
            <a:chExt cx="1581675" cy="1290575"/>
          </a:xfrm>
        </p:grpSpPr>
        <p:sp>
          <p:nvSpPr>
            <p:cNvPr id="279" name="Google Shape;279;p32"/>
            <p:cNvSpPr/>
            <p:nvPr/>
          </p:nvSpPr>
          <p:spPr>
            <a:xfrm>
              <a:off x="1360025" y="377900"/>
              <a:ext cx="109400" cy="41050"/>
            </a:xfrm>
            <a:custGeom>
              <a:avLst/>
              <a:gdLst/>
              <a:ahLst/>
              <a:cxnLst/>
              <a:rect l="l" t="t" r="r" b="b"/>
              <a:pathLst>
                <a:path w="4376" h="1642" extrusionOk="0">
                  <a:moveTo>
                    <a:pt x="3647" y="0"/>
                  </a:moveTo>
                  <a:lnTo>
                    <a:pt x="547" y="304"/>
                  </a:lnTo>
                  <a:cubicBezTo>
                    <a:pt x="243" y="365"/>
                    <a:pt x="0" y="669"/>
                    <a:pt x="0" y="973"/>
                  </a:cubicBezTo>
                  <a:lnTo>
                    <a:pt x="0" y="1094"/>
                  </a:lnTo>
                  <a:cubicBezTo>
                    <a:pt x="61" y="1398"/>
                    <a:pt x="365" y="1641"/>
                    <a:pt x="669" y="1641"/>
                  </a:cubicBezTo>
                  <a:lnTo>
                    <a:pt x="3768" y="1337"/>
                  </a:lnTo>
                  <a:cubicBezTo>
                    <a:pt x="4133" y="1277"/>
                    <a:pt x="4376" y="973"/>
                    <a:pt x="4376" y="669"/>
                  </a:cubicBezTo>
                  <a:lnTo>
                    <a:pt x="4315" y="608"/>
                  </a:lnTo>
                  <a:cubicBezTo>
                    <a:pt x="4315" y="243"/>
                    <a:pt x="4011" y="0"/>
                    <a:pt x="364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 name="Google Shape;280;p32"/>
            <p:cNvSpPr/>
            <p:nvPr/>
          </p:nvSpPr>
          <p:spPr>
            <a:xfrm>
              <a:off x="1224800" y="630100"/>
              <a:ext cx="42550" cy="109425"/>
            </a:xfrm>
            <a:custGeom>
              <a:avLst/>
              <a:gdLst/>
              <a:ahLst/>
              <a:cxnLst/>
              <a:rect l="l" t="t" r="r" b="b"/>
              <a:pathLst>
                <a:path w="1702" h="4377" extrusionOk="0">
                  <a:moveTo>
                    <a:pt x="608" y="1"/>
                  </a:moveTo>
                  <a:cubicBezTo>
                    <a:pt x="243" y="62"/>
                    <a:pt x="0" y="365"/>
                    <a:pt x="61" y="669"/>
                  </a:cubicBezTo>
                  <a:lnTo>
                    <a:pt x="365" y="3769"/>
                  </a:lnTo>
                  <a:cubicBezTo>
                    <a:pt x="365" y="4133"/>
                    <a:pt x="669" y="4377"/>
                    <a:pt x="1033" y="4377"/>
                  </a:cubicBezTo>
                  <a:lnTo>
                    <a:pt x="1094" y="4377"/>
                  </a:lnTo>
                  <a:cubicBezTo>
                    <a:pt x="1459" y="4316"/>
                    <a:pt x="1702" y="4012"/>
                    <a:pt x="1641" y="3647"/>
                  </a:cubicBezTo>
                  <a:lnTo>
                    <a:pt x="1337" y="548"/>
                  </a:lnTo>
                  <a:cubicBezTo>
                    <a:pt x="1337" y="244"/>
                    <a:pt x="1033" y="1"/>
                    <a:pt x="66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 name="Google Shape;281;p32"/>
            <p:cNvSpPr/>
            <p:nvPr/>
          </p:nvSpPr>
          <p:spPr>
            <a:xfrm>
              <a:off x="1584875" y="356625"/>
              <a:ext cx="109425" cy="41050"/>
            </a:xfrm>
            <a:custGeom>
              <a:avLst/>
              <a:gdLst/>
              <a:ahLst/>
              <a:cxnLst/>
              <a:rect l="l" t="t" r="r" b="b"/>
              <a:pathLst>
                <a:path w="4377" h="1642" extrusionOk="0">
                  <a:moveTo>
                    <a:pt x="3647" y="0"/>
                  </a:moveTo>
                  <a:lnTo>
                    <a:pt x="548" y="304"/>
                  </a:lnTo>
                  <a:cubicBezTo>
                    <a:pt x="244" y="365"/>
                    <a:pt x="1" y="669"/>
                    <a:pt x="1" y="973"/>
                  </a:cubicBezTo>
                  <a:lnTo>
                    <a:pt x="1" y="1094"/>
                  </a:lnTo>
                  <a:cubicBezTo>
                    <a:pt x="61" y="1398"/>
                    <a:pt x="365" y="1641"/>
                    <a:pt x="669" y="1641"/>
                  </a:cubicBezTo>
                  <a:lnTo>
                    <a:pt x="3769" y="1337"/>
                  </a:lnTo>
                  <a:cubicBezTo>
                    <a:pt x="4133" y="1277"/>
                    <a:pt x="4376" y="973"/>
                    <a:pt x="4316" y="669"/>
                  </a:cubicBezTo>
                  <a:lnTo>
                    <a:pt x="4316" y="608"/>
                  </a:lnTo>
                  <a:cubicBezTo>
                    <a:pt x="4316" y="243"/>
                    <a:pt x="4012" y="0"/>
                    <a:pt x="364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 name="Google Shape;282;p32"/>
            <p:cNvSpPr/>
            <p:nvPr/>
          </p:nvSpPr>
          <p:spPr>
            <a:xfrm>
              <a:off x="1223275" y="284825"/>
              <a:ext cx="1581675" cy="1290575"/>
            </a:xfrm>
            <a:custGeom>
              <a:avLst/>
              <a:gdLst/>
              <a:ahLst/>
              <a:cxnLst/>
              <a:rect l="l" t="t" r="r" b="b"/>
              <a:pathLst>
                <a:path w="63267" h="51623" extrusionOk="0">
                  <a:moveTo>
                    <a:pt x="55939" y="0"/>
                  </a:moveTo>
                  <a:cubicBezTo>
                    <a:pt x="55830" y="0"/>
                    <a:pt x="55720" y="5"/>
                    <a:pt x="55609" y="16"/>
                  </a:cubicBezTo>
                  <a:lnTo>
                    <a:pt x="2796" y="5000"/>
                  </a:lnTo>
                  <a:cubicBezTo>
                    <a:pt x="1216" y="5182"/>
                    <a:pt x="0" y="6580"/>
                    <a:pt x="183" y="8160"/>
                  </a:cubicBezTo>
                  <a:lnTo>
                    <a:pt x="4072" y="49000"/>
                  </a:lnTo>
                  <a:cubicBezTo>
                    <a:pt x="4188" y="50504"/>
                    <a:pt x="5459" y="51622"/>
                    <a:pt x="6944" y="51622"/>
                  </a:cubicBezTo>
                  <a:cubicBezTo>
                    <a:pt x="7019" y="51622"/>
                    <a:pt x="7095" y="51619"/>
                    <a:pt x="7172" y="51613"/>
                  </a:cubicBezTo>
                  <a:lnTo>
                    <a:pt x="60532" y="46569"/>
                  </a:lnTo>
                  <a:cubicBezTo>
                    <a:pt x="62112" y="46387"/>
                    <a:pt x="63266" y="44989"/>
                    <a:pt x="63145" y="43409"/>
                  </a:cubicBezTo>
                  <a:lnTo>
                    <a:pt x="59316" y="3115"/>
                  </a:lnTo>
                  <a:cubicBezTo>
                    <a:pt x="59144" y="1342"/>
                    <a:pt x="57681" y="0"/>
                    <a:pt x="55939" y="0"/>
                  </a:cubicBezTo>
                  <a:close/>
                </a:path>
              </a:pathLst>
            </a:custGeom>
            <a:solidFill>
              <a:srgbClr val="11111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 name="Google Shape;283;p32"/>
            <p:cNvSpPr/>
            <p:nvPr/>
          </p:nvSpPr>
          <p:spPr>
            <a:xfrm>
              <a:off x="1288600" y="338275"/>
              <a:ext cx="1452525" cy="1183725"/>
            </a:xfrm>
            <a:custGeom>
              <a:avLst/>
              <a:gdLst/>
              <a:ahLst/>
              <a:cxnLst/>
              <a:rect l="l" t="t" r="r" b="b"/>
              <a:pathLst>
                <a:path w="58101" h="47349" extrusionOk="0">
                  <a:moveTo>
                    <a:pt x="52872" y="1"/>
                  </a:moveTo>
                  <a:cubicBezTo>
                    <a:pt x="52833" y="1"/>
                    <a:pt x="52793" y="2"/>
                    <a:pt x="52753" y="5"/>
                  </a:cubicBezTo>
                  <a:lnTo>
                    <a:pt x="52631" y="5"/>
                  </a:lnTo>
                  <a:lnTo>
                    <a:pt x="48681" y="370"/>
                  </a:lnTo>
                  <a:lnTo>
                    <a:pt x="47465" y="491"/>
                  </a:lnTo>
                  <a:lnTo>
                    <a:pt x="44062" y="795"/>
                  </a:lnTo>
                  <a:lnTo>
                    <a:pt x="41145" y="1099"/>
                  </a:lnTo>
                  <a:lnTo>
                    <a:pt x="35007" y="1646"/>
                  </a:lnTo>
                  <a:lnTo>
                    <a:pt x="31117" y="2011"/>
                  </a:lnTo>
                  <a:lnTo>
                    <a:pt x="29780" y="2132"/>
                  </a:lnTo>
                  <a:lnTo>
                    <a:pt x="27471" y="2375"/>
                  </a:lnTo>
                  <a:lnTo>
                    <a:pt x="27349" y="2375"/>
                  </a:lnTo>
                  <a:lnTo>
                    <a:pt x="25647" y="2558"/>
                  </a:lnTo>
                  <a:lnTo>
                    <a:pt x="14708" y="3591"/>
                  </a:lnTo>
                  <a:lnTo>
                    <a:pt x="13006" y="3773"/>
                  </a:lnTo>
                  <a:lnTo>
                    <a:pt x="12581" y="3834"/>
                  </a:lnTo>
                  <a:lnTo>
                    <a:pt x="10272" y="4016"/>
                  </a:lnTo>
                  <a:lnTo>
                    <a:pt x="1338" y="4867"/>
                  </a:lnTo>
                  <a:cubicBezTo>
                    <a:pt x="548" y="4928"/>
                    <a:pt x="1" y="5596"/>
                    <a:pt x="62" y="6386"/>
                  </a:cubicBezTo>
                  <a:lnTo>
                    <a:pt x="1946" y="26867"/>
                  </a:lnTo>
                  <a:lnTo>
                    <a:pt x="2432" y="31790"/>
                  </a:lnTo>
                  <a:lnTo>
                    <a:pt x="3769" y="46011"/>
                  </a:lnTo>
                  <a:cubicBezTo>
                    <a:pt x="3830" y="46315"/>
                    <a:pt x="3951" y="46680"/>
                    <a:pt x="4194" y="46923"/>
                  </a:cubicBezTo>
                  <a:cubicBezTo>
                    <a:pt x="4498" y="47166"/>
                    <a:pt x="4863" y="47348"/>
                    <a:pt x="5288" y="47348"/>
                  </a:cubicBezTo>
                  <a:lnTo>
                    <a:pt x="5774" y="47288"/>
                  </a:lnTo>
                  <a:lnTo>
                    <a:pt x="11366" y="46741"/>
                  </a:lnTo>
                  <a:lnTo>
                    <a:pt x="13675" y="46497"/>
                  </a:lnTo>
                  <a:lnTo>
                    <a:pt x="16714" y="46254"/>
                  </a:lnTo>
                  <a:lnTo>
                    <a:pt x="18415" y="46072"/>
                  </a:lnTo>
                  <a:lnTo>
                    <a:pt x="18902" y="46011"/>
                  </a:lnTo>
                  <a:lnTo>
                    <a:pt x="22244" y="45707"/>
                  </a:lnTo>
                  <a:lnTo>
                    <a:pt x="32272" y="44735"/>
                  </a:lnTo>
                  <a:lnTo>
                    <a:pt x="32636" y="44735"/>
                  </a:lnTo>
                  <a:lnTo>
                    <a:pt x="35128" y="44492"/>
                  </a:lnTo>
                  <a:lnTo>
                    <a:pt x="36587" y="44370"/>
                  </a:lnTo>
                  <a:lnTo>
                    <a:pt x="38592" y="44188"/>
                  </a:lnTo>
                  <a:lnTo>
                    <a:pt x="41266" y="43945"/>
                  </a:lnTo>
                  <a:lnTo>
                    <a:pt x="56764" y="42426"/>
                  </a:lnTo>
                  <a:cubicBezTo>
                    <a:pt x="57554" y="42365"/>
                    <a:pt x="58101" y="41696"/>
                    <a:pt x="58101" y="40906"/>
                  </a:cubicBezTo>
                  <a:lnTo>
                    <a:pt x="54758" y="6447"/>
                  </a:lnTo>
                  <a:lnTo>
                    <a:pt x="54272" y="1281"/>
                  </a:lnTo>
                  <a:cubicBezTo>
                    <a:pt x="54214" y="531"/>
                    <a:pt x="53609" y="1"/>
                    <a:pt x="528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 name="Google Shape;284;p32"/>
            <p:cNvSpPr/>
            <p:nvPr/>
          </p:nvSpPr>
          <p:spPr>
            <a:xfrm>
              <a:off x="1293100" y="990625"/>
              <a:ext cx="22875" cy="17875"/>
            </a:xfrm>
            <a:custGeom>
              <a:avLst/>
              <a:gdLst/>
              <a:ahLst/>
              <a:cxnLst/>
              <a:rect l="l" t="t" r="r" b="b"/>
              <a:pathLst>
                <a:path w="915" h="715" extrusionOk="0">
                  <a:moveTo>
                    <a:pt x="758" y="1"/>
                  </a:moveTo>
                  <a:cubicBezTo>
                    <a:pt x="486" y="1"/>
                    <a:pt x="0" y="715"/>
                    <a:pt x="445" y="715"/>
                  </a:cubicBezTo>
                  <a:cubicBezTo>
                    <a:pt x="459" y="715"/>
                    <a:pt x="474" y="714"/>
                    <a:pt x="489" y="713"/>
                  </a:cubicBezTo>
                  <a:cubicBezTo>
                    <a:pt x="732" y="652"/>
                    <a:pt x="915" y="470"/>
                    <a:pt x="915" y="226"/>
                  </a:cubicBezTo>
                  <a:cubicBezTo>
                    <a:pt x="901" y="63"/>
                    <a:pt x="839" y="1"/>
                    <a:pt x="75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 name="Google Shape;285;p32"/>
            <p:cNvSpPr/>
            <p:nvPr/>
          </p:nvSpPr>
          <p:spPr>
            <a:xfrm>
              <a:off x="1296200" y="950700"/>
              <a:ext cx="9150" cy="9125"/>
            </a:xfrm>
            <a:custGeom>
              <a:avLst/>
              <a:gdLst/>
              <a:ahLst/>
              <a:cxnLst/>
              <a:rect l="l" t="t" r="r" b="b"/>
              <a:pathLst>
                <a:path w="366" h="365" extrusionOk="0">
                  <a:moveTo>
                    <a:pt x="183" y="0"/>
                  </a:moveTo>
                  <a:cubicBezTo>
                    <a:pt x="61" y="0"/>
                    <a:pt x="1" y="61"/>
                    <a:pt x="1" y="183"/>
                  </a:cubicBezTo>
                  <a:cubicBezTo>
                    <a:pt x="1" y="304"/>
                    <a:pt x="92" y="365"/>
                    <a:pt x="183" y="365"/>
                  </a:cubicBezTo>
                  <a:cubicBezTo>
                    <a:pt x="274" y="365"/>
                    <a:pt x="365" y="304"/>
                    <a:pt x="365" y="183"/>
                  </a:cubicBezTo>
                  <a:lnTo>
                    <a:pt x="365" y="122"/>
                  </a:lnTo>
                  <a:cubicBezTo>
                    <a:pt x="365" y="61"/>
                    <a:pt x="244" y="0"/>
                    <a:pt x="18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 name="Google Shape;286;p32"/>
            <p:cNvSpPr/>
            <p:nvPr/>
          </p:nvSpPr>
          <p:spPr>
            <a:xfrm>
              <a:off x="1761125" y="347500"/>
              <a:ext cx="744500" cy="1141075"/>
            </a:xfrm>
            <a:custGeom>
              <a:avLst/>
              <a:gdLst/>
              <a:ahLst/>
              <a:cxnLst/>
              <a:rect l="l" t="t" r="r" b="b"/>
              <a:pathLst>
                <a:path w="29780" h="45643" extrusionOk="0">
                  <a:moveTo>
                    <a:pt x="29780" y="1"/>
                  </a:moveTo>
                  <a:lnTo>
                    <a:pt x="28564" y="122"/>
                  </a:lnTo>
                  <a:lnTo>
                    <a:pt x="25161" y="426"/>
                  </a:lnTo>
                  <a:lnTo>
                    <a:pt x="22244" y="730"/>
                  </a:lnTo>
                  <a:lnTo>
                    <a:pt x="16106" y="1277"/>
                  </a:lnTo>
                  <a:lnTo>
                    <a:pt x="1" y="45642"/>
                  </a:lnTo>
                  <a:lnTo>
                    <a:pt x="3343" y="45338"/>
                  </a:lnTo>
                  <a:lnTo>
                    <a:pt x="13371" y="44427"/>
                  </a:lnTo>
                  <a:lnTo>
                    <a:pt x="13735" y="44366"/>
                  </a:lnTo>
                  <a:lnTo>
                    <a:pt x="29780" y="1"/>
                  </a:lnTo>
                  <a:close/>
                </a:path>
              </a:pathLst>
            </a:custGeom>
            <a:solidFill>
              <a:srgbClr val="FFFFFF">
                <a:alpha val="607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 name="Google Shape;287;p32"/>
            <p:cNvSpPr/>
            <p:nvPr/>
          </p:nvSpPr>
          <p:spPr>
            <a:xfrm>
              <a:off x="2203250" y="338275"/>
              <a:ext cx="455850" cy="1109275"/>
            </a:xfrm>
            <a:custGeom>
              <a:avLst/>
              <a:gdLst/>
              <a:ahLst/>
              <a:cxnLst/>
              <a:rect l="l" t="t" r="r" b="b"/>
              <a:pathLst>
                <a:path w="18234" h="44371" extrusionOk="0">
                  <a:moveTo>
                    <a:pt x="16286" y="1"/>
                  </a:moveTo>
                  <a:cubicBezTo>
                    <a:pt x="16247" y="1"/>
                    <a:pt x="16207" y="2"/>
                    <a:pt x="16167" y="5"/>
                  </a:cubicBezTo>
                  <a:lnTo>
                    <a:pt x="16045" y="5"/>
                  </a:lnTo>
                  <a:lnTo>
                    <a:pt x="1" y="44370"/>
                  </a:lnTo>
                  <a:lnTo>
                    <a:pt x="2006" y="44188"/>
                  </a:lnTo>
                  <a:lnTo>
                    <a:pt x="4680" y="43945"/>
                  </a:lnTo>
                  <a:lnTo>
                    <a:pt x="18233" y="6447"/>
                  </a:lnTo>
                  <a:lnTo>
                    <a:pt x="17686" y="1281"/>
                  </a:lnTo>
                  <a:cubicBezTo>
                    <a:pt x="17628" y="531"/>
                    <a:pt x="17023" y="1"/>
                    <a:pt x="16286" y="1"/>
                  </a:cubicBezTo>
                  <a:close/>
                </a:path>
              </a:pathLst>
            </a:custGeom>
            <a:solidFill>
              <a:srgbClr val="FFFFFF">
                <a:alpha val="607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 name="Google Shape;288;p32"/>
            <p:cNvSpPr/>
            <p:nvPr/>
          </p:nvSpPr>
          <p:spPr>
            <a:xfrm>
              <a:off x="1572725" y="391575"/>
              <a:ext cx="460400" cy="1115225"/>
            </a:xfrm>
            <a:custGeom>
              <a:avLst/>
              <a:gdLst/>
              <a:ahLst/>
              <a:cxnLst/>
              <a:rect l="l" t="t" r="r" b="b"/>
              <a:pathLst>
                <a:path w="18416" h="44609" extrusionOk="0">
                  <a:moveTo>
                    <a:pt x="18415" y="0"/>
                  </a:moveTo>
                  <a:lnTo>
                    <a:pt x="16106" y="243"/>
                  </a:lnTo>
                  <a:lnTo>
                    <a:pt x="1" y="44609"/>
                  </a:lnTo>
                  <a:lnTo>
                    <a:pt x="2371" y="44426"/>
                  </a:lnTo>
                  <a:lnTo>
                    <a:pt x="18415" y="0"/>
                  </a:lnTo>
                  <a:close/>
                </a:path>
              </a:pathLst>
            </a:custGeom>
            <a:solidFill>
              <a:srgbClr val="FFFFFF">
                <a:alpha val="607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 name="Google Shape;289;p32"/>
            <p:cNvSpPr/>
            <p:nvPr/>
          </p:nvSpPr>
          <p:spPr>
            <a:xfrm>
              <a:off x="1337225" y="432600"/>
              <a:ext cx="265900" cy="700450"/>
            </a:xfrm>
            <a:custGeom>
              <a:avLst/>
              <a:gdLst/>
              <a:ahLst/>
              <a:cxnLst/>
              <a:rect l="l" t="t" r="r" b="b"/>
              <a:pathLst>
                <a:path w="10636" h="28018" extrusionOk="0">
                  <a:moveTo>
                    <a:pt x="10636" y="0"/>
                  </a:moveTo>
                  <a:lnTo>
                    <a:pt x="8327" y="243"/>
                  </a:lnTo>
                  <a:lnTo>
                    <a:pt x="1" y="23094"/>
                  </a:lnTo>
                  <a:lnTo>
                    <a:pt x="487" y="28017"/>
                  </a:lnTo>
                  <a:lnTo>
                    <a:pt x="10636" y="0"/>
                  </a:lnTo>
                  <a:close/>
                </a:path>
              </a:pathLst>
            </a:custGeom>
            <a:solidFill>
              <a:srgbClr val="FFFFFF">
                <a:alpha val="607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90" name="Google Shape;290;p32"/>
          <p:cNvGrpSpPr/>
          <p:nvPr/>
        </p:nvGrpSpPr>
        <p:grpSpPr>
          <a:xfrm rot="-809226">
            <a:off x="279328" y="5066246"/>
            <a:ext cx="796521" cy="1473716"/>
            <a:chOff x="1214150" y="2918750"/>
            <a:chExt cx="2057250" cy="2466975"/>
          </a:xfrm>
        </p:grpSpPr>
        <p:sp>
          <p:nvSpPr>
            <p:cNvPr id="291" name="Google Shape;291;p32"/>
            <p:cNvSpPr/>
            <p:nvPr/>
          </p:nvSpPr>
          <p:spPr>
            <a:xfrm>
              <a:off x="1921525" y="2919750"/>
              <a:ext cx="567400" cy="485725"/>
            </a:xfrm>
            <a:custGeom>
              <a:avLst/>
              <a:gdLst/>
              <a:ahLst/>
              <a:cxnLst/>
              <a:rect l="l" t="t" r="r" b="b"/>
              <a:pathLst>
                <a:path w="22696" h="19429" extrusionOk="0">
                  <a:moveTo>
                    <a:pt x="12951" y="4250"/>
                  </a:moveTo>
                  <a:cubicBezTo>
                    <a:pt x="15758" y="4250"/>
                    <a:pt x="18441" y="6429"/>
                    <a:pt x="18441" y="9726"/>
                  </a:cubicBezTo>
                  <a:cubicBezTo>
                    <a:pt x="18380" y="12704"/>
                    <a:pt x="16010" y="15074"/>
                    <a:pt x="13032" y="15074"/>
                  </a:cubicBezTo>
                  <a:cubicBezTo>
                    <a:pt x="13007" y="15074"/>
                    <a:pt x="12982" y="15074"/>
                    <a:pt x="12957" y="15074"/>
                  </a:cubicBezTo>
                  <a:cubicBezTo>
                    <a:pt x="8145" y="15074"/>
                    <a:pt x="5757" y="9282"/>
                    <a:pt x="9143" y="5836"/>
                  </a:cubicBezTo>
                  <a:cubicBezTo>
                    <a:pt x="10258" y="4741"/>
                    <a:pt x="11618" y="4250"/>
                    <a:pt x="12951" y="4250"/>
                  </a:cubicBezTo>
                  <a:close/>
                  <a:moveTo>
                    <a:pt x="12883" y="1"/>
                  </a:moveTo>
                  <a:cubicBezTo>
                    <a:pt x="4351" y="1"/>
                    <a:pt x="1" y="10369"/>
                    <a:pt x="6043" y="16532"/>
                  </a:cubicBezTo>
                  <a:cubicBezTo>
                    <a:pt x="8023" y="18532"/>
                    <a:pt x="10473" y="19429"/>
                    <a:pt x="12879" y="19429"/>
                  </a:cubicBezTo>
                  <a:cubicBezTo>
                    <a:pt x="17861" y="19429"/>
                    <a:pt x="22654" y="15586"/>
                    <a:pt x="22695" y="9726"/>
                  </a:cubicBezTo>
                  <a:cubicBezTo>
                    <a:pt x="22695" y="4378"/>
                    <a:pt x="18380" y="2"/>
                    <a:pt x="13032" y="2"/>
                  </a:cubicBezTo>
                  <a:cubicBezTo>
                    <a:pt x="12982" y="1"/>
                    <a:pt x="12933" y="1"/>
                    <a:pt x="12883" y="1"/>
                  </a:cubicBezTo>
                  <a:close/>
                </a:path>
              </a:pathLst>
            </a:custGeom>
            <a:solidFill>
              <a:srgbClr val="FAB21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 name="Google Shape;292;p32"/>
            <p:cNvSpPr/>
            <p:nvPr/>
          </p:nvSpPr>
          <p:spPr>
            <a:xfrm>
              <a:off x="1214150" y="3153775"/>
              <a:ext cx="673150" cy="777175"/>
            </a:xfrm>
            <a:custGeom>
              <a:avLst/>
              <a:gdLst/>
              <a:ahLst/>
              <a:cxnLst/>
              <a:rect l="l" t="t" r="r" b="b"/>
              <a:pathLst>
                <a:path w="26926" h="31087" extrusionOk="0">
                  <a:moveTo>
                    <a:pt x="3890" y="0"/>
                  </a:moveTo>
                  <a:cubicBezTo>
                    <a:pt x="3890" y="0"/>
                    <a:pt x="1" y="27409"/>
                    <a:pt x="13675" y="30691"/>
                  </a:cubicBezTo>
                  <a:cubicBezTo>
                    <a:pt x="14804" y="30962"/>
                    <a:pt x="15822" y="31086"/>
                    <a:pt x="16739" y="31086"/>
                  </a:cubicBezTo>
                  <a:cubicBezTo>
                    <a:pt x="26926" y="31086"/>
                    <a:pt x="24675" y="15741"/>
                    <a:pt x="24675" y="15741"/>
                  </a:cubicBezTo>
                  <a:lnTo>
                    <a:pt x="11001" y="0"/>
                  </a:lnTo>
                  <a:close/>
                </a:path>
              </a:pathLst>
            </a:custGeom>
            <a:solidFill>
              <a:srgbClr val="F0678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 name="Google Shape;293;p32"/>
            <p:cNvSpPr/>
            <p:nvPr/>
          </p:nvSpPr>
          <p:spPr>
            <a:xfrm>
              <a:off x="1293175" y="2918750"/>
              <a:ext cx="663975" cy="628550"/>
            </a:xfrm>
            <a:custGeom>
              <a:avLst/>
              <a:gdLst/>
              <a:ahLst/>
              <a:cxnLst/>
              <a:rect l="l" t="t" r="r" b="b"/>
              <a:pathLst>
                <a:path w="26559" h="25142" extrusionOk="0">
                  <a:moveTo>
                    <a:pt x="13321" y="1"/>
                  </a:moveTo>
                  <a:cubicBezTo>
                    <a:pt x="13153" y="1"/>
                    <a:pt x="12987" y="14"/>
                    <a:pt x="12823" y="42"/>
                  </a:cubicBezTo>
                  <a:cubicBezTo>
                    <a:pt x="10939" y="406"/>
                    <a:pt x="9116" y="1075"/>
                    <a:pt x="7475" y="2108"/>
                  </a:cubicBezTo>
                  <a:cubicBezTo>
                    <a:pt x="6624" y="2594"/>
                    <a:pt x="5834" y="3141"/>
                    <a:pt x="5044" y="3749"/>
                  </a:cubicBezTo>
                  <a:cubicBezTo>
                    <a:pt x="2796" y="5511"/>
                    <a:pt x="1094" y="7639"/>
                    <a:pt x="729" y="9401"/>
                  </a:cubicBezTo>
                  <a:cubicBezTo>
                    <a:pt x="0" y="12926"/>
                    <a:pt x="10514" y="25142"/>
                    <a:pt x="10514" y="25142"/>
                  </a:cubicBezTo>
                  <a:lnTo>
                    <a:pt x="16652" y="20766"/>
                  </a:lnTo>
                  <a:lnTo>
                    <a:pt x="19144" y="19064"/>
                  </a:lnTo>
                  <a:lnTo>
                    <a:pt x="26558" y="13777"/>
                  </a:lnTo>
                  <a:cubicBezTo>
                    <a:pt x="26558" y="13777"/>
                    <a:pt x="18727" y="1"/>
                    <a:pt x="1332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 name="Google Shape;294;p32"/>
            <p:cNvSpPr/>
            <p:nvPr/>
          </p:nvSpPr>
          <p:spPr>
            <a:xfrm>
              <a:off x="1419275" y="2969925"/>
              <a:ext cx="477100" cy="628650"/>
            </a:xfrm>
            <a:custGeom>
              <a:avLst/>
              <a:gdLst/>
              <a:ahLst/>
              <a:cxnLst/>
              <a:rect l="l" t="t" r="r" b="b"/>
              <a:pathLst>
                <a:path w="19084" h="25146" extrusionOk="0">
                  <a:moveTo>
                    <a:pt x="2431" y="0"/>
                  </a:moveTo>
                  <a:cubicBezTo>
                    <a:pt x="1580" y="487"/>
                    <a:pt x="790" y="1033"/>
                    <a:pt x="0" y="1641"/>
                  </a:cubicBezTo>
                  <a:cubicBezTo>
                    <a:pt x="4558" y="6746"/>
                    <a:pt x="7779" y="13067"/>
                    <a:pt x="11608" y="18719"/>
                  </a:cubicBezTo>
                  <a:cubicBezTo>
                    <a:pt x="12581" y="20117"/>
                    <a:pt x="13614" y="21575"/>
                    <a:pt x="14586" y="22851"/>
                  </a:cubicBezTo>
                  <a:cubicBezTo>
                    <a:pt x="15515" y="23998"/>
                    <a:pt x="16738" y="25145"/>
                    <a:pt x="18123" y="25145"/>
                  </a:cubicBezTo>
                  <a:cubicBezTo>
                    <a:pt x="18279" y="25145"/>
                    <a:pt x="18437" y="25131"/>
                    <a:pt x="18597" y="25100"/>
                  </a:cubicBezTo>
                  <a:cubicBezTo>
                    <a:pt x="19083" y="24432"/>
                    <a:pt x="18597" y="23520"/>
                    <a:pt x="18111" y="22791"/>
                  </a:cubicBezTo>
                  <a:cubicBezTo>
                    <a:pt x="16774" y="20846"/>
                    <a:pt x="15437" y="18901"/>
                    <a:pt x="14100" y="17017"/>
                  </a:cubicBezTo>
                  <a:cubicBezTo>
                    <a:pt x="10210" y="11365"/>
                    <a:pt x="6321" y="5713"/>
                    <a:pt x="243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 name="Google Shape;295;p32"/>
            <p:cNvSpPr/>
            <p:nvPr/>
          </p:nvSpPr>
          <p:spPr>
            <a:xfrm>
              <a:off x="2598250" y="3153775"/>
              <a:ext cx="673150" cy="777175"/>
            </a:xfrm>
            <a:custGeom>
              <a:avLst/>
              <a:gdLst/>
              <a:ahLst/>
              <a:cxnLst/>
              <a:rect l="l" t="t" r="r" b="b"/>
              <a:pathLst>
                <a:path w="26926" h="31087" extrusionOk="0">
                  <a:moveTo>
                    <a:pt x="15925" y="0"/>
                  </a:moveTo>
                  <a:lnTo>
                    <a:pt x="2251" y="15741"/>
                  </a:lnTo>
                  <a:cubicBezTo>
                    <a:pt x="2251" y="15741"/>
                    <a:pt x="0" y="31086"/>
                    <a:pt x="10187" y="31086"/>
                  </a:cubicBezTo>
                  <a:cubicBezTo>
                    <a:pt x="11104" y="31086"/>
                    <a:pt x="12122" y="30962"/>
                    <a:pt x="13251" y="30691"/>
                  </a:cubicBezTo>
                  <a:cubicBezTo>
                    <a:pt x="26925" y="27409"/>
                    <a:pt x="23036" y="0"/>
                    <a:pt x="23036" y="0"/>
                  </a:cubicBezTo>
                  <a:close/>
                </a:path>
              </a:pathLst>
            </a:custGeom>
            <a:solidFill>
              <a:srgbClr val="F0678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 name="Google Shape;296;p32"/>
            <p:cNvSpPr/>
            <p:nvPr/>
          </p:nvSpPr>
          <p:spPr>
            <a:xfrm>
              <a:off x="2528400" y="2918750"/>
              <a:ext cx="663975" cy="628550"/>
            </a:xfrm>
            <a:custGeom>
              <a:avLst/>
              <a:gdLst/>
              <a:ahLst/>
              <a:cxnLst/>
              <a:rect l="l" t="t" r="r" b="b"/>
              <a:pathLst>
                <a:path w="26559" h="25142" extrusionOk="0">
                  <a:moveTo>
                    <a:pt x="13238" y="1"/>
                  </a:moveTo>
                  <a:cubicBezTo>
                    <a:pt x="7832" y="1"/>
                    <a:pt x="0" y="13777"/>
                    <a:pt x="0" y="13777"/>
                  </a:cubicBezTo>
                  <a:lnTo>
                    <a:pt x="7415" y="19064"/>
                  </a:lnTo>
                  <a:lnTo>
                    <a:pt x="9907" y="20766"/>
                  </a:lnTo>
                  <a:lnTo>
                    <a:pt x="16045" y="25142"/>
                  </a:lnTo>
                  <a:cubicBezTo>
                    <a:pt x="16045" y="25142"/>
                    <a:pt x="26559" y="12926"/>
                    <a:pt x="25830" y="9401"/>
                  </a:cubicBezTo>
                  <a:cubicBezTo>
                    <a:pt x="25465" y="7639"/>
                    <a:pt x="23763" y="5511"/>
                    <a:pt x="21515" y="3749"/>
                  </a:cubicBezTo>
                  <a:cubicBezTo>
                    <a:pt x="20724" y="3141"/>
                    <a:pt x="19934" y="2594"/>
                    <a:pt x="19084" y="2108"/>
                  </a:cubicBezTo>
                  <a:cubicBezTo>
                    <a:pt x="17443" y="1075"/>
                    <a:pt x="15619" y="406"/>
                    <a:pt x="13735" y="42"/>
                  </a:cubicBezTo>
                  <a:cubicBezTo>
                    <a:pt x="13572" y="14"/>
                    <a:pt x="13406" y="1"/>
                    <a:pt x="13238"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 name="Google Shape;297;p32"/>
            <p:cNvSpPr/>
            <p:nvPr/>
          </p:nvSpPr>
          <p:spPr>
            <a:xfrm>
              <a:off x="2589175" y="2969925"/>
              <a:ext cx="477100" cy="628650"/>
            </a:xfrm>
            <a:custGeom>
              <a:avLst/>
              <a:gdLst/>
              <a:ahLst/>
              <a:cxnLst/>
              <a:rect l="l" t="t" r="r" b="b"/>
              <a:pathLst>
                <a:path w="19084" h="25146" extrusionOk="0">
                  <a:moveTo>
                    <a:pt x="16653" y="0"/>
                  </a:moveTo>
                  <a:lnTo>
                    <a:pt x="4984" y="16956"/>
                  </a:lnTo>
                  <a:lnTo>
                    <a:pt x="973" y="22791"/>
                  </a:lnTo>
                  <a:cubicBezTo>
                    <a:pt x="487" y="23520"/>
                    <a:pt x="0" y="24432"/>
                    <a:pt x="487" y="25100"/>
                  </a:cubicBezTo>
                  <a:cubicBezTo>
                    <a:pt x="647" y="25131"/>
                    <a:pt x="805" y="25145"/>
                    <a:pt x="961" y="25145"/>
                  </a:cubicBezTo>
                  <a:cubicBezTo>
                    <a:pt x="2346" y="25145"/>
                    <a:pt x="3569" y="23998"/>
                    <a:pt x="4498" y="22851"/>
                  </a:cubicBezTo>
                  <a:cubicBezTo>
                    <a:pt x="5470" y="21575"/>
                    <a:pt x="6503" y="20117"/>
                    <a:pt x="7476" y="18719"/>
                  </a:cubicBezTo>
                  <a:cubicBezTo>
                    <a:pt x="11304" y="13067"/>
                    <a:pt x="14525" y="6746"/>
                    <a:pt x="19084" y="1641"/>
                  </a:cubicBezTo>
                  <a:cubicBezTo>
                    <a:pt x="18293" y="1033"/>
                    <a:pt x="17503" y="487"/>
                    <a:pt x="16653"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 name="Google Shape;298;p32"/>
            <p:cNvSpPr/>
            <p:nvPr/>
          </p:nvSpPr>
          <p:spPr>
            <a:xfrm>
              <a:off x="1288600" y="3130975"/>
              <a:ext cx="1903775" cy="2254750"/>
            </a:xfrm>
            <a:custGeom>
              <a:avLst/>
              <a:gdLst/>
              <a:ahLst/>
              <a:cxnLst/>
              <a:rect l="l" t="t" r="r" b="b"/>
              <a:pathLst>
                <a:path w="76151" h="90190" extrusionOk="0">
                  <a:moveTo>
                    <a:pt x="33244" y="0"/>
                  </a:moveTo>
                  <a:cubicBezTo>
                    <a:pt x="14890" y="0"/>
                    <a:pt x="1" y="14829"/>
                    <a:pt x="1" y="33183"/>
                  </a:cubicBezTo>
                  <a:lnTo>
                    <a:pt x="1" y="84416"/>
                  </a:lnTo>
                  <a:cubicBezTo>
                    <a:pt x="1" y="87576"/>
                    <a:pt x="2553" y="90190"/>
                    <a:pt x="5714" y="90190"/>
                  </a:cubicBezTo>
                  <a:lnTo>
                    <a:pt x="70438" y="90190"/>
                  </a:lnTo>
                  <a:cubicBezTo>
                    <a:pt x="73598" y="90129"/>
                    <a:pt x="76151" y="87576"/>
                    <a:pt x="76151" y="84416"/>
                  </a:cubicBezTo>
                  <a:lnTo>
                    <a:pt x="76151" y="33183"/>
                  </a:lnTo>
                  <a:cubicBezTo>
                    <a:pt x="76151" y="14829"/>
                    <a:pt x="61261" y="0"/>
                    <a:pt x="4296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 name="Google Shape;299;p32"/>
            <p:cNvSpPr/>
            <p:nvPr/>
          </p:nvSpPr>
          <p:spPr>
            <a:xfrm>
              <a:off x="1288600" y="5042325"/>
              <a:ext cx="1903775" cy="343400"/>
            </a:xfrm>
            <a:custGeom>
              <a:avLst/>
              <a:gdLst/>
              <a:ahLst/>
              <a:cxnLst/>
              <a:rect l="l" t="t" r="r" b="b"/>
              <a:pathLst>
                <a:path w="76151" h="13736" extrusionOk="0">
                  <a:moveTo>
                    <a:pt x="1" y="1"/>
                  </a:moveTo>
                  <a:lnTo>
                    <a:pt x="1" y="7962"/>
                  </a:lnTo>
                  <a:cubicBezTo>
                    <a:pt x="1" y="11122"/>
                    <a:pt x="2553" y="13736"/>
                    <a:pt x="5714" y="13736"/>
                  </a:cubicBezTo>
                  <a:lnTo>
                    <a:pt x="70438" y="13736"/>
                  </a:lnTo>
                  <a:cubicBezTo>
                    <a:pt x="73598" y="13675"/>
                    <a:pt x="76151" y="11122"/>
                    <a:pt x="76151" y="7962"/>
                  </a:cubicBezTo>
                  <a:lnTo>
                    <a:pt x="7615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 name="Google Shape;300;p32"/>
            <p:cNvSpPr/>
            <p:nvPr/>
          </p:nvSpPr>
          <p:spPr>
            <a:xfrm>
              <a:off x="1578800" y="4442175"/>
              <a:ext cx="1321875" cy="770350"/>
            </a:xfrm>
            <a:custGeom>
              <a:avLst/>
              <a:gdLst/>
              <a:ahLst/>
              <a:cxnLst/>
              <a:rect l="l" t="t" r="r" b="b"/>
              <a:pathLst>
                <a:path w="52875" h="30814" extrusionOk="0">
                  <a:moveTo>
                    <a:pt x="7901" y="1"/>
                  </a:moveTo>
                  <a:cubicBezTo>
                    <a:pt x="3526" y="1"/>
                    <a:pt x="1" y="3526"/>
                    <a:pt x="1" y="7901"/>
                  </a:cubicBezTo>
                  <a:lnTo>
                    <a:pt x="1" y="22913"/>
                  </a:lnTo>
                  <a:cubicBezTo>
                    <a:pt x="1" y="27288"/>
                    <a:pt x="3526" y="30813"/>
                    <a:pt x="7901" y="30813"/>
                  </a:cubicBezTo>
                  <a:lnTo>
                    <a:pt x="44974" y="30813"/>
                  </a:lnTo>
                  <a:cubicBezTo>
                    <a:pt x="49349" y="30813"/>
                    <a:pt x="52874" y="27288"/>
                    <a:pt x="52874" y="22913"/>
                  </a:cubicBezTo>
                  <a:lnTo>
                    <a:pt x="52874" y="7901"/>
                  </a:lnTo>
                  <a:cubicBezTo>
                    <a:pt x="52874" y="3526"/>
                    <a:pt x="49349" y="1"/>
                    <a:pt x="44974" y="1"/>
                  </a:cubicBezTo>
                  <a:close/>
                </a:path>
              </a:pathLst>
            </a:custGeom>
            <a:solidFill>
              <a:srgbClr val="F0678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 name="Google Shape;301;p32"/>
            <p:cNvSpPr/>
            <p:nvPr/>
          </p:nvSpPr>
          <p:spPr>
            <a:xfrm>
              <a:off x="1578800" y="4442175"/>
              <a:ext cx="1321875" cy="385950"/>
            </a:xfrm>
            <a:custGeom>
              <a:avLst/>
              <a:gdLst/>
              <a:ahLst/>
              <a:cxnLst/>
              <a:rect l="l" t="t" r="r" b="b"/>
              <a:pathLst>
                <a:path w="52875" h="15438" extrusionOk="0">
                  <a:moveTo>
                    <a:pt x="2614" y="1"/>
                  </a:moveTo>
                  <a:cubicBezTo>
                    <a:pt x="1155" y="1"/>
                    <a:pt x="1" y="1216"/>
                    <a:pt x="1" y="2614"/>
                  </a:cubicBezTo>
                  <a:lnTo>
                    <a:pt x="1" y="15437"/>
                  </a:lnTo>
                  <a:lnTo>
                    <a:pt x="52874" y="15437"/>
                  </a:lnTo>
                  <a:lnTo>
                    <a:pt x="52874" y="2614"/>
                  </a:lnTo>
                  <a:cubicBezTo>
                    <a:pt x="52874" y="1216"/>
                    <a:pt x="51719" y="1"/>
                    <a:pt x="5032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 name="Google Shape;302;p32"/>
            <p:cNvSpPr/>
            <p:nvPr/>
          </p:nvSpPr>
          <p:spPr>
            <a:xfrm>
              <a:off x="2092350" y="4676150"/>
              <a:ext cx="303900" cy="303900"/>
            </a:xfrm>
            <a:custGeom>
              <a:avLst/>
              <a:gdLst/>
              <a:ahLst/>
              <a:cxnLst/>
              <a:rect l="l" t="t" r="r" b="b"/>
              <a:pathLst>
                <a:path w="12156" h="12156" extrusionOk="0">
                  <a:moveTo>
                    <a:pt x="6078" y="1"/>
                  </a:moveTo>
                  <a:cubicBezTo>
                    <a:pt x="2735" y="1"/>
                    <a:pt x="0" y="2736"/>
                    <a:pt x="0" y="6078"/>
                  </a:cubicBezTo>
                  <a:cubicBezTo>
                    <a:pt x="0" y="9421"/>
                    <a:pt x="2735" y="12156"/>
                    <a:pt x="6078" y="12156"/>
                  </a:cubicBezTo>
                  <a:cubicBezTo>
                    <a:pt x="9481" y="12156"/>
                    <a:pt x="12155" y="9421"/>
                    <a:pt x="12155" y="6078"/>
                  </a:cubicBezTo>
                  <a:cubicBezTo>
                    <a:pt x="12155" y="2736"/>
                    <a:pt x="9481" y="1"/>
                    <a:pt x="6078"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 name="Google Shape;303;p32"/>
            <p:cNvSpPr/>
            <p:nvPr/>
          </p:nvSpPr>
          <p:spPr>
            <a:xfrm>
              <a:off x="2156150" y="4761125"/>
              <a:ext cx="155000" cy="133850"/>
            </a:xfrm>
            <a:custGeom>
              <a:avLst/>
              <a:gdLst/>
              <a:ahLst/>
              <a:cxnLst/>
              <a:rect l="l" t="t" r="r" b="b"/>
              <a:pathLst>
                <a:path w="6200" h="5354" extrusionOk="0">
                  <a:moveTo>
                    <a:pt x="3518" y="0"/>
                  </a:moveTo>
                  <a:cubicBezTo>
                    <a:pt x="2862" y="0"/>
                    <a:pt x="2192" y="245"/>
                    <a:pt x="1642" y="795"/>
                  </a:cubicBezTo>
                  <a:cubicBezTo>
                    <a:pt x="1" y="2436"/>
                    <a:pt x="1156" y="5353"/>
                    <a:pt x="3586" y="5353"/>
                  </a:cubicBezTo>
                  <a:cubicBezTo>
                    <a:pt x="5045" y="5353"/>
                    <a:pt x="6200" y="4138"/>
                    <a:pt x="6200" y="2679"/>
                  </a:cubicBezTo>
                  <a:cubicBezTo>
                    <a:pt x="6200" y="1075"/>
                    <a:pt x="4891" y="0"/>
                    <a:pt x="351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 name="Google Shape;304;p32"/>
            <p:cNvSpPr/>
            <p:nvPr/>
          </p:nvSpPr>
          <p:spPr>
            <a:xfrm>
              <a:off x="1761125" y="4554600"/>
              <a:ext cx="86625" cy="527250"/>
            </a:xfrm>
            <a:custGeom>
              <a:avLst/>
              <a:gdLst/>
              <a:ahLst/>
              <a:cxnLst/>
              <a:rect l="l" t="t" r="r" b="b"/>
              <a:pathLst>
                <a:path w="3465" h="21090" extrusionOk="0">
                  <a:moveTo>
                    <a:pt x="1763" y="1"/>
                  </a:moveTo>
                  <a:cubicBezTo>
                    <a:pt x="791" y="1"/>
                    <a:pt x="1" y="791"/>
                    <a:pt x="1" y="1763"/>
                  </a:cubicBezTo>
                  <a:lnTo>
                    <a:pt x="1" y="19327"/>
                  </a:lnTo>
                  <a:cubicBezTo>
                    <a:pt x="1" y="20300"/>
                    <a:pt x="791" y="21090"/>
                    <a:pt x="1763" y="21090"/>
                  </a:cubicBezTo>
                  <a:cubicBezTo>
                    <a:pt x="2675" y="21029"/>
                    <a:pt x="3465" y="20300"/>
                    <a:pt x="3465" y="19327"/>
                  </a:cubicBezTo>
                  <a:lnTo>
                    <a:pt x="3465" y="1763"/>
                  </a:lnTo>
                  <a:cubicBezTo>
                    <a:pt x="3465" y="791"/>
                    <a:pt x="2675" y="1"/>
                    <a:pt x="176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 name="Google Shape;305;p32"/>
            <p:cNvSpPr/>
            <p:nvPr/>
          </p:nvSpPr>
          <p:spPr>
            <a:xfrm>
              <a:off x="1712500" y="4929900"/>
              <a:ext cx="176275" cy="50150"/>
            </a:xfrm>
            <a:custGeom>
              <a:avLst/>
              <a:gdLst/>
              <a:ahLst/>
              <a:cxnLst/>
              <a:rect l="l" t="t" r="r" b="b"/>
              <a:pathLst>
                <a:path w="7051" h="2006" extrusionOk="0">
                  <a:moveTo>
                    <a:pt x="1" y="0"/>
                  </a:moveTo>
                  <a:lnTo>
                    <a:pt x="1" y="2006"/>
                  </a:lnTo>
                  <a:lnTo>
                    <a:pt x="7051" y="2006"/>
                  </a:lnTo>
                  <a:lnTo>
                    <a:pt x="7051" y="0"/>
                  </a:lnTo>
                  <a:close/>
                </a:path>
              </a:pathLst>
            </a:custGeom>
            <a:solidFill>
              <a:srgbClr val="FAB21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 name="Google Shape;306;p32"/>
            <p:cNvSpPr/>
            <p:nvPr/>
          </p:nvSpPr>
          <p:spPr>
            <a:xfrm>
              <a:off x="2627150" y="4554600"/>
              <a:ext cx="86625" cy="527250"/>
            </a:xfrm>
            <a:custGeom>
              <a:avLst/>
              <a:gdLst/>
              <a:ahLst/>
              <a:cxnLst/>
              <a:rect l="l" t="t" r="r" b="b"/>
              <a:pathLst>
                <a:path w="3465" h="21090" extrusionOk="0">
                  <a:moveTo>
                    <a:pt x="1763" y="1"/>
                  </a:moveTo>
                  <a:cubicBezTo>
                    <a:pt x="791" y="1"/>
                    <a:pt x="1" y="791"/>
                    <a:pt x="1" y="1763"/>
                  </a:cubicBezTo>
                  <a:lnTo>
                    <a:pt x="1" y="19327"/>
                  </a:lnTo>
                  <a:cubicBezTo>
                    <a:pt x="1" y="20300"/>
                    <a:pt x="791" y="21090"/>
                    <a:pt x="1763" y="21090"/>
                  </a:cubicBezTo>
                  <a:cubicBezTo>
                    <a:pt x="2675" y="21090"/>
                    <a:pt x="3465" y="20300"/>
                    <a:pt x="3465" y="19327"/>
                  </a:cubicBezTo>
                  <a:lnTo>
                    <a:pt x="3465" y="1763"/>
                  </a:lnTo>
                  <a:cubicBezTo>
                    <a:pt x="3465" y="791"/>
                    <a:pt x="2675" y="1"/>
                    <a:pt x="176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 name="Google Shape;307;p32"/>
            <p:cNvSpPr/>
            <p:nvPr/>
          </p:nvSpPr>
          <p:spPr>
            <a:xfrm>
              <a:off x="2578550" y="4929900"/>
              <a:ext cx="176250" cy="50150"/>
            </a:xfrm>
            <a:custGeom>
              <a:avLst/>
              <a:gdLst/>
              <a:ahLst/>
              <a:cxnLst/>
              <a:rect l="l" t="t" r="r" b="b"/>
              <a:pathLst>
                <a:path w="7050" h="2006" extrusionOk="0">
                  <a:moveTo>
                    <a:pt x="0" y="0"/>
                  </a:moveTo>
                  <a:lnTo>
                    <a:pt x="0" y="2006"/>
                  </a:lnTo>
                  <a:lnTo>
                    <a:pt x="7050" y="2006"/>
                  </a:lnTo>
                  <a:lnTo>
                    <a:pt x="7050" y="0"/>
                  </a:lnTo>
                  <a:close/>
                </a:path>
              </a:pathLst>
            </a:custGeom>
            <a:solidFill>
              <a:srgbClr val="FAB21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 name="Google Shape;308;p32"/>
            <p:cNvSpPr/>
            <p:nvPr/>
          </p:nvSpPr>
          <p:spPr>
            <a:xfrm>
              <a:off x="1414725" y="3974225"/>
              <a:ext cx="15200" cy="39525"/>
            </a:xfrm>
            <a:custGeom>
              <a:avLst/>
              <a:gdLst/>
              <a:ahLst/>
              <a:cxnLst/>
              <a:rect l="l" t="t" r="r" b="b"/>
              <a:pathLst>
                <a:path w="608" h="1581" extrusionOk="0">
                  <a:moveTo>
                    <a:pt x="425" y="0"/>
                  </a:moveTo>
                  <a:cubicBezTo>
                    <a:pt x="243" y="0"/>
                    <a:pt x="182" y="61"/>
                    <a:pt x="122" y="182"/>
                  </a:cubicBezTo>
                  <a:cubicBezTo>
                    <a:pt x="0" y="912"/>
                    <a:pt x="0" y="1337"/>
                    <a:pt x="0" y="1337"/>
                  </a:cubicBezTo>
                  <a:cubicBezTo>
                    <a:pt x="0" y="1459"/>
                    <a:pt x="61" y="1580"/>
                    <a:pt x="182" y="1580"/>
                  </a:cubicBezTo>
                  <a:cubicBezTo>
                    <a:pt x="304" y="1580"/>
                    <a:pt x="425" y="1520"/>
                    <a:pt x="425" y="1398"/>
                  </a:cubicBezTo>
                  <a:cubicBezTo>
                    <a:pt x="425" y="1337"/>
                    <a:pt x="486" y="973"/>
                    <a:pt x="608" y="243"/>
                  </a:cubicBezTo>
                  <a:cubicBezTo>
                    <a:pt x="608" y="122"/>
                    <a:pt x="547" y="0"/>
                    <a:pt x="42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 name="Google Shape;309;p32"/>
            <p:cNvSpPr/>
            <p:nvPr/>
          </p:nvSpPr>
          <p:spPr>
            <a:xfrm>
              <a:off x="1426875" y="3237325"/>
              <a:ext cx="1607500" cy="692850"/>
            </a:xfrm>
            <a:custGeom>
              <a:avLst/>
              <a:gdLst/>
              <a:ahLst/>
              <a:cxnLst/>
              <a:rect l="l" t="t" r="r" b="b"/>
              <a:pathLst>
                <a:path w="64300" h="27714" extrusionOk="0">
                  <a:moveTo>
                    <a:pt x="30995" y="1"/>
                  </a:moveTo>
                  <a:cubicBezTo>
                    <a:pt x="30873" y="1"/>
                    <a:pt x="30752" y="122"/>
                    <a:pt x="30752" y="244"/>
                  </a:cubicBezTo>
                  <a:cubicBezTo>
                    <a:pt x="30813" y="365"/>
                    <a:pt x="30873" y="426"/>
                    <a:pt x="30995" y="426"/>
                  </a:cubicBezTo>
                  <a:lnTo>
                    <a:pt x="33304" y="426"/>
                  </a:lnTo>
                  <a:cubicBezTo>
                    <a:pt x="33365" y="426"/>
                    <a:pt x="33487" y="365"/>
                    <a:pt x="33487" y="244"/>
                  </a:cubicBezTo>
                  <a:cubicBezTo>
                    <a:pt x="33487" y="122"/>
                    <a:pt x="33426" y="1"/>
                    <a:pt x="33304" y="1"/>
                  </a:cubicBezTo>
                  <a:close/>
                  <a:moveTo>
                    <a:pt x="28797" y="117"/>
                  </a:moveTo>
                  <a:cubicBezTo>
                    <a:pt x="28781" y="117"/>
                    <a:pt x="28764" y="119"/>
                    <a:pt x="28746" y="122"/>
                  </a:cubicBezTo>
                  <a:cubicBezTo>
                    <a:pt x="28017" y="183"/>
                    <a:pt x="27288" y="244"/>
                    <a:pt x="26559" y="365"/>
                  </a:cubicBezTo>
                  <a:cubicBezTo>
                    <a:pt x="26376" y="365"/>
                    <a:pt x="26315" y="487"/>
                    <a:pt x="26315" y="608"/>
                  </a:cubicBezTo>
                  <a:cubicBezTo>
                    <a:pt x="26376" y="730"/>
                    <a:pt x="26437" y="791"/>
                    <a:pt x="26559" y="851"/>
                  </a:cubicBezTo>
                  <a:lnTo>
                    <a:pt x="26619" y="851"/>
                  </a:lnTo>
                  <a:cubicBezTo>
                    <a:pt x="27288" y="730"/>
                    <a:pt x="28017" y="608"/>
                    <a:pt x="28807" y="548"/>
                  </a:cubicBezTo>
                  <a:cubicBezTo>
                    <a:pt x="29093" y="548"/>
                    <a:pt x="29056" y="117"/>
                    <a:pt x="28797" y="117"/>
                  </a:cubicBezTo>
                  <a:close/>
                  <a:moveTo>
                    <a:pt x="35492" y="122"/>
                  </a:moveTo>
                  <a:cubicBezTo>
                    <a:pt x="35371" y="122"/>
                    <a:pt x="35249" y="183"/>
                    <a:pt x="35249" y="304"/>
                  </a:cubicBezTo>
                  <a:cubicBezTo>
                    <a:pt x="35249" y="426"/>
                    <a:pt x="35310" y="548"/>
                    <a:pt x="35432" y="548"/>
                  </a:cubicBezTo>
                  <a:cubicBezTo>
                    <a:pt x="36222" y="669"/>
                    <a:pt x="36951" y="730"/>
                    <a:pt x="37680" y="851"/>
                  </a:cubicBezTo>
                  <a:lnTo>
                    <a:pt x="37741" y="851"/>
                  </a:lnTo>
                  <a:cubicBezTo>
                    <a:pt x="38045" y="851"/>
                    <a:pt x="38045" y="365"/>
                    <a:pt x="37741" y="365"/>
                  </a:cubicBezTo>
                  <a:cubicBezTo>
                    <a:pt x="37012" y="244"/>
                    <a:pt x="36222" y="183"/>
                    <a:pt x="35492" y="122"/>
                  </a:cubicBezTo>
                  <a:close/>
                  <a:moveTo>
                    <a:pt x="24310" y="912"/>
                  </a:moveTo>
                  <a:cubicBezTo>
                    <a:pt x="23581" y="1095"/>
                    <a:pt x="22851" y="1277"/>
                    <a:pt x="22122" y="1459"/>
                  </a:cubicBezTo>
                  <a:cubicBezTo>
                    <a:pt x="22000" y="1520"/>
                    <a:pt x="21940" y="1642"/>
                    <a:pt x="21940" y="1763"/>
                  </a:cubicBezTo>
                  <a:cubicBezTo>
                    <a:pt x="22000" y="1824"/>
                    <a:pt x="22061" y="1885"/>
                    <a:pt x="22183" y="1885"/>
                  </a:cubicBezTo>
                  <a:lnTo>
                    <a:pt x="22244" y="1885"/>
                  </a:lnTo>
                  <a:cubicBezTo>
                    <a:pt x="22912" y="1702"/>
                    <a:pt x="23641" y="1520"/>
                    <a:pt x="24371" y="1338"/>
                  </a:cubicBezTo>
                  <a:cubicBezTo>
                    <a:pt x="24492" y="1338"/>
                    <a:pt x="24614" y="1216"/>
                    <a:pt x="24553" y="1095"/>
                  </a:cubicBezTo>
                  <a:cubicBezTo>
                    <a:pt x="24553" y="973"/>
                    <a:pt x="24431" y="912"/>
                    <a:pt x="24310" y="912"/>
                  </a:cubicBezTo>
                  <a:close/>
                  <a:moveTo>
                    <a:pt x="39929" y="912"/>
                  </a:moveTo>
                  <a:cubicBezTo>
                    <a:pt x="39807" y="912"/>
                    <a:pt x="39686" y="973"/>
                    <a:pt x="39625" y="1095"/>
                  </a:cubicBezTo>
                  <a:cubicBezTo>
                    <a:pt x="39625" y="1216"/>
                    <a:pt x="39686" y="1338"/>
                    <a:pt x="39807" y="1338"/>
                  </a:cubicBezTo>
                  <a:cubicBezTo>
                    <a:pt x="40537" y="1520"/>
                    <a:pt x="41266" y="1702"/>
                    <a:pt x="41995" y="1885"/>
                  </a:cubicBezTo>
                  <a:lnTo>
                    <a:pt x="42056" y="1885"/>
                  </a:lnTo>
                  <a:lnTo>
                    <a:pt x="42056" y="1945"/>
                  </a:lnTo>
                  <a:cubicBezTo>
                    <a:pt x="42299" y="1945"/>
                    <a:pt x="42360" y="1520"/>
                    <a:pt x="42117" y="1459"/>
                  </a:cubicBezTo>
                  <a:cubicBezTo>
                    <a:pt x="41387" y="1277"/>
                    <a:pt x="40658" y="1095"/>
                    <a:pt x="39929" y="912"/>
                  </a:cubicBezTo>
                  <a:close/>
                  <a:moveTo>
                    <a:pt x="20090" y="2104"/>
                  </a:moveTo>
                  <a:cubicBezTo>
                    <a:pt x="20060" y="2104"/>
                    <a:pt x="20027" y="2111"/>
                    <a:pt x="19995" y="2128"/>
                  </a:cubicBezTo>
                  <a:cubicBezTo>
                    <a:pt x="19266" y="2371"/>
                    <a:pt x="18597" y="2675"/>
                    <a:pt x="17868" y="2979"/>
                  </a:cubicBezTo>
                  <a:cubicBezTo>
                    <a:pt x="17807" y="3039"/>
                    <a:pt x="17746" y="3161"/>
                    <a:pt x="17807" y="3282"/>
                  </a:cubicBezTo>
                  <a:cubicBezTo>
                    <a:pt x="17807" y="3404"/>
                    <a:pt x="17929" y="3404"/>
                    <a:pt x="17989" y="3404"/>
                  </a:cubicBezTo>
                  <a:lnTo>
                    <a:pt x="17989" y="3343"/>
                  </a:lnTo>
                  <a:cubicBezTo>
                    <a:pt x="18050" y="3343"/>
                    <a:pt x="18050" y="3404"/>
                    <a:pt x="18111" y="3404"/>
                  </a:cubicBezTo>
                  <a:cubicBezTo>
                    <a:pt x="18779" y="3100"/>
                    <a:pt x="19448" y="2796"/>
                    <a:pt x="20116" y="2553"/>
                  </a:cubicBezTo>
                  <a:cubicBezTo>
                    <a:pt x="20238" y="2492"/>
                    <a:pt x="20299" y="2371"/>
                    <a:pt x="20238" y="2249"/>
                  </a:cubicBezTo>
                  <a:cubicBezTo>
                    <a:pt x="20238" y="2160"/>
                    <a:pt x="20173" y="2104"/>
                    <a:pt x="20090" y="2104"/>
                  </a:cubicBezTo>
                  <a:close/>
                  <a:moveTo>
                    <a:pt x="44147" y="2165"/>
                  </a:moveTo>
                  <a:cubicBezTo>
                    <a:pt x="44061" y="2165"/>
                    <a:pt x="43984" y="2221"/>
                    <a:pt x="43940" y="2310"/>
                  </a:cubicBezTo>
                  <a:cubicBezTo>
                    <a:pt x="43879" y="2432"/>
                    <a:pt x="43940" y="2553"/>
                    <a:pt x="44061" y="2553"/>
                  </a:cubicBezTo>
                  <a:cubicBezTo>
                    <a:pt x="44730" y="2857"/>
                    <a:pt x="45459" y="3100"/>
                    <a:pt x="46128" y="3404"/>
                  </a:cubicBezTo>
                  <a:lnTo>
                    <a:pt x="46189" y="3404"/>
                  </a:lnTo>
                  <a:lnTo>
                    <a:pt x="46249" y="3282"/>
                  </a:lnTo>
                  <a:cubicBezTo>
                    <a:pt x="46310" y="3343"/>
                    <a:pt x="46371" y="3343"/>
                    <a:pt x="46432" y="3343"/>
                  </a:cubicBezTo>
                  <a:cubicBezTo>
                    <a:pt x="46492" y="3222"/>
                    <a:pt x="46432" y="3100"/>
                    <a:pt x="46310" y="3039"/>
                  </a:cubicBezTo>
                  <a:cubicBezTo>
                    <a:pt x="45642" y="2675"/>
                    <a:pt x="44912" y="2432"/>
                    <a:pt x="44244" y="2188"/>
                  </a:cubicBezTo>
                  <a:cubicBezTo>
                    <a:pt x="44211" y="2172"/>
                    <a:pt x="44179" y="2165"/>
                    <a:pt x="44147" y="2165"/>
                  </a:cubicBezTo>
                  <a:close/>
                  <a:moveTo>
                    <a:pt x="16046" y="3967"/>
                  </a:moveTo>
                  <a:cubicBezTo>
                    <a:pt x="16007" y="3967"/>
                    <a:pt x="15965" y="3980"/>
                    <a:pt x="15923" y="4012"/>
                  </a:cubicBezTo>
                  <a:cubicBezTo>
                    <a:pt x="15255" y="4376"/>
                    <a:pt x="14586" y="4741"/>
                    <a:pt x="13978" y="5166"/>
                  </a:cubicBezTo>
                  <a:cubicBezTo>
                    <a:pt x="13796" y="5288"/>
                    <a:pt x="13857" y="5592"/>
                    <a:pt x="14100" y="5592"/>
                  </a:cubicBezTo>
                  <a:lnTo>
                    <a:pt x="14161" y="5531"/>
                  </a:lnTo>
                  <a:lnTo>
                    <a:pt x="14221" y="5531"/>
                  </a:lnTo>
                  <a:cubicBezTo>
                    <a:pt x="14829" y="5166"/>
                    <a:pt x="15498" y="4741"/>
                    <a:pt x="16105" y="4376"/>
                  </a:cubicBezTo>
                  <a:cubicBezTo>
                    <a:pt x="16357" y="4276"/>
                    <a:pt x="16234" y="3967"/>
                    <a:pt x="16046" y="3967"/>
                  </a:cubicBezTo>
                  <a:close/>
                  <a:moveTo>
                    <a:pt x="48169" y="3972"/>
                  </a:moveTo>
                  <a:cubicBezTo>
                    <a:pt x="48104" y="3972"/>
                    <a:pt x="48047" y="4001"/>
                    <a:pt x="48012" y="4072"/>
                  </a:cubicBezTo>
                  <a:cubicBezTo>
                    <a:pt x="47951" y="4194"/>
                    <a:pt x="47951" y="4316"/>
                    <a:pt x="48073" y="4376"/>
                  </a:cubicBezTo>
                  <a:cubicBezTo>
                    <a:pt x="48741" y="4741"/>
                    <a:pt x="49349" y="5166"/>
                    <a:pt x="49957" y="5531"/>
                  </a:cubicBezTo>
                  <a:cubicBezTo>
                    <a:pt x="50017" y="5592"/>
                    <a:pt x="50078" y="5592"/>
                    <a:pt x="50078" y="5592"/>
                  </a:cubicBezTo>
                  <a:lnTo>
                    <a:pt x="50139" y="5470"/>
                  </a:lnTo>
                  <a:cubicBezTo>
                    <a:pt x="50169" y="5501"/>
                    <a:pt x="50184" y="5516"/>
                    <a:pt x="50200" y="5516"/>
                  </a:cubicBezTo>
                  <a:cubicBezTo>
                    <a:pt x="50215" y="5516"/>
                    <a:pt x="50230" y="5501"/>
                    <a:pt x="50260" y="5470"/>
                  </a:cubicBezTo>
                  <a:cubicBezTo>
                    <a:pt x="50382" y="5410"/>
                    <a:pt x="50321" y="5227"/>
                    <a:pt x="50200" y="5166"/>
                  </a:cubicBezTo>
                  <a:cubicBezTo>
                    <a:pt x="49592" y="4741"/>
                    <a:pt x="48984" y="4376"/>
                    <a:pt x="48316" y="4012"/>
                  </a:cubicBezTo>
                  <a:cubicBezTo>
                    <a:pt x="48265" y="3987"/>
                    <a:pt x="48215" y="3972"/>
                    <a:pt x="48169" y="3972"/>
                  </a:cubicBezTo>
                  <a:close/>
                  <a:moveTo>
                    <a:pt x="12309" y="6433"/>
                  </a:moveTo>
                  <a:cubicBezTo>
                    <a:pt x="12258" y="6433"/>
                    <a:pt x="12206" y="6452"/>
                    <a:pt x="12155" y="6503"/>
                  </a:cubicBezTo>
                  <a:cubicBezTo>
                    <a:pt x="11608" y="6929"/>
                    <a:pt x="11061" y="7476"/>
                    <a:pt x="10453" y="7962"/>
                  </a:cubicBezTo>
                  <a:cubicBezTo>
                    <a:pt x="10393" y="8023"/>
                    <a:pt x="10393" y="8205"/>
                    <a:pt x="10453" y="8266"/>
                  </a:cubicBezTo>
                  <a:cubicBezTo>
                    <a:pt x="10514" y="8327"/>
                    <a:pt x="10575" y="8327"/>
                    <a:pt x="10636" y="8387"/>
                  </a:cubicBezTo>
                  <a:lnTo>
                    <a:pt x="10636" y="8327"/>
                  </a:lnTo>
                  <a:cubicBezTo>
                    <a:pt x="10696" y="8327"/>
                    <a:pt x="10757" y="8327"/>
                    <a:pt x="10818" y="8266"/>
                  </a:cubicBezTo>
                  <a:cubicBezTo>
                    <a:pt x="11365" y="7780"/>
                    <a:pt x="11912" y="7294"/>
                    <a:pt x="12520" y="6868"/>
                  </a:cubicBezTo>
                  <a:cubicBezTo>
                    <a:pt x="12580" y="6747"/>
                    <a:pt x="12580" y="6625"/>
                    <a:pt x="12520" y="6503"/>
                  </a:cubicBezTo>
                  <a:cubicBezTo>
                    <a:pt x="12450" y="6468"/>
                    <a:pt x="12379" y="6433"/>
                    <a:pt x="12309" y="6433"/>
                  </a:cubicBezTo>
                  <a:close/>
                  <a:moveTo>
                    <a:pt x="51926" y="6430"/>
                  </a:moveTo>
                  <a:cubicBezTo>
                    <a:pt x="51736" y="6430"/>
                    <a:pt x="51588" y="6725"/>
                    <a:pt x="51780" y="6868"/>
                  </a:cubicBezTo>
                  <a:cubicBezTo>
                    <a:pt x="52388" y="7294"/>
                    <a:pt x="52935" y="7780"/>
                    <a:pt x="53481" y="8266"/>
                  </a:cubicBezTo>
                  <a:cubicBezTo>
                    <a:pt x="53481" y="8327"/>
                    <a:pt x="53542" y="8387"/>
                    <a:pt x="53603" y="8387"/>
                  </a:cubicBezTo>
                  <a:lnTo>
                    <a:pt x="53603" y="8266"/>
                  </a:lnTo>
                  <a:cubicBezTo>
                    <a:pt x="53644" y="8266"/>
                    <a:pt x="53684" y="8293"/>
                    <a:pt x="53725" y="8293"/>
                  </a:cubicBezTo>
                  <a:cubicBezTo>
                    <a:pt x="53745" y="8293"/>
                    <a:pt x="53765" y="8286"/>
                    <a:pt x="53785" y="8266"/>
                  </a:cubicBezTo>
                  <a:cubicBezTo>
                    <a:pt x="53846" y="8205"/>
                    <a:pt x="53846" y="8084"/>
                    <a:pt x="53785" y="7962"/>
                  </a:cubicBezTo>
                  <a:cubicBezTo>
                    <a:pt x="53238" y="7476"/>
                    <a:pt x="52631" y="6990"/>
                    <a:pt x="52084" y="6503"/>
                  </a:cubicBezTo>
                  <a:cubicBezTo>
                    <a:pt x="52032" y="6452"/>
                    <a:pt x="51978" y="6430"/>
                    <a:pt x="51926" y="6430"/>
                  </a:cubicBezTo>
                  <a:close/>
                  <a:moveTo>
                    <a:pt x="9100" y="9453"/>
                  </a:moveTo>
                  <a:cubicBezTo>
                    <a:pt x="9041" y="9453"/>
                    <a:pt x="8981" y="9479"/>
                    <a:pt x="8934" y="9542"/>
                  </a:cubicBezTo>
                  <a:cubicBezTo>
                    <a:pt x="8448" y="10089"/>
                    <a:pt x="7962" y="10636"/>
                    <a:pt x="7475" y="11244"/>
                  </a:cubicBezTo>
                  <a:cubicBezTo>
                    <a:pt x="7415" y="11305"/>
                    <a:pt x="7415" y="11487"/>
                    <a:pt x="7475" y="11548"/>
                  </a:cubicBezTo>
                  <a:cubicBezTo>
                    <a:pt x="7536" y="11609"/>
                    <a:pt x="7597" y="11609"/>
                    <a:pt x="7597" y="11609"/>
                  </a:cubicBezTo>
                  <a:cubicBezTo>
                    <a:pt x="7719" y="11609"/>
                    <a:pt x="7779" y="11548"/>
                    <a:pt x="7840" y="11548"/>
                  </a:cubicBezTo>
                  <a:cubicBezTo>
                    <a:pt x="8265" y="10940"/>
                    <a:pt x="8752" y="10393"/>
                    <a:pt x="9299" y="9846"/>
                  </a:cubicBezTo>
                  <a:cubicBezTo>
                    <a:pt x="9434" y="9666"/>
                    <a:pt x="9269" y="9453"/>
                    <a:pt x="9100" y="9453"/>
                  </a:cubicBezTo>
                  <a:close/>
                  <a:moveTo>
                    <a:pt x="55193" y="9479"/>
                  </a:moveTo>
                  <a:cubicBezTo>
                    <a:pt x="55025" y="9479"/>
                    <a:pt x="54909" y="9662"/>
                    <a:pt x="55001" y="9846"/>
                  </a:cubicBezTo>
                  <a:cubicBezTo>
                    <a:pt x="55548" y="10393"/>
                    <a:pt x="55973" y="10940"/>
                    <a:pt x="56459" y="11548"/>
                  </a:cubicBezTo>
                  <a:cubicBezTo>
                    <a:pt x="56520" y="11548"/>
                    <a:pt x="56581" y="11609"/>
                    <a:pt x="56642" y="11609"/>
                  </a:cubicBezTo>
                  <a:cubicBezTo>
                    <a:pt x="56824" y="11609"/>
                    <a:pt x="56946" y="11365"/>
                    <a:pt x="56824" y="11244"/>
                  </a:cubicBezTo>
                  <a:cubicBezTo>
                    <a:pt x="56338" y="10636"/>
                    <a:pt x="55852" y="10089"/>
                    <a:pt x="55365" y="9542"/>
                  </a:cubicBezTo>
                  <a:cubicBezTo>
                    <a:pt x="55306" y="9498"/>
                    <a:pt x="55247" y="9479"/>
                    <a:pt x="55193" y="9479"/>
                  </a:cubicBezTo>
                  <a:close/>
                  <a:moveTo>
                    <a:pt x="6289" y="12966"/>
                  </a:moveTo>
                  <a:cubicBezTo>
                    <a:pt x="6230" y="12966"/>
                    <a:pt x="6174" y="12996"/>
                    <a:pt x="6138" y="13067"/>
                  </a:cubicBezTo>
                  <a:cubicBezTo>
                    <a:pt x="5652" y="13675"/>
                    <a:pt x="5288" y="14283"/>
                    <a:pt x="4923" y="14951"/>
                  </a:cubicBezTo>
                  <a:cubicBezTo>
                    <a:pt x="4801" y="15073"/>
                    <a:pt x="4862" y="15194"/>
                    <a:pt x="4984" y="15255"/>
                  </a:cubicBezTo>
                  <a:lnTo>
                    <a:pt x="5105" y="15255"/>
                  </a:lnTo>
                  <a:cubicBezTo>
                    <a:pt x="5166" y="15255"/>
                    <a:pt x="5227" y="15255"/>
                    <a:pt x="5288" y="15194"/>
                  </a:cubicBezTo>
                  <a:cubicBezTo>
                    <a:pt x="5652" y="14526"/>
                    <a:pt x="6078" y="13918"/>
                    <a:pt x="6503" y="13310"/>
                  </a:cubicBezTo>
                  <a:cubicBezTo>
                    <a:pt x="6589" y="13138"/>
                    <a:pt x="6432" y="12966"/>
                    <a:pt x="6289" y="12966"/>
                  </a:cubicBezTo>
                  <a:close/>
                  <a:moveTo>
                    <a:pt x="57977" y="12907"/>
                  </a:moveTo>
                  <a:cubicBezTo>
                    <a:pt x="57815" y="12907"/>
                    <a:pt x="57666" y="13093"/>
                    <a:pt x="57796" y="13310"/>
                  </a:cubicBezTo>
                  <a:cubicBezTo>
                    <a:pt x="58222" y="13857"/>
                    <a:pt x="58587" y="14526"/>
                    <a:pt x="59012" y="15133"/>
                  </a:cubicBezTo>
                  <a:cubicBezTo>
                    <a:pt x="59012" y="15194"/>
                    <a:pt x="59073" y="15255"/>
                    <a:pt x="59194" y="15255"/>
                  </a:cubicBezTo>
                  <a:lnTo>
                    <a:pt x="59316" y="15255"/>
                  </a:lnTo>
                  <a:cubicBezTo>
                    <a:pt x="59377" y="15133"/>
                    <a:pt x="59437" y="15012"/>
                    <a:pt x="59377" y="14890"/>
                  </a:cubicBezTo>
                  <a:cubicBezTo>
                    <a:pt x="59012" y="14283"/>
                    <a:pt x="58587" y="13614"/>
                    <a:pt x="58161" y="13006"/>
                  </a:cubicBezTo>
                  <a:cubicBezTo>
                    <a:pt x="58109" y="12937"/>
                    <a:pt x="58042" y="12907"/>
                    <a:pt x="57977" y="12907"/>
                  </a:cubicBezTo>
                  <a:close/>
                  <a:moveTo>
                    <a:pt x="60293" y="16781"/>
                  </a:moveTo>
                  <a:cubicBezTo>
                    <a:pt x="60153" y="16781"/>
                    <a:pt x="60005" y="16916"/>
                    <a:pt x="60045" y="17078"/>
                  </a:cubicBezTo>
                  <a:cubicBezTo>
                    <a:pt x="60410" y="17747"/>
                    <a:pt x="60714" y="18415"/>
                    <a:pt x="61017" y="19084"/>
                  </a:cubicBezTo>
                  <a:cubicBezTo>
                    <a:pt x="61078" y="19205"/>
                    <a:pt x="61139" y="19205"/>
                    <a:pt x="61261" y="19205"/>
                  </a:cubicBezTo>
                  <a:lnTo>
                    <a:pt x="61321" y="19205"/>
                  </a:lnTo>
                  <a:cubicBezTo>
                    <a:pt x="61443" y="19145"/>
                    <a:pt x="61504" y="19023"/>
                    <a:pt x="61443" y="18901"/>
                  </a:cubicBezTo>
                  <a:cubicBezTo>
                    <a:pt x="61139" y="18233"/>
                    <a:pt x="60835" y="17564"/>
                    <a:pt x="60471" y="16896"/>
                  </a:cubicBezTo>
                  <a:cubicBezTo>
                    <a:pt x="60430" y="16815"/>
                    <a:pt x="60362" y="16781"/>
                    <a:pt x="60293" y="16781"/>
                  </a:cubicBezTo>
                  <a:close/>
                  <a:moveTo>
                    <a:pt x="4033" y="16752"/>
                  </a:moveTo>
                  <a:cubicBezTo>
                    <a:pt x="3928" y="16752"/>
                    <a:pt x="3814" y="16820"/>
                    <a:pt x="3768" y="16957"/>
                  </a:cubicBezTo>
                  <a:cubicBezTo>
                    <a:pt x="3464" y="17625"/>
                    <a:pt x="3100" y="18294"/>
                    <a:pt x="2796" y="18962"/>
                  </a:cubicBezTo>
                  <a:cubicBezTo>
                    <a:pt x="2796" y="19084"/>
                    <a:pt x="2796" y="19205"/>
                    <a:pt x="2917" y="19266"/>
                  </a:cubicBezTo>
                  <a:lnTo>
                    <a:pt x="3039" y="19266"/>
                  </a:lnTo>
                  <a:cubicBezTo>
                    <a:pt x="3160" y="19266"/>
                    <a:pt x="3221" y="19205"/>
                    <a:pt x="3282" y="19084"/>
                  </a:cubicBezTo>
                  <a:cubicBezTo>
                    <a:pt x="3586" y="18415"/>
                    <a:pt x="3890" y="17747"/>
                    <a:pt x="4254" y="17078"/>
                  </a:cubicBezTo>
                  <a:cubicBezTo>
                    <a:pt x="4315" y="16957"/>
                    <a:pt x="4254" y="16835"/>
                    <a:pt x="4133" y="16774"/>
                  </a:cubicBezTo>
                  <a:cubicBezTo>
                    <a:pt x="4102" y="16759"/>
                    <a:pt x="4068" y="16752"/>
                    <a:pt x="4033" y="16752"/>
                  </a:cubicBezTo>
                  <a:close/>
                  <a:moveTo>
                    <a:pt x="2249" y="20846"/>
                  </a:moveTo>
                  <a:cubicBezTo>
                    <a:pt x="2127" y="20846"/>
                    <a:pt x="2006" y="20907"/>
                    <a:pt x="1945" y="21029"/>
                  </a:cubicBezTo>
                  <a:cubicBezTo>
                    <a:pt x="1702" y="21697"/>
                    <a:pt x="1459" y="22426"/>
                    <a:pt x="1216" y="23095"/>
                  </a:cubicBezTo>
                  <a:cubicBezTo>
                    <a:pt x="1155" y="23216"/>
                    <a:pt x="1216" y="23338"/>
                    <a:pt x="1337" y="23399"/>
                  </a:cubicBezTo>
                  <a:lnTo>
                    <a:pt x="1398" y="23399"/>
                  </a:lnTo>
                  <a:cubicBezTo>
                    <a:pt x="1520" y="23399"/>
                    <a:pt x="1580" y="23338"/>
                    <a:pt x="1641" y="23277"/>
                  </a:cubicBezTo>
                  <a:cubicBezTo>
                    <a:pt x="1884" y="22548"/>
                    <a:pt x="2127" y="21879"/>
                    <a:pt x="2370" y="21150"/>
                  </a:cubicBezTo>
                  <a:cubicBezTo>
                    <a:pt x="2431" y="21029"/>
                    <a:pt x="2370" y="20907"/>
                    <a:pt x="2249" y="20846"/>
                  </a:cubicBezTo>
                  <a:close/>
                  <a:moveTo>
                    <a:pt x="62116" y="20853"/>
                  </a:moveTo>
                  <a:cubicBezTo>
                    <a:pt x="61976" y="20853"/>
                    <a:pt x="61828" y="20988"/>
                    <a:pt x="61868" y="21150"/>
                  </a:cubicBezTo>
                  <a:cubicBezTo>
                    <a:pt x="62172" y="21819"/>
                    <a:pt x="62415" y="22548"/>
                    <a:pt x="62658" y="23277"/>
                  </a:cubicBezTo>
                  <a:cubicBezTo>
                    <a:pt x="62658" y="23338"/>
                    <a:pt x="62780" y="23399"/>
                    <a:pt x="62841" y="23399"/>
                  </a:cubicBezTo>
                  <a:lnTo>
                    <a:pt x="62901" y="23399"/>
                  </a:lnTo>
                  <a:cubicBezTo>
                    <a:pt x="63023" y="23338"/>
                    <a:pt x="63084" y="23216"/>
                    <a:pt x="63084" y="23095"/>
                  </a:cubicBezTo>
                  <a:cubicBezTo>
                    <a:pt x="62841" y="22366"/>
                    <a:pt x="62537" y="21697"/>
                    <a:pt x="62294" y="20968"/>
                  </a:cubicBezTo>
                  <a:cubicBezTo>
                    <a:pt x="62253" y="20887"/>
                    <a:pt x="62186" y="20853"/>
                    <a:pt x="62116" y="20853"/>
                  </a:cubicBezTo>
                  <a:close/>
                  <a:moveTo>
                    <a:pt x="851" y="25100"/>
                  </a:moveTo>
                  <a:cubicBezTo>
                    <a:pt x="729" y="25100"/>
                    <a:pt x="608" y="25161"/>
                    <a:pt x="547" y="25283"/>
                  </a:cubicBezTo>
                  <a:cubicBezTo>
                    <a:pt x="365" y="26012"/>
                    <a:pt x="183" y="26741"/>
                    <a:pt x="61" y="27471"/>
                  </a:cubicBezTo>
                  <a:cubicBezTo>
                    <a:pt x="0" y="27592"/>
                    <a:pt x="61" y="27714"/>
                    <a:pt x="243" y="27714"/>
                  </a:cubicBezTo>
                  <a:cubicBezTo>
                    <a:pt x="365" y="27714"/>
                    <a:pt x="486" y="27653"/>
                    <a:pt x="486" y="27531"/>
                  </a:cubicBezTo>
                  <a:cubicBezTo>
                    <a:pt x="608" y="26802"/>
                    <a:pt x="790" y="26073"/>
                    <a:pt x="1033" y="25404"/>
                  </a:cubicBezTo>
                  <a:cubicBezTo>
                    <a:pt x="1033" y="25283"/>
                    <a:pt x="973" y="25161"/>
                    <a:pt x="851" y="25100"/>
                  </a:cubicBezTo>
                  <a:close/>
                  <a:moveTo>
                    <a:pt x="63448" y="25040"/>
                  </a:moveTo>
                  <a:cubicBezTo>
                    <a:pt x="63327" y="25100"/>
                    <a:pt x="63266" y="25222"/>
                    <a:pt x="63266" y="25344"/>
                  </a:cubicBezTo>
                  <a:cubicBezTo>
                    <a:pt x="63448" y="26073"/>
                    <a:pt x="63631" y="26802"/>
                    <a:pt x="63813" y="27531"/>
                  </a:cubicBezTo>
                  <a:cubicBezTo>
                    <a:pt x="63813" y="27592"/>
                    <a:pt x="63935" y="27653"/>
                    <a:pt x="64056" y="27714"/>
                  </a:cubicBezTo>
                  <a:cubicBezTo>
                    <a:pt x="64178" y="27653"/>
                    <a:pt x="64299" y="27531"/>
                    <a:pt x="64239" y="27410"/>
                  </a:cubicBezTo>
                  <a:cubicBezTo>
                    <a:pt x="64117" y="26681"/>
                    <a:pt x="63935" y="26012"/>
                    <a:pt x="63692" y="25222"/>
                  </a:cubicBezTo>
                  <a:cubicBezTo>
                    <a:pt x="63692" y="25100"/>
                    <a:pt x="63570" y="25040"/>
                    <a:pt x="63448" y="2504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 name="Google Shape;310;p32"/>
            <p:cNvSpPr/>
            <p:nvPr/>
          </p:nvSpPr>
          <p:spPr>
            <a:xfrm>
              <a:off x="3031300" y="3974225"/>
              <a:ext cx="16750" cy="39525"/>
            </a:xfrm>
            <a:custGeom>
              <a:avLst/>
              <a:gdLst/>
              <a:ahLst/>
              <a:cxnLst/>
              <a:rect l="l" t="t" r="r" b="b"/>
              <a:pathLst>
                <a:path w="670" h="1581" extrusionOk="0">
                  <a:moveTo>
                    <a:pt x="244" y="0"/>
                  </a:moveTo>
                  <a:cubicBezTo>
                    <a:pt x="122" y="0"/>
                    <a:pt x="1" y="122"/>
                    <a:pt x="62" y="243"/>
                  </a:cubicBezTo>
                  <a:cubicBezTo>
                    <a:pt x="183" y="973"/>
                    <a:pt x="183" y="1398"/>
                    <a:pt x="183" y="1398"/>
                  </a:cubicBezTo>
                  <a:cubicBezTo>
                    <a:pt x="183" y="1459"/>
                    <a:pt x="305" y="1580"/>
                    <a:pt x="426" y="1580"/>
                  </a:cubicBezTo>
                  <a:cubicBezTo>
                    <a:pt x="548" y="1580"/>
                    <a:pt x="669" y="1459"/>
                    <a:pt x="669" y="1337"/>
                  </a:cubicBezTo>
                  <a:cubicBezTo>
                    <a:pt x="669" y="1276"/>
                    <a:pt x="608" y="912"/>
                    <a:pt x="487" y="182"/>
                  </a:cubicBezTo>
                  <a:cubicBezTo>
                    <a:pt x="487" y="61"/>
                    <a:pt x="365" y="0"/>
                    <a:pt x="24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 name="Google Shape;311;p32"/>
            <p:cNvSpPr/>
            <p:nvPr/>
          </p:nvSpPr>
          <p:spPr>
            <a:xfrm>
              <a:off x="1385850" y="3962050"/>
              <a:ext cx="80550" cy="147425"/>
            </a:xfrm>
            <a:custGeom>
              <a:avLst/>
              <a:gdLst/>
              <a:ahLst/>
              <a:cxnLst/>
              <a:rect l="l" t="t" r="r" b="b"/>
              <a:pathLst>
                <a:path w="3222" h="5897" extrusionOk="0">
                  <a:moveTo>
                    <a:pt x="1580" y="1"/>
                  </a:moveTo>
                  <a:cubicBezTo>
                    <a:pt x="669" y="1"/>
                    <a:pt x="0" y="730"/>
                    <a:pt x="0" y="1642"/>
                  </a:cubicBezTo>
                  <a:lnTo>
                    <a:pt x="0" y="4255"/>
                  </a:lnTo>
                  <a:cubicBezTo>
                    <a:pt x="0" y="5167"/>
                    <a:pt x="669" y="5896"/>
                    <a:pt x="1580" y="5896"/>
                  </a:cubicBezTo>
                  <a:cubicBezTo>
                    <a:pt x="2492" y="5896"/>
                    <a:pt x="3221" y="5167"/>
                    <a:pt x="3221" y="4255"/>
                  </a:cubicBezTo>
                  <a:lnTo>
                    <a:pt x="3221" y="1642"/>
                  </a:lnTo>
                  <a:cubicBezTo>
                    <a:pt x="3221" y="730"/>
                    <a:pt x="2492" y="1"/>
                    <a:pt x="1580" y="1"/>
                  </a:cubicBezTo>
                  <a:close/>
                </a:path>
              </a:pathLst>
            </a:custGeom>
            <a:solidFill>
              <a:srgbClr val="FAB21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 name="Google Shape;312;p32"/>
            <p:cNvSpPr/>
            <p:nvPr/>
          </p:nvSpPr>
          <p:spPr>
            <a:xfrm>
              <a:off x="1364575" y="4072975"/>
              <a:ext cx="124425" cy="153600"/>
            </a:xfrm>
            <a:custGeom>
              <a:avLst/>
              <a:gdLst/>
              <a:ahLst/>
              <a:cxnLst/>
              <a:rect l="l" t="t" r="r" b="b"/>
              <a:pathLst>
                <a:path w="4977" h="6144" extrusionOk="0">
                  <a:moveTo>
                    <a:pt x="3569" y="4192"/>
                  </a:moveTo>
                  <a:cubicBezTo>
                    <a:pt x="4119" y="4192"/>
                    <a:pt x="4119" y="5290"/>
                    <a:pt x="3569" y="5290"/>
                  </a:cubicBezTo>
                  <a:cubicBezTo>
                    <a:pt x="3555" y="5290"/>
                    <a:pt x="3540" y="5289"/>
                    <a:pt x="3525" y="5288"/>
                  </a:cubicBezTo>
                  <a:lnTo>
                    <a:pt x="1520" y="5288"/>
                  </a:lnTo>
                  <a:cubicBezTo>
                    <a:pt x="1505" y="5289"/>
                    <a:pt x="1491" y="5290"/>
                    <a:pt x="1476" y="5290"/>
                  </a:cubicBezTo>
                  <a:cubicBezTo>
                    <a:pt x="927" y="5290"/>
                    <a:pt x="927" y="4192"/>
                    <a:pt x="1476" y="4192"/>
                  </a:cubicBezTo>
                  <a:cubicBezTo>
                    <a:pt x="1491" y="4192"/>
                    <a:pt x="1505" y="4192"/>
                    <a:pt x="1520" y="4194"/>
                  </a:cubicBezTo>
                  <a:lnTo>
                    <a:pt x="3525" y="4194"/>
                  </a:lnTo>
                  <a:cubicBezTo>
                    <a:pt x="3540" y="4192"/>
                    <a:pt x="3555" y="4192"/>
                    <a:pt x="3569" y="4192"/>
                  </a:cubicBezTo>
                  <a:close/>
                  <a:moveTo>
                    <a:pt x="1763" y="0"/>
                  </a:moveTo>
                  <a:cubicBezTo>
                    <a:pt x="1337" y="0"/>
                    <a:pt x="1034" y="304"/>
                    <a:pt x="973" y="669"/>
                  </a:cubicBezTo>
                  <a:lnTo>
                    <a:pt x="122" y="5227"/>
                  </a:lnTo>
                  <a:cubicBezTo>
                    <a:pt x="0" y="5713"/>
                    <a:pt x="365" y="6139"/>
                    <a:pt x="851" y="6139"/>
                  </a:cubicBezTo>
                  <a:lnTo>
                    <a:pt x="4012" y="6139"/>
                  </a:lnTo>
                  <a:cubicBezTo>
                    <a:pt x="4043" y="6142"/>
                    <a:pt x="4074" y="6144"/>
                    <a:pt x="4104" y="6144"/>
                  </a:cubicBezTo>
                  <a:cubicBezTo>
                    <a:pt x="4605" y="6144"/>
                    <a:pt x="4977" y="5685"/>
                    <a:pt x="4862" y="5227"/>
                  </a:cubicBezTo>
                  <a:lnTo>
                    <a:pt x="4012" y="669"/>
                  </a:lnTo>
                  <a:cubicBezTo>
                    <a:pt x="3951" y="304"/>
                    <a:pt x="3647" y="0"/>
                    <a:pt x="328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 name="Google Shape;313;p32"/>
            <p:cNvSpPr/>
            <p:nvPr/>
          </p:nvSpPr>
          <p:spPr>
            <a:xfrm>
              <a:off x="1404075" y="4037275"/>
              <a:ext cx="47125" cy="44450"/>
            </a:xfrm>
            <a:custGeom>
              <a:avLst/>
              <a:gdLst/>
              <a:ahLst/>
              <a:cxnLst/>
              <a:rect l="l" t="t" r="r" b="b"/>
              <a:pathLst>
                <a:path w="1885" h="1778" extrusionOk="0">
                  <a:moveTo>
                    <a:pt x="943" y="0"/>
                  </a:moveTo>
                  <a:cubicBezTo>
                    <a:pt x="532" y="0"/>
                    <a:pt x="122" y="274"/>
                    <a:pt x="61" y="821"/>
                  </a:cubicBezTo>
                  <a:cubicBezTo>
                    <a:pt x="1" y="1459"/>
                    <a:pt x="472" y="1778"/>
                    <a:pt x="943" y="1778"/>
                  </a:cubicBezTo>
                  <a:cubicBezTo>
                    <a:pt x="1414" y="1778"/>
                    <a:pt x="1885" y="1459"/>
                    <a:pt x="1824" y="821"/>
                  </a:cubicBezTo>
                  <a:cubicBezTo>
                    <a:pt x="1763" y="274"/>
                    <a:pt x="1353" y="0"/>
                    <a:pt x="94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14" name="Google Shape;314;p32"/>
          <p:cNvGrpSpPr/>
          <p:nvPr/>
        </p:nvGrpSpPr>
        <p:grpSpPr>
          <a:xfrm rot="1892561">
            <a:off x="8566340" y="5576371"/>
            <a:ext cx="329065" cy="898720"/>
            <a:chOff x="5342250" y="1892700"/>
            <a:chExt cx="668525" cy="1368950"/>
          </a:xfrm>
        </p:grpSpPr>
        <p:sp>
          <p:nvSpPr>
            <p:cNvPr id="315" name="Google Shape;315;p32"/>
            <p:cNvSpPr/>
            <p:nvPr/>
          </p:nvSpPr>
          <p:spPr>
            <a:xfrm>
              <a:off x="5342250" y="1892700"/>
              <a:ext cx="668525" cy="1368950"/>
            </a:xfrm>
            <a:custGeom>
              <a:avLst/>
              <a:gdLst/>
              <a:ahLst/>
              <a:cxnLst/>
              <a:rect l="l" t="t" r="r" b="b"/>
              <a:pathLst>
                <a:path w="26741" h="54758" extrusionOk="0">
                  <a:moveTo>
                    <a:pt x="5045" y="0"/>
                  </a:moveTo>
                  <a:cubicBezTo>
                    <a:pt x="2249" y="0"/>
                    <a:pt x="0" y="2249"/>
                    <a:pt x="0" y="5045"/>
                  </a:cubicBezTo>
                  <a:lnTo>
                    <a:pt x="0" y="49714"/>
                  </a:lnTo>
                  <a:cubicBezTo>
                    <a:pt x="0" y="52509"/>
                    <a:pt x="2249" y="54758"/>
                    <a:pt x="5045" y="54758"/>
                  </a:cubicBezTo>
                  <a:lnTo>
                    <a:pt x="21697" y="54758"/>
                  </a:lnTo>
                  <a:cubicBezTo>
                    <a:pt x="24492" y="54758"/>
                    <a:pt x="26741" y="52509"/>
                    <a:pt x="26741" y="49714"/>
                  </a:cubicBezTo>
                  <a:lnTo>
                    <a:pt x="26741" y="5045"/>
                  </a:lnTo>
                  <a:cubicBezTo>
                    <a:pt x="26741" y="2249"/>
                    <a:pt x="24492" y="0"/>
                    <a:pt x="21697" y="0"/>
                  </a:cubicBezTo>
                  <a:close/>
                </a:path>
              </a:pathLst>
            </a:custGeom>
            <a:solidFill>
              <a:srgbClr val="FAB21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 name="Google Shape;316;p32"/>
            <p:cNvSpPr/>
            <p:nvPr/>
          </p:nvSpPr>
          <p:spPr>
            <a:xfrm>
              <a:off x="5407575" y="1968675"/>
              <a:ext cx="259825" cy="259825"/>
            </a:xfrm>
            <a:custGeom>
              <a:avLst/>
              <a:gdLst/>
              <a:ahLst/>
              <a:cxnLst/>
              <a:rect l="l" t="t" r="r" b="b"/>
              <a:pathLst>
                <a:path w="10393" h="10393" extrusionOk="0">
                  <a:moveTo>
                    <a:pt x="5227" y="0"/>
                  </a:moveTo>
                  <a:cubicBezTo>
                    <a:pt x="2310" y="0"/>
                    <a:pt x="1" y="2370"/>
                    <a:pt x="1" y="5227"/>
                  </a:cubicBezTo>
                  <a:cubicBezTo>
                    <a:pt x="1" y="8083"/>
                    <a:pt x="2310" y="10392"/>
                    <a:pt x="5227" y="10392"/>
                  </a:cubicBezTo>
                  <a:cubicBezTo>
                    <a:pt x="8084" y="10392"/>
                    <a:pt x="10393" y="8083"/>
                    <a:pt x="10393" y="5227"/>
                  </a:cubicBezTo>
                  <a:cubicBezTo>
                    <a:pt x="10393" y="2370"/>
                    <a:pt x="8084" y="0"/>
                    <a:pt x="522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 name="Google Shape;317;p32"/>
            <p:cNvSpPr/>
            <p:nvPr/>
          </p:nvSpPr>
          <p:spPr>
            <a:xfrm>
              <a:off x="5445550" y="2006650"/>
              <a:ext cx="183875" cy="183875"/>
            </a:xfrm>
            <a:custGeom>
              <a:avLst/>
              <a:gdLst/>
              <a:ahLst/>
              <a:cxnLst/>
              <a:rect l="l" t="t" r="r" b="b"/>
              <a:pathLst>
                <a:path w="7355" h="7355" extrusionOk="0">
                  <a:moveTo>
                    <a:pt x="3708" y="0"/>
                  </a:moveTo>
                  <a:cubicBezTo>
                    <a:pt x="1642" y="0"/>
                    <a:pt x="1" y="1641"/>
                    <a:pt x="1" y="3708"/>
                  </a:cubicBezTo>
                  <a:cubicBezTo>
                    <a:pt x="1" y="5713"/>
                    <a:pt x="1642" y="7354"/>
                    <a:pt x="3708" y="7354"/>
                  </a:cubicBezTo>
                  <a:cubicBezTo>
                    <a:pt x="5714" y="7354"/>
                    <a:pt x="7355" y="5713"/>
                    <a:pt x="7355" y="3708"/>
                  </a:cubicBezTo>
                  <a:cubicBezTo>
                    <a:pt x="7355" y="1641"/>
                    <a:pt x="5714" y="0"/>
                    <a:pt x="370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 name="Google Shape;318;p32"/>
            <p:cNvSpPr/>
            <p:nvPr/>
          </p:nvSpPr>
          <p:spPr>
            <a:xfrm>
              <a:off x="5700800" y="1968675"/>
              <a:ext cx="259850" cy="259825"/>
            </a:xfrm>
            <a:custGeom>
              <a:avLst/>
              <a:gdLst/>
              <a:ahLst/>
              <a:cxnLst/>
              <a:rect l="l" t="t" r="r" b="b"/>
              <a:pathLst>
                <a:path w="10394" h="10393" extrusionOk="0">
                  <a:moveTo>
                    <a:pt x="5167" y="0"/>
                  </a:moveTo>
                  <a:cubicBezTo>
                    <a:pt x="2310" y="0"/>
                    <a:pt x="1" y="2370"/>
                    <a:pt x="1" y="5227"/>
                  </a:cubicBezTo>
                  <a:cubicBezTo>
                    <a:pt x="1" y="8083"/>
                    <a:pt x="2310" y="10392"/>
                    <a:pt x="5167" y="10392"/>
                  </a:cubicBezTo>
                  <a:cubicBezTo>
                    <a:pt x="8084" y="10392"/>
                    <a:pt x="10393" y="8083"/>
                    <a:pt x="10393" y="5227"/>
                  </a:cubicBezTo>
                  <a:cubicBezTo>
                    <a:pt x="10393" y="2370"/>
                    <a:pt x="8084" y="0"/>
                    <a:pt x="516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 name="Google Shape;319;p32"/>
            <p:cNvSpPr/>
            <p:nvPr/>
          </p:nvSpPr>
          <p:spPr>
            <a:xfrm>
              <a:off x="5738800" y="2006650"/>
              <a:ext cx="183850" cy="183875"/>
            </a:xfrm>
            <a:custGeom>
              <a:avLst/>
              <a:gdLst/>
              <a:ahLst/>
              <a:cxnLst/>
              <a:rect l="l" t="t" r="r" b="b"/>
              <a:pathLst>
                <a:path w="7354" h="7355" extrusionOk="0">
                  <a:moveTo>
                    <a:pt x="3647" y="0"/>
                  </a:moveTo>
                  <a:cubicBezTo>
                    <a:pt x="1641" y="0"/>
                    <a:pt x="0" y="1641"/>
                    <a:pt x="0" y="3708"/>
                  </a:cubicBezTo>
                  <a:cubicBezTo>
                    <a:pt x="0" y="5713"/>
                    <a:pt x="1641" y="7354"/>
                    <a:pt x="3647" y="7354"/>
                  </a:cubicBezTo>
                  <a:cubicBezTo>
                    <a:pt x="5713" y="7354"/>
                    <a:pt x="7354" y="5713"/>
                    <a:pt x="7354" y="3708"/>
                  </a:cubicBezTo>
                  <a:cubicBezTo>
                    <a:pt x="7354" y="1641"/>
                    <a:pt x="5713" y="0"/>
                    <a:pt x="3647" y="0"/>
                  </a:cubicBezTo>
                  <a:close/>
                </a:path>
              </a:pathLst>
            </a:custGeom>
            <a:solidFill>
              <a:srgbClr val="FAB21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 name="Google Shape;320;p32"/>
            <p:cNvSpPr/>
            <p:nvPr/>
          </p:nvSpPr>
          <p:spPr>
            <a:xfrm>
              <a:off x="5407575" y="2289250"/>
              <a:ext cx="259825" cy="259825"/>
            </a:xfrm>
            <a:custGeom>
              <a:avLst/>
              <a:gdLst/>
              <a:ahLst/>
              <a:cxnLst/>
              <a:rect l="l" t="t" r="r" b="b"/>
              <a:pathLst>
                <a:path w="10393" h="10393" extrusionOk="0">
                  <a:moveTo>
                    <a:pt x="5227" y="0"/>
                  </a:moveTo>
                  <a:cubicBezTo>
                    <a:pt x="2310" y="0"/>
                    <a:pt x="1" y="2310"/>
                    <a:pt x="1" y="5166"/>
                  </a:cubicBezTo>
                  <a:cubicBezTo>
                    <a:pt x="1" y="8023"/>
                    <a:pt x="2310" y="10393"/>
                    <a:pt x="5227" y="10393"/>
                  </a:cubicBezTo>
                  <a:cubicBezTo>
                    <a:pt x="8084" y="10393"/>
                    <a:pt x="10393" y="8023"/>
                    <a:pt x="10393" y="5166"/>
                  </a:cubicBezTo>
                  <a:cubicBezTo>
                    <a:pt x="10393" y="2310"/>
                    <a:pt x="8084" y="0"/>
                    <a:pt x="522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 name="Google Shape;321;p32"/>
            <p:cNvSpPr/>
            <p:nvPr/>
          </p:nvSpPr>
          <p:spPr>
            <a:xfrm>
              <a:off x="5445550" y="2327225"/>
              <a:ext cx="183875" cy="183875"/>
            </a:xfrm>
            <a:custGeom>
              <a:avLst/>
              <a:gdLst/>
              <a:ahLst/>
              <a:cxnLst/>
              <a:rect l="l" t="t" r="r" b="b"/>
              <a:pathLst>
                <a:path w="7355" h="7355" extrusionOk="0">
                  <a:moveTo>
                    <a:pt x="3708" y="1"/>
                  </a:moveTo>
                  <a:cubicBezTo>
                    <a:pt x="1642" y="1"/>
                    <a:pt x="1" y="1642"/>
                    <a:pt x="1" y="3647"/>
                  </a:cubicBezTo>
                  <a:cubicBezTo>
                    <a:pt x="1" y="5653"/>
                    <a:pt x="1642" y="7354"/>
                    <a:pt x="3708" y="7354"/>
                  </a:cubicBezTo>
                  <a:cubicBezTo>
                    <a:pt x="5714" y="7354"/>
                    <a:pt x="7355" y="5653"/>
                    <a:pt x="7355" y="3647"/>
                  </a:cubicBezTo>
                  <a:cubicBezTo>
                    <a:pt x="7355" y="1642"/>
                    <a:pt x="5714" y="1"/>
                    <a:pt x="3708" y="1"/>
                  </a:cubicBezTo>
                  <a:close/>
                </a:path>
              </a:pathLst>
            </a:custGeom>
            <a:solidFill>
              <a:srgbClr val="F0678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 name="Google Shape;322;p32"/>
            <p:cNvSpPr/>
            <p:nvPr/>
          </p:nvSpPr>
          <p:spPr>
            <a:xfrm>
              <a:off x="5700800" y="2289250"/>
              <a:ext cx="259850" cy="259825"/>
            </a:xfrm>
            <a:custGeom>
              <a:avLst/>
              <a:gdLst/>
              <a:ahLst/>
              <a:cxnLst/>
              <a:rect l="l" t="t" r="r" b="b"/>
              <a:pathLst>
                <a:path w="10394" h="10393" extrusionOk="0">
                  <a:moveTo>
                    <a:pt x="5167" y="0"/>
                  </a:moveTo>
                  <a:cubicBezTo>
                    <a:pt x="2310" y="0"/>
                    <a:pt x="1" y="2310"/>
                    <a:pt x="1" y="5166"/>
                  </a:cubicBezTo>
                  <a:cubicBezTo>
                    <a:pt x="1" y="8023"/>
                    <a:pt x="2310" y="10393"/>
                    <a:pt x="5167" y="10393"/>
                  </a:cubicBezTo>
                  <a:cubicBezTo>
                    <a:pt x="8084" y="10393"/>
                    <a:pt x="10393" y="8023"/>
                    <a:pt x="10393" y="5166"/>
                  </a:cubicBezTo>
                  <a:cubicBezTo>
                    <a:pt x="10393" y="2310"/>
                    <a:pt x="8084" y="0"/>
                    <a:pt x="516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 name="Google Shape;323;p32"/>
            <p:cNvSpPr/>
            <p:nvPr/>
          </p:nvSpPr>
          <p:spPr>
            <a:xfrm>
              <a:off x="5738800" y="2327225"/>
              <a:ext cx="183850" cy="183875"/>
            </a:xfrm>
            <a:custGeom>
              <a:avLst/>
              <a:gdLst/>
              <a:ahLst/>
              <a:cxnLst/>
              <a:rect l="l" t="t" r="r" b="b"/>
              <a:pathLst>
                <a:path w="7354" h="7355" extrusionOk="0">
                  <a:moveTo>
                    <a:pt x="3647" y="1"/>
                  </a:moveTo>
                  <a:cubicBezTo>
                    <a:pt x="1641" y="1"/>
                    <a:pt x="0" y="1642"/>
                    <a:pt x="0" y="3647"/>
                  </a:cubicBezTo>
                  <a:cubicBezTo>
                    <a:pt x="0" y="5653"/>
                    <a:pt x="1641" y="7354"/>
                    <a:pt x="3647" y="7354"/>
                  </a:cubicBezTo>
                  <a:cubicBezTo>
                    <a:pt x="5713" y="7354"/>
                    <a:pt x="7354" y="5653"/>
                    <a:pt x="7354" y="3647"/>
                  </a:cubicBezTo>
                  <a:cubicBezTo>
                    <a:pt x="7354" y="1642"/>
                    <a:pt x="5713" y="1"/>
                    <a:pt x="364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 name="Google Shape;324;p32"/>
            <p:cNvSpPr/>
            <p:nvPr/>
          </p:nvSpPr>
          <p:spPr>
            <a:xfrm>
              <a:off x="5407575" y="2608325"/>
              <a:ext cx="259825" cy="259825"/>
            </a:xfrm>
            <a:custGeom>
              <a:avLst/>
              <a:gdLst/>
              <a:ahLst/>
              <a:cxnLst/>
              <a:rect l="l" t="t" r="r" b="b"/>
              <a:pathLst>
                <a:path w="10393" h="10393" extrusionOk="0">
                  <a:moveTo>
                    <a:pt x="5227" y="0"/>
                  </a:moveTo>
                  <a:cubicBezTo>
                    <a:pt x="2310" y="0"/>
                    <a:pt x="1" y="2309"/>
                    <a:pt x="1" y="5166"/>
                  </a:cubicBezTo>
                  <a:cubicBezTo>
                    <a:pt x="1" y="8083"/>
                    <a:pt x="2310" y="10392"/>
                    <a:pt x="5227" y="10392"/>
                  </a:cubicBezTo>
                  <a:cubicBezTo>
                    <a:pt x="8084" y="10392"/>
                    <a:pt x="10393" y="8083"/>
                    <a:pt x="10393" y="5166"/>
                  </a:cubicBezTo>
                  <a:cubicBezTo>
                    <a:pt x="10393" y="2309"/>
                    <a:pt x="8084" y="0"/>
                    <a:pt x="522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 name="Google Shape;325;p32"/>
            <p:cNvSpPr/>
            <p:nvPr/>
          </p:nvSpPr>
          <p:spPr>
            <a:xfrm>
              <a:off x="5445550" y="2646300"/>
              <a:ext cx="183875" cy="183875"/>
            </a:xfrm>
            <a:custGeom>
              <a:avLst/>
              <a:gdLst/>
              <a:ahLst/>
              <a:cxnLst/>
              <a:rect l="l" t="t" r="r" b="b"/>
              <a:pathLst>
                <a:path w="7355" h="7355" extrusionOk="0">
                  <a:moveTo>
                    <a:pt x="3708" y="0"/>
                  </a:moveTo>
                  <a:cubicBezTo>
                    <a:pt x="1642" y="0"/>
                    <a:pt x="1" y="1641"/>
                    <a:pt x="1" y="3647"/>
                  </a:cubicBezTo>
                  <a:cubicBezTo>
                    <a:pt x="1" y="5713"/>
                    <a:pt x="1642" y="7354"/>
                    <a:pt x="3708" y="7354"/>
                  </a:cubicBezTo>
                  <a:cubicBezTo>
                    <a:pt x="5714" y="7354"/>
                    <a:pt x="7355" y="5713"/>
                    <a:pt x="7355" y="3647"/>
                  </a:cubicBezTo>
                  <a:cubicBezTo>
                    <a:pt x="7355" y="1641"/>
                    <a:pt x="5714" y="0"/>
                    <a:pt x="370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 name="Google Shape;326;p32"/>
            <p:cNvSpPr/>
            <p:nvPr/>
          </p:nvSpPr>
          <p:spPr>
            <a:xfrm>
              <a:off x="5700800" y="2608325"/>
              <a:ext cx="259850" cy="259825"/>
            </a:xfrm>
            <a:custGeom>
              <a:avLst/>
              <a:gdLst/>
              <a:ahLst/>
              <a:cxnLst/>
              <a:rect l="l" t="t" r="r" b="b"/>
              <a:pathLst>
                <a:path w="10394" h="10393" extrusionOk="0">
                  <a:moveTo>
                    <a:pt x="5167" y="0"/>
                  </a:moveTo>
                  <a:cubicBezTo>
                    <a:pt x="2310" y="0"/>
                    <a:pt x="1" y="2309"/>
                    <a:pt x="1" y="5166"/>
                  </a:cubicBezTo>
                  <a:cubicBezTo>
                    <a:pt x="1" y="8083"/>
                    <a:pt x="2310" y="10392"/>
                    <a:pt x="5167" y="10392"/>
                  </a:cubicBezTo>
                  <a:cubicBezTo>
                    <a:pt x="8084" y="10392"/>
                    <a:pt x="10393" y="8083"/>
                    <a:pt x="10393" y="5166"/>
                  </a:cubicBezTo>
                  <a:cubicBezTo>
                    <a:pt x="10393" y="2309"/>
                    <a:pt x="8084" y="0"/>
                    <a:pt x="516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 name="Google Shape;327;p32"/>
            <p:cNvSpPr/>
            <p:nvPr/>
          </p:nvSpPr>
          <p:spPr>
            <a:xfrm>
              <a:off x="5738800" y="2646300"/>
              <a:ext cx="183850" cy="183875"/>
            </a:xfrm>
            <a:custGeom>
              <a:avLst/>
              <a:gdLst/>
              <a:ahLst/>
              <a:cxnLst/>
              <a:rect l="l" t="t" r="r" b="b"/>
              <a:pathLst>
                <a:path w="7354" h="7355" extrusionOk="0">
                  <a:moveTo>
                    <a:pt x="3647" y="0"/>
                  </a:moveTo>
                  <a:cubicBezTo>
                    <a:pt x="1641" y="0"/>
                    <a:pt x="0" y="1641"/>
                    <a:pt x="0" y="3647"/>
                  </a:cubicBezTo>
                  <a:cubicBezTo>
                    <a:pt x="0" y="5713"/>
                    <a:pt x="1641" y="7354"/>
                    <a:pt x="3647" y="7354"/>
                  </a:cubicBezTo>
                  <a:cubicBezTo>
                    <a:pt x="5713" y="7354"/>
                    <a:pt x="7354" y="5713"/>
                    <a:pt x="7354" y="3647"/>
                  </a:cubicBezTo>
                  <a:cubicBezTo>
                    <a:pt x="7354" y="1641"/>
                    <a:pt x="5713" y="0"/>
                    <a:pt x="364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 name="Google Shape;328;p32"/>
            <p:cNvSpPr/>
            <p:nvPr/>
          </p:nvSpPr>
          <p:spPr>
            <a:xfrm>
              <a:off x="5398450" y="2927425"/>
              <a:ext cx="279600" cy="260125"/>
            </a:xfrm>
            <a:custGeom>
              <a:avLst/>
              <a:gdLst/>
              <a:ahLst/>
              <a:cxnLst/>
              <a:rect l="l" t="t" r="r" b="b"/>
              <a:pathLst>
                <a:path w="11184" h="10405" extrusionOk="0">
                  <a:moveTo>
                    <a:pt x="5526" y="1"/>
                  </a:moveTo>
                  <a:cubicBezTo>
                    <a:pt x="5268" y="1"/>
                    <a:pt x="5005" y="20"/>
                    <a:pt x="4741" y="59"/>
                  </a:cubicBezTo>
                  <a:cubicBezTo>
                    <a:pt x="1885" y="546"/>
                    <a:pt x="1" y="3220"/>
                    <a:pt x="426" y="6076"/>
                  </a:cubicBezTo>
                  <a:cubicBezTo>
                    <a:pt x="862" y="8582"/>
                    <a:pt x="3057" y="10405"/>
                    <a:pt x="5521" y="10405"/>
                  </a:cubicBezTo>
                  <a:cubicBezTo>
                    <a:pt x="5805" y="10405"/>
                    <a:pt x="6093" y="10381"/>
                    <a:pt x="6382" y="10330"/>
                  </a:cubicBezTo>
                  <a:cubicBezTo>
                    <a:pt x="9239" y="9905"/>
                    <a:pt x="11183" y="7231"/>
                    <a:pt x="10697" y="4374"/>
                  </a:cubicBezTo>
                  <a:cubicBezTo>
                    <a:pt x="10256" y="1837"/>
                    <a:pt x="8063" y="1"/>
                    <a:pt x="552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 name="Google Shape;329;p32"/>
            <p:cNvSpPr/>
            <p:nvPr/>
          </p:nvSpPr>
          <p:spPr>
            <a:xfrm>
              <a:off x="5433400" y="2965800"/>
              <a:ext cx="208175" cy="183850"/>
            </a:xfrm>
            <a:custGeom>
              <a:avLst/>
              <a:gdLst/>
              <a:ahLst/>
              <a:cxnLst/>
              <a:rect l="l" t="t" r="r" b="b"/>
              <a:pathLst>
                <a:path w="8327" h="7354" extrusionOk="0">
                  <a:moveTo>
                    <a:pt x="4180" y="1"/>
                  </a:moveTo>
                  <a:cubicBezTo>
                    <a:pt x="2742" y="1"/>
                    <a:pt x="1386" y="857"/>
                    <a:pt x="791" y="2232"/>
                  </a:cubicBezTo>
                  <a:cubicBezTo>
                    <a:pt x="1" y="4116"/>
                    <a:pt x="912" y="6304"/>
                    <a:pt x="2736" y="7094"/>
                  </a:cubicBezTo>
                  <a:cubicBezTo>
                    <a:pt x="3189" y="7269"/>
                    <a:pt x="3661" y="7353"/>
                    <a:pt x="4126" y="7353"/>
                  </a:cubicBezTo>
                  <a:cubicBezTo>
                    <a:pt x="5592" y="7353"/>
                    <a:pt x="6998" y="6518"/>
                    <a:pt x="7597" y="5088"/>
                  </a:cubicBezTo>
                  <a:cubicBezTo>
                    <a:pt x="8327" y="3204"/>
                    <a:pt x="7476" y="1077"/>
                    <a:pt x="5592" y="287"/>
                  </a:cubicBezTo>
                  <a:cubicBezTo>
                    <a:pt x="5128" y="92"/>
                    <a:pt x="4649" y="1"/>
                    <a:pt x="4180" y="1"/>
                  </a:cubicBezTo>
                  <a:close/>
                </a:path>
              </a:pathLst>
            </a:custGeom>
            <a:solidFill>
              <a:srgbClr val="54C7E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 name="Google Shape;330;p32"/>
            <p:cNvSpPr/>
            <p:nvPr/>
          </p:nvSpPr>
          <p:spPr>
            <a:xfrm>
              <a:off x="5690175" y="2927425"/>
              <a:ext cx="279575" cy="260125"/>
            </a:xfrm>
            <a:custGeom>
              <a:avLst/>
              <a:gdLst/>
              <a:ahLst/>
              <a:cxnLst/>
              <a:rect l="l" t="t" r="r" b="b"/>
              <a:pathLst>
                <a:path w="11183" h="10405" extrusionOk="0">
                  <a:moveTo>
                    <a:pt x="5573" y="1"/>
                  </a:moveTo>
                  <a:cubicBezTo>
                    <a:pt x="5318" y="1"/>
                    <a:pt x="5060" y="20"/>
                    <a:pt x="4802" y="59"/>
                  </a:cubicBezTo>
                  <a:cubicBezTo>
                    <a:pt x="1945" y="546"/>
                    <a:pt x="1" y="3220"/>
                    <a:pt x="487" y="6076"/>
                  </a:cubicBezTo>
                  <a:cubicBezTo>
                    <a:pt x="868" y="8582"/>
                    <a:pt x="3057" y="10405"/>
                    <a:pt x="5564" y="10405"/>
                  </a:cubicBezTo>
                  <a:cubicBezTo>
                    <a:pt x="5853" y="10405"/>
                    <a:pt x="6147" y="10381"/>
                    <a:pt x="6443" y="10330"/>
                  </a:cubicBezTo>
                  <a:cubicBezTo>
                    <a:pt x="9238" y="9905"/>
                    <a:pt x="11183" y="7231"/>
                    <a:pt x="10758" y="4374"/>
                  </a:cubicBezTo>
                  <a:cubicBezTo>
                    <a:pt x="10316" y="1837"/>
                    <a:pt x="8073" y="1"/>
                    <a:pt x="557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 name="Google Shape;331;p32"/>
            <p:cNvSpPr/>
            <p:nvPr/>
          </p:nvSpPr>
          <p:spPr>
            <a:xfrm>
              <a:off x="5726650" y="2965800"/>
              <a:ext cx="208175" cy="183850"/>
            </a:xfrm>
            <a:custGeom>
              <a:avLst/>
              <a:gdLst/>
              <a:ahLst/>
              <a:cxnLst/>
              <a:rect l="l" t="t" r="r" b="b"/>
              <a:pathLst>
                <a:path w="8327" h="7354" extrusionOk="0">
                  <a:moveTo>
                    <a:pt x="4171" y="1"/>
                  </a:moveTo>
                  <a:cubicBezTo>
                    <a:pt x="2718" y="1"/>
                    <a:pt x="1340" y="857"/>
                    <a:pt x="790" y="2232"/>
                  </a:cubicBezTo>
                  <a:cubicBezTo>
                    <a:pt x="0" y="4116"/>
                    <a:pt x="851" y="6304"/>
                    <a:pt x="2735" y="7094"/>
                  </a:cubicBezTo>
                  <a:cubicBezTo>
                    <a:pt x="3189" y="7269"/>
                    <a:pt x="3656" y="7353"/>
                    <a:pt x="4116" y="7353"/>
                  </a:cubicBezTo>
                  <a:cubicBezTo>
                    <a:pt x="5566" y="7353"/>
                    <a:pt x="6936" y="6518"/>
                    <a:pt x="7536" y="5088"/>
                  </a:cubicBezTo>
                  <a:cubicBezTo>
                    <a:pt x="8326" y="3204"/>
                    <a:pt x="7475" y="1077"/>
                    <a:pt x="5591" y="287"/>
                  </a:cubicBezTo>
                  <a:cubicBezTo>
                    <a:pt x="5127" y="92"/>
                    <a:pt x="4645" y="1"/>
                    <a:pt x="4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32" name="Google Shape;332;p32"/>
          <p:cNvGrpSpPr/>
          <p:nvPr/>
        </p:nvGrpSpPr>
        <p:grpSpPr>
          <a:xfrm rot="978564">
            <a:off x="963532" y="5904012"/>
            <a:ext cx="858919" cy="661493"/>
            <a:chOff x="3265275" y="2122650"/>
            <a:chExt cx="1900750" cy="1098000"/>
          </a:xfrm>
        </p:grpSpPr>
        <p:sp>
          <p:nvSpPr>
            <p:cNvPr id="333" name="Google Shape;333;p32"/>
            <p:cNvSpPr/>
            <p:nvPr/>
          </p:nvSpPr>
          <p:spPr>
            <a:xfrm>
              <a:off x="3265275" y="2122650"/>
              <a:ext cx="594100" cy="842725"/>
            </a:xfrm>
            <a:custGeom>
              <a:avLst/>
              <a:gdLst/>
              <a:ahLst/>
              <a:cxnLst/>
              <a:rect l="l" t="t" r="r" b="b"/>
              <a:pathLst>
                <a:path w="23764" h="33709" extrusionOk="0">
                  <a:moveTo>
                    <a:pt x="7070" y="0"/>
                  </a:moveTo>
                  <a:cubicBezTo>
                    <a:pt x="6106" y="0"/>
                    <a:pt x="5144" y="260"/>
                    <a:pt x="4316" y="769"/>
                  </a:cubicBezTo>
                  <a:cubicBezTo>
                    <a:pt x="1520" y="2471"/>
                    <a:pt x="1" y="6361"/>
                    <a:pt x="183" y="11526"/>
                  </a:cubicBezTo>
                  <a:cubicBezTo>
                    <a:pt x="426" y="19123"/>
                    <a:pt x="2067" y="28969"/>
                    <a:pt x="8266" y="32433"/>
                  </a:cubicBezTo>
                  <a:cubicBezTo>
                    <a:pt x="9786" y="33284"/>
                    <a:pt x="11487" y="33709"/>
                    <a:pt x="13250" y="33709"/>
                  </a:cubicBezTo>
                  <a:cubicBezTo>
                    <a:pt x="16288" y="33709"/>
                    <a:pt x="19813" y="32554"/>
                    <a:pt x="23764" y="30245"/>
                  </a:cubicBezTo>
                  <a:lnTo>
                    <a:pt x="23277" y="29455"/>
                  </a:lnTo>
                  <a:cubicBezTo>
                    <a:pt x="19493" y="31634"/>
                    <a:pt x="16142" y="32730"/>
                    <a:pt x="13269" y="32730"/>
                  </a:cubicBezTo>
                  <a:cubicBezTo>
                    <a:pt x="11574" y="32730"/>
                    <a:pt x="10045" y="32349"/>
                    <a:pt x="8692" y="31582"/>
                  </a:cubicBezTo>
                  <a:cubicBezTo>
                    <a:pt x="5471" y="29819"/>
                    <a:pt x="1581" y="24836"/>
                    <a:pt x="1095" y="11405"/>
                  </a:cubicBezTo>
                  <a:cubicBezTo>
                    <a:pt x="973" y="6664"/>
                    <a:pt x="2310" y="3018"/>
                    <a:pt x="4802" y="1499"/>
                  </a:cubicBezTo>
                  <a:cubicBezTo>
                    <a:pt x="5508" y="1050"/>
                    <a:pt x="6315" y="821"/>
                    <a:pt x="7116" y="821"/>
                  </a:cubicBezTo>
                  <a:cubicBezTo>
                    <a:pt x="7834" y="821"/>
                    <a:pt x="8546" y="1004"/>
                    <a:pt x="9178" y="1377"/>
                  </a:cubicBezTo>
                  <a:cubicBezTo>
                    <a:pt x="11123" y="2532"/>
                    <a:pt x="12217" y="4902"/>
                    <a:pt x="12217" y="8001"/>
                  </a:cubicBezTo>
                  <a:cubicBezTo>
                    <a:pt x="12217" y="13532"/>
                    <a:pt x="13371" y="16996"/>
                    <a:pt x="15498" y="18333"/>
                  </a:cubicBezTo>
                  <a:cubicBezTo>
                    <a:pt x="16152" y="18675"/>
                    <a:pt x="16869" y="18842"/>
                    <a:pt x="17584" y="18842"/>
                  </a:cubicBezTo>
                  <a:cubicBezTo>
                    <a:pt x="18266" y="18842"/>
                    <a:pt x="18947" y="18690"/>
                    <a:pt x="19570" y="18394"/>
                  </a:cubicBezTo>
                  <a:lnTo>
                    <a:pt x="19145" y="17604"/>
                  </a:lnTo>
                  <a:cubicBezTo>
                    <a:pt x="18673" y="17840"/>
                    <a:pt x="18144" y="17961"/>
                    <a:pt x="17613" y="17961"/>
                  </a:cubicBezTo>
                  <a:cubicBezTo>
                    <a:pt x="17050" y="17961"/>
                    <a:pt x="16485" y="17825"/>
                    <a:pt x="15985" y="17543"/>
                  </a:cubicBezTo>
                  <a:cubicBezTo>
                    <a:pt x="14648" y="16814"/>
                    <a:pt x="13128" y="14504"/>
                    <a:pt x="13128" y="8062"/>
                  </a:cubicBezTo>
                  <a:cubicBezTo>
                    <a:pt x="13128" y="4598"/>
                    <a:pt x="11913" y="1924"/>
                    <a:pt x="9603" y="648"/>
                  </a:cubicBezTo>
                  <a:cubicBezTo>
                    <a:pt x="8823" y="214"/>
                    <a:pt x="7945" y="0"/>
                    <a:pt x="707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 name="Google Shape;334;p32"/>
            <p:cNvSpPr/>
            <p:nvPr/>
          </p:nvSpPr>
          <p:spPr>
            <a:xfrm>
              <a:off x="4573450" y="2124175"/>
              <a:ext cx="592575" cy="841350"/>
            </a:xfrm>
            <a:custGeom>
              <a:avLst/>
              <a:gdLst/>
              <a:ahLst/>
              <a:cxnLst/>
              <a:rect l="l" t="t" r="r" b="b"/>
              <a:pathLst>
                <a:path w="23703" h="33654" extrusionOk="0">
                  <a:moveTo>
                    <a:pt x="16633" y="0"/>
                  </a:moveTo>
                  <a:cubicBezTo>
                    <a:pt x="15758" y="0"/>
                    <a:pt x="14881" y="214"/>
                    <a:pt x="14100" y="648"/>
                  </a:cubicBezTo>
                  <a:cubicBezTo>
                    <a:pt x="11852" y="1924"/>
                    <a:pt x="10575" y="4598"/>
                    <a:pt x="10575" y="8062"/>
                  </a:cubicBezTo>
                  <a:cubicBezTo>
                    <a:pt x="10575" y="14504"/>
                    <a:pt x="8995" y="16813"/>
                    <a:pt x="7719" y="17543"/>
                  </a:cubicBezTo>
                  <a:cubicBezTo>
                    <a:pt x="7218" y="17824"/>
                    <a:pt x="6653" y="17961"/>
                    <a:pt x="6090" y="17961"/>
                  </a:cubicBezTo>
                  <a:cubicBezTo>
                    <a:pt x="5560" y="17961"/>
                    <a:pt x="5030" y="17839"/>
                    <a:pt x="4559" y="17604"/>
                  </a:cubicBezTo>
                  <a:lnTo>
                    <a:pt x="4133" y="18394"/>
                  </a:lnTo>
                  <a:cubicBezTo>
                    <a:pt x="4757" y="18721"/>
                    <a:pt x="5440" y="18888"/>
                    <a:pt x="6124" y="18888"/>
                  </a:cubicBezTo>
                  <a:cubicBezTo>
                    <a:pt x="6838" y="18888"/>
                    <a:pt x="7553" y="18705"/>
                    <a:pt x="8205" y="18333"/>
                  </a:cubicBezTo>
                  <a:cubicBezTo>
                    <a:pt x="10393" y="17057"/>
                    <a:pt x="11487" y="13592"/>
                    <a:pt x="11487" y="8062"/>
                  </a:cubicBezTo>
                  <a:cubicBezTo>
                    <a:pt x="11487" y="4962"/>
                    <a:pt x="12581" y="2532"/>
                    <a:pt x="14526" y="1438"/>
                  </a:cubicBezTo>
                  <a:cubicBezTo>
                    <a:pt x="15157" y="1064"/>
                    <a:pt x="15870" y="881"/>
                    <a:pt x="16587" y="881"/>
                  </a:cubicBezTo>
                  <a:cubicBezTo>
                    <a:pt x="17389" y="881"/>
                    <a:pt x="18196" y="1110"/>
                    <a:pt x="18901" y="1559"/>
                  </a:cubicBezTo>
                  <a:cubicBezTo>
                    <a:pt x="21454" y="3078"/>
                    <a:pt x="22791" y="6664"/>
                    <a:pt x="22609" y="11465"/>
                  </a:cubicBezTo>
                  <a:cubicBezTo>
                    <a:pt x="22183" y="24836"/>
                    <a:pt x="18233" y="29819"/>
                    <a:pt x="15012" y="31642"/>
                  </a:cubicBezTo>
                  <a:cubicBezTo>
                    <a:pt x="13656" y="32388"/>
                    <a:pt x="12132" y="32764"/>
                    <a:pt x="10440" y="32764"/>
                  </a:cubicBezTo>
                  <a:cubicBezTo>
                    <a:pt x="7581" y="32764"/>
                    <a:pt x="4243" y="31691"/>
                    <a:pt x="426" y="29515"/>
                  </a:cubicBezTo>
                  <a:lnTo>
                    <a:pt x="1" y="30305"/>
                  </a:lnTo>
                  <a:cubicBezTo>
                    <a:pt x="3890" y="32493"/>
                    <a:pt x="7415" y="33648"/>
                    <a:pt x="10454" y="33648"/>
                  </a:cubicBezTo>
                  <a:cubicBezTo>
                    <a:pt x="10564" y="33652"/>
                    <a:pt x="10675" y="33654"/>
                    <a:pt x="10785" y="33654"/>
                  </a:cubicBezTo>
                  <a:cubicBezTo>
                    <a:pt x="12429" y="33654"/>
                    <a:pt x="14013" y="33230"/>
                    <a:pt x="15437" y="32432"/>
                  </a:cubicBezTo>
                  <a:cubicBezTo>
                    <a:pt x="21697" y="28968"/>
                    <a:pt x="23277" y="19123"/>
                    <a:pt x="23520" y="11526"/>
                  </a:cubicBezTo>
                  <a:cubicBezTo>
                    <a:pt x="23702" y="6360"/>
                    <a:pt x="22183" y="2471"/>
                    <a:pt x="19388" y="769"/>
                  </a:cubicBezTo>
                  <a:cubicBezTo>
                    <a:pt x="18559" y="259"/>
                    <a:pt x="17597" y="0"/>
                    <a:pt x="1663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 name="Google Shape;335;p32"/>
            <p:cNvSpPr/>
            <p:nvPr/>
          </p:nvSpPr>
          <p:spPr>
            <a:xfrm>
              <a:off x="3674000" y="2324200"/>
              <a:ext cx="1112175" cy="896450"/>
            </a:xfrm>
            <a:custGeom>
              <a:avLst/>
              <a:gdLst/>
              <a:ahLst/>
              <a:cxnLst/>
              <a:rect l="l" t="t" r="r" b="b"/>
              <a:pathLst>
                <a:path w="44487" h="35858" extrusionOk="0">
                  <a:moveTo>
                    <a:pt x="21514" y="0"/>
                  </a:moveTo>
                  <a:cubicBezTo>
                    <a:pt x="15558" y="0"/>
                    <a:pt x="2978" y="4619"/>
                    <a:pt x="1884" y="7232"/>
                  </a:cubicBezTo>
                  <a:cubicBezTo>
                    <a:pt x="243" y="11061"/>
                    <a:pt x="0" y="24006"/>
                    <a:pt x="1884" y="25343"/>
                  </a:cubicBezTo>
                  <a:cubicBezTo>
                    <a:pt x="3762" y="26736"/>
                    <a:pt x="18801" y="35857"/>
                    <a:pt x="21488" y="35857"/>
                  </a:cubicBezTo>
                  <a:cubicBezTo>
                    <a:pt x="21497" y="35857"/>
                    <a:pt x="21506" y="35857"/>
                    <a:pt x="21514" y="35857"/>
                  </a:cubicBezTo>
                  <a:cubicBezTo>
                    <a:pt x="23641" y="35796"/>
                    <a:pt x="36829" y="29780"/>
                    <a:pt x="41934" y="27409"/>
                  </a:cubicBezTo>
                  <a:cubicBezTo>
                    <a:pt x="43211" y="26802"/>
                    <a:pt x="44062" y="25586"/>
                    <a:pt x="44183" y="24249"/>
                  </a:cubicBezTo>
                  <a:cubicBezTo>
                    <a:pt x="44487" y="19630"/>
                    <a:pt x="44001" y="10028"/>
                    <a:pt x="43332" y="7962"/>
                  </a:cubicBezTo>
                  <a:cubicBezTo>
                    <a:pt x="42421" y="5227"/>
                    <a:pt x="27531" y="0"/>
                    <a:pt x="2151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 name="Google Shape;336;p32"/>
            <p:cNvSpPr/>
            <p:nvPr/>
          </p:nvSpPr>
          <p:spPr>
            <a:xfrm>
              <a:off x="4211850" y="2324200"/>
              <a:ext cx="574325" cy="896450"/>
            </a:xfrm>
            <a:custGeom>
              <a:avLst/>
              <a:gdLst/>
              <a:ahLst/>
              <a:cxnLst/>
              <a:rect l="l" t="t" r="r" b="b"/>
              <a:pathLst>
                <a:path w="22973" h="35858" extrusionOk="0">
                  <a:moveTo>
                    <a:pt x="0" y="0"/>
                  </a:moveTo>
                  <a:lnTo>
                    <a:pt x="0" y="35857"/>
                  </a:lnTo>
                  <a:cubicBezTo>
                    <a:pt x="2127" y="35796"/>
                    <a:pt x="15315" y="29780"/>
                    <a:pt x="20420" y="27409"/>
                  </a:cubicBezTo>
                  <a:cubicBezTo>
                    <a:pt x="21697" y="26802"/>
                    <a:pt x="22548" y="25586"/>
                    <a:pt x="22669" y="24249"/>
                  </a:cubicBezTo>
                  <a:cubicBezTo>
                    <a:pt x="22973" y="19630"/>
                    <a:pt x="22487" y="10028"/>
                    <a:pt x="21818" y="7962"/>
                  </a:cubicBezTo>
                  <a:cubicBezTo>
                    <a:pt x="20907" y="5227"/>
                    <a:pt x="6017" y="0"/>
                    <a:pt x="0" y="0"/>
                  </a:cubicBezTo>
                  <a:close/>
                </a:path>
              </a:pathLst>
            </a:custGeom>
            <a:solidFill>
              <a:srgbClr val="54C7E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 name="Google Shape;337;p32"/>
            <p:cNvSpPr/>
            <p:nvPr/>
          </p:nvSpPr>
          <p:spPr>
            <a:xfrm>
              <a:off x="3783375" y="2574875"/>
              <a:ext cx="919250" cy="69275"/>
            </a:xfrm>
            <a:custGeom>
              <a:avLst/>
              <a:gdLst/>
              <a:ahLst/>
              <a:cxnLst/>
              <a:rect l="l" t="t" r="r" b="b"/>
              <a:pathLst>
                <a:path w="36770" h="2771" extrusionOk="0">
                  <a:moveTo>
                    <a:pt x="36769" y="1"/>
                  </a:moveTo>
                  <a:cubicBezTo>
                    <a:pt x="31691" y="865"/>
                    <a:pt x="23864" y="1105"/>
                    <a:pt x="16735" y="1105"/>
                  </a:cubicBezTo>
                  <a:cubicBezTo>
                    <a:pt x="7823" y="1105"/>
                    <a:pt x="1" y="730"/>
                    <a:pt x="1" y="730"/>
                  </a:cubicBezTo>
                  <a:lnTo>
                    <a:pt x="1" y="730"/>
                  </a:lnTo>
                  <a:cubicBezTo>
                    <a:pt x="1" y="730"/>
                    <a:pt x="8728" y="2771"/>
                    <a:pt x="18991" y="2771"/>
                  </a:cubicBezTo>
                  <a:cubicBezTo>
                    <a:pt x="24863" y="2771"/>
                    <a:pt x="31239" y="2102"/>
                    <a:pt x="3676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 name="Google Shape;338;p32"/>
            <p:cNvSpPr/>
            <p:nvPr/>
          </p:nvSpPr>
          <p:spPr>
            <a:xfrm>
              <a:off x="3783375" y="2796725"/>
              <a:ext cx="899500" cy="143225"/>
            </a:xfrm>
            <a:custGeom>
              <a:avLst/>
              <a:gdLst/>
              <a:ahLst/>
              <a:cxnLst/>
              <a:rect l="l" t="t" r="r" b="b"/>
              <a:pathLst>
                <a:path w="35980" h="5729" extrusionOk="0">
                  <a:moveTo>
                    <a:pt x="1" y="0"/>
                  </a:moveTo>
                  <a:cubicBezTo>
                    <a:pt x="2" y="0"/>
                    <a:pt x="8899" y="5729"/>
                    <a:pt x="20567" y="5729"/>
                  </a:cubicBezTo>
                  <a:cubicBezTo>
                    <a:pt x="25377" y="5729"/>
                    <a:pt x="30657" y="4755"/>
                    <a:pt x="35979" y="2006"/>
                  </a:cubicBezTo>
                  <a:lnTo>
                    <a:pt x="35979" y="2006"/>
                  </a:lnTo>
                  <a:cubicBezTo>
                    <a:pt x="31728" y="4080"/>
                    <a:pt x="27013" y="4824"/>
                    <a:pt x="22434" y="4824"/>
                  </a:cubicBezTo>
                  <a:cubicBezTo>
                    <a:pt x="10778" y="4824"/>
                    <a:pt x="2" y="0"/>
                    <a:pt x="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39" name="Google Shape;339;p32"/>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extLst>
      <p:ext uri="{BB962C8B-B14F-4D97-AF65-F5344CB8AC3E}">
        <p14:creationId xmlns:p14="http://schemas.microsoft.com/office/powerpoint/2010/main" val="381054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45"/>
        <p:cNvGrpSpPr/>
        <p:nvPr/>
      </p:nvGrpSpPr>
      <p:grpSpPr>
        <a:xfrm>
          <a:off x="0" y="0"/>
          <a:ext cx="0" cy="0"/>
          <a:chOff x="0" y="0"/>
          <a:chExt cx="0" cy="0"/>
        </a:xfrm>
      </p:grpSpPr>
      <p:pic>
        <p:nvPicPr>
          <p:cNvPr id="346" name="Google Shape;346;p34"/>
          <p:cNvPicPr preferRelativeResize="0"/>
          <p:nvPr/>
        </p:nvPicPr>
        <p:blipFill rotWithShape="1">
          <a:blip r:embed="rId2">
            <a:alphaModFix/>
          </a:blip>
          <a:srcRect l="35119"/>
          <a:stretch/>
        </p:blipFill>
        <p:spPr>
          <a:xfrm>
            <a:off x="1" y="0"/>
            <a:ext cx="4750851" cy="6858000"/>
          </a:xfrm>
          <a:prstGeom prst="rect">
            <a:avLst/>
          </a:prstGeom>
          <a:noFill/>
          <a:ln>
            <a:noFill/>
          </a:ln>
        </p:spPr>
      </p:pic>
      <p:sp>
        <p:nvSpPr>
          <p:cNvPr id="347" name="Google Shape;347;p34"/>
          <p:cNvSpPr txBox="1">
            <a:spLocks noGrp="1"/>
          </p:cNvSpPr>
          <p:nvPr>
            <p:ph type="subTitle" idx="1"/>
          </p:nvPr>
        </p:nvSpPr>
        <p:spPr>
          <a:xfrm>
            <a:off x="6202201" y="4572500"/>
            <a:ext cx="1953300" cy="54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48" name="Google Shape;348;p34"/>
          <p:cNvSpPr txBox="1">
            <a:spLocks noGrp="1"/>
          </p:cNvSpPr>
          <p:nvPr>
            <p:ph type="subTitle" idx="2"/>
          </p:nvPr>
        </p:nvSpPr>
        <p:spPr>
          <a:xfrm>
            <a:off x="6202201" y="4166733"/>
            <a:ext cx="1953300" cy="54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349" name="Google Shape;349;p34"/>
          <p:cNvSpPr txBox="1">
            <a:spLocks noGrp="1"/>
          </p:cNvSpPr>
          <p:nvPr>
            <p:ph type="ctrTitle"/>
          </p:nvPr>
        </p:nvSpPr>
        <p:spPr>
          <a:xfrm>
            <a:off x="612650" y="5504167"/>
            <a:ext cx="7918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350" name="Google Shape;350;p34"/>
          <p:cNvSpPr txBox="1">
            <a:spLocks noGrp="1"/>
          </p:cNvSpPr>
          <p:nvPr>
            <p:ph type="subTitle" idx="3"/>
          </p:nvPr>
        </p:nvSpPr>
        <p:spPr>
          <a:xfrm>
            <a:off x="6202201" y="3041733"/>
            <a:ext cx="1953300" cy="54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51" name="Google Shape;351;p34"/>
          <p:cNvSpPr txBox="1">
            <a:spLocks noGrp="1"/>
          </p:cNvSpPr>
          <p:nvPr>
            <p:ph type="subTitle" idx="4"/>
          </p:nvPr>
        </p:nvSpPr>
        <p:spPr>
          <a:xfrm>
            <a:off x="6202201" y="2635967"/>
            <a:ext cx="1953300" cy="54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352" name="Google Shape;352;p34"/>
          <p:cNvSpPr txBox="1">
            <a:spLocks noGrp="1"/>
          </p:cNvSpPr>
          <p:nvPr>
            <p:ph type="subTitle" idx="5"/>
          </p:nvPr>
        </p:nvSpPr>
        <p:spPr>
          <a:xfrm>
            <a:off x="6202201" y="1510967"/>
            <a:ext cx="1953300" cy="54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53" name="Google Shape;353;p34"/>
          <p:cNvSpPr txBox="1">
            <a:spLocks noGrp="1"/>
          </p:cNvSpPr>
          <p:nvPr>
            <p:ph type="subTitle" idx="6"/>
          </p:nvPr>
        </p:nvSpPr>
        <p:spPr>
          <a:xfrm>
            <a:off x="6202201" y="1105200"/>
            <a:ext cx="1953300" cy="54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354" name="Google Shape;354;p34"/>
          <p:cNvSpPr txBox="1">
            <a:spLocks noGrp="1"/>
          </p:cNvSpPr>
          <p:nvPr>
            <p:ph type="subTitle" idx="7"/>
          </p:nvPr>
        </p:nvSpPr>
        <p:spPr>
          <a:xfrm>
            <a:off x="988425" y="4572500"/>
            <a:ext cx="19533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55" name="Google Shape;355;p34"/>
          <p:cNvSpPr txBox="1">
            <a:spLocks noGrp="1"/>
          </p:cNvSpPr>
          <p:nvPr>
            <p:ph type="subTitle" idx="8"/>
          </p:nvPr>
        </p:nvSpPr>
        <p:spPr>
          <a:xfrm>
            <a:off x="988424" y="4166733"/>
            <a:ext cx="19533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356" name="Google Shape;356;p34"/>
          <p:cNvSpPr txBox="1">
            <a:spLocks noGrp="1"/>
          </p:cNvSpPr>
          <p:nvPr>
            <p:ph type="subTitle" idx="9"/>
          </p:nvPr>
        </p:nvSpPr>
        <p:spPr>
          <a:xfrm>
            <a:off x="988425" y="3041733"/>
            <a:ext cx="19533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57" name="Google Shape;357;p34"/>
          <p:cNvSpPr txBox="1">
            <a:spLocks noGrp="1"/>
          </p:cNvSpPr>
          <p:nvPr>
            <p:ph type="subTitle" idx="13"/>
          </p:nvPr>
        </p:nvSpPr>
        <p:spPr>
          <a:xfrm>
            <a:off x="988424" y="2635967"/>
            <a:ext cx="19533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358" name="Google Shape;358;p34"/>
          <p:cNvSpPr txBox="1">
            <a:spLocks noGrp="1"/>
          </p:cNvSpPr>
          <p:nvPr>
            <p:ph type="subTitle" idx="14"/>
          </p:nvPr>
        </p:nvSpPr>
        <p:spPr>
          <a:xfrm>
            <a:off x="988425" y="1510967"/>
            <a:ext cx="19533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59" name="Google Shape;359;p34"/>
          <p:cNvSpPr txBox="1">
            <a:spLocks noGrp="1"/>
          </p:cNvSpPr>
          <p:nvPr>
            <p:ph type="subTitle" idx="15"/>
          </p:nvPr>
        </p:nvSpPr>
        <p:spPr>
          <a:xfrm>
            <a:off x="988424" y="1105200"/>
            <a:ext cx="19533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Tree>
    <p:extLst>
      <p:ext uri="{BB962C8B-B14F-4D97-AF65-F5344CB8AC3E}">
        <p14:creationId xmlns:p14="http://schemas.microsoft.com/office/powerpoint/2010/main" val="52674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5">
  <p:cSld name="Title and four columns 5">
    <p:spTree>
      <p:nvGrpSpPr>
        <p:cNvPr id="1" name="Shape 364"/>
        <p:cNvGrpSpPr/>
        <p:nvPr/>
      </p:nvGrpSpPr>
      <p:grpSpPr>
        <a:xfrm>
          <a:off x="0" y="0"/>
          <a:ext cx="0" cy="0"/>
          <a:chOff x="0" y="0"/>
          <a:chExt cx="0" cy="0"/>
        </a:xfrm>
      </p:grpSpPr>
      <p:sp>
        <p:nvSpPr>
          <p:cNvPr id="365" name="Google Shape;365;p36"/>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366" name="Google Shape;366;p36"/>
          <p:cNvSpPr txBox="1">
            <a:spLocks noGrp="1"/>
          </p:cNvSpPr>
          <p:nvPr>
            <p:ph type="subTitle" idx="1"/>
          </p:nvPr>
        </p:nvSpPr>
        <p:spPr>
          <a:xfrm>
            <a:off x="1232218" y="2080267"/>
            <a:ext cx="2226900" cy="10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100"/>
            </a:lvl2pPr>
            <a:lvl3pPr lvl="2" algn="ctr" rtl="0">
              <a:lnSpc>
                <a:spcPct val="100000"/>
              </a:lnSpc>
              <a:spcBef>
                <a:spcPts val="0"/>
              </a:spcBef>
              <a:spcAft>
                <a:spcPts val="0"/>
              </a:spcAft>
              <a:buSzPts val="1100"/>
              <a:buChar char="■"/>
              <a:defRPr sz="1100"/>
            </a:lvl3pPr>
            <a:lvl4pPr lvl="3" algn="ctr" rtl="0">
              <a:lnSpc>
                <a:spcPct val="100000"/>
              </a:lnSpc>
              <a:spcBef>
                <a:spcPts val="0"/>
              </a:spcBef>
              <a:spcAft>
                <a:spcPts val="0"/>
              </a:spcAft>
              <a:buSzPts val="1100"/>
              <a:buChar char="●"/>
              <a:defRPr sz="1100"/>
            </a:lvl4pPr>
            <a:lvl5pPr lvl="4" algn="ctr" rtl="0">
              <a:lnSpc>
                <a:spcPct val="100000"/>
              </a:lnSpc>
              <a:spcBef>
                <a:spcPts val="0"/>
              </a:spcBef>
              <a:spcAft>
                <a:spcPts val="0"/>
              </a:spcAft>
              <a:buSzPts val="1100"/>
              <a:buChar char="○"/>
              <a:defRPr sz="1100"/>
            </a:lvl5pPr>
            <a:lvl6pPr lvl="5" algn="ctr" rtl="0">
              <a:lnSpc>
                <a:spcPct val="100000"/>
              </a:lnSpc>
              <a:spcBef>
                <a:spcPts val="0"/>
              </a:spcBef>
              <a:spcAft>
                <a:spcPts val="0"/>
              </a:spcAft>
              <a:buSzPts val="1100"/>
              <a:buChar char="■"/>
              <a:defRPr sz="1100"/>
            </a:lvl6pPr>
            <a:lvl7pPr lvl="6" algn="ctr" rtl="0">
              <a:lnSpc>
                <a:spcPct val="100000"/>
              </a:lnSpc>
              <a:spcBef>
                <a:spcPts val="0"/>
              </a:spcBef>
              <a:spcAft>
                <a:spcPts val="0"/>
              </a:spcAft>
              <a:buSzPts val="1100"/>
              <a:buChar char="●"/>
              <a:defRPr sz="1100"/>
            </a:lvl7pPr>
            <a:lvl8pPr lvl="7" algn="ctr" rtl="0">
              <a:lnSpc>
                <a:spcPct val="100000"/>
              </a:lnSpc>
              <a:spcBef>
                <a:spcPts val="0"/>
              </a:spcBef>
              <a:spcAft>
                <a:spcPts val="0"/>
              </a:spcAft>
              <a:buSzPts val="1100"/>
              <a:buChar char="○"/>
              <a:defRPr sz="1100"/>
            </a:lvl8pPr>
            <a:lvl9pPr lvl="8" algn="ctr" rtl="0">
              <a:lnSpc>
                <a:spcPct val="100000"/>
              </a:lnSpc>
              <a:spcBef>
                <a:spcPts val="0"/>
              </a:spcBef>
              <a:spcAft>
                <a:spcPts val="0"/>
              </a:spcAft>
              <a:buSzPts val="1100"/>
              <a:buChar char="■"/>
              <a:defRPr sz="1100"/>
            </a:lvl9pPr>
          </a:lstStyle>
          <a:p>
            <a:endParaRPr/>
          </a:p>
        </p:txBody>
      </p:sp>
      <p:sp>
        <p:nvSpPr>
          <p:cNvPr id="367" name="Google Shape;367;p36"/>
          <p:cNvSpPr txBox="1">
            <a:spLocks noGrp="1"/>
          </p:cNvSpPr>
          <p:nvPr>
            <p:ph type="subTitle" idx="2"/>
          </p:nvPr>
        </p:nvSpPr>
        <p:spPr>
          <a:xfrm>
            <a:off x="1232218" y="1672433"/>
            <a:ext cx="22269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368" name="Google Shape;368;p36"/>
          <p:cNvSpPr txBox="1">
            <a:spLocks noGrp="1"/>
          </p:cNvSpPr>
          <p:nvPr>
            <p:ph type="subTitle" idx="3"/>
          </p:nvPr>
        </p:nvSpPr>
        <p:spPr>
          <a:xfrm>
            <a:off x="5684888" y="2080257"/>
            <a:ext cx="2226900" cy="10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100"/>
            </a:lvl2pPr>
            <a:lvl3pPr lvl="2" algn="ctr" rtl="0">
              <a:lnSpc>
                <a:spcPct val="100000"/>
              </a:lnSpc>
              <a:spcBef>
                <a:spcPts val="0"/>
              </a:spcBef>
              <a:spcAft>
                <a:spcPts val="0"/>
              </a:spcAft>
              <a:buSzPts val="1100"/>
              <a:buChar char="■"/>
              <a:defRPr sz="1100"/>
            </a:lvl3pPr>
            <a:lvl4pPr lvl="3" algn="ctr" rtl="0">
              <a:lnSpc>
                <a:spcPct val="100000"/>
              </a:lnSpc>
              <a:spcBef>
                <a:spcPts val="0"/>
              </a:spcBef>
              <a:spcAft>
                <a:spcPts val="0"/>
              </a:spcAft>
              <a:buSzPts val="1100"/>
              <a:buChar char="●"/>
              <a:defRPr sz="1100"/>
            </a:lvl4pPr>
            <a:lvl5pPr lvl="4" algn="ctr" rtl="0">
              <a:lnSpc>
                <a:spcPct val="100000"/>
              </a:lnSpc>
              <a:spcBef>
                <a:spcPts val="0"/>
              </a:spcBef>
              <a:spcAft>
                <a:spcPts val="0"/>
              </a:spcAft>
              <a:buSzPts val="1100"/>
              <a:buChar char="○"/>
              <a:defRPr sz="1100"/>
            </a:lvl5pPr>
            <a:lvl6pPr lvl="5" algn="ctr" rtl="0">
              <a:lnSpc>
                <a:spcPct val="100000"/>
              </a:lnSpc>
              <a:spcBef>
                <a:spcPts val="0"/>
              </a:spcBef>
              <a:spcAft>
                <a:spcPts val="0"/>
              </a:spcAft>
              <a:buSzPts val="1100"/>
              <a:buChar char="■"/>
              <a:defRPr sz="1100"/>
            </a:lvl6pPr>
            <a:lvl7pPr lvl="6" algn="ctr" rtl="0">
              <a:lnSpc>
                <a:spcPct val="100000"/>
              </a:lnSpc>
              <a:spcBef>
                <a:spcPts val="0"/>
              </a:spcBef>
              <a:spcAft>
                <a:spcPts val="0"/>
              </a:spcAft>
              <a:buSzPts val="1100"/>
              <a:buChar char="●"/>
              <a:defRPr sz="1100"/>
            </a:lvl7pPr>
            <a:lvl8pPr lvl="7" algn="ctr" rtl="0">
              <a:lnSpc>
                <a:spcPct val="100000"/>
              </a:lnSpc>
              <a:spcBef>
                <a:spcPts val="0"/>
              </a:spcBef>
              <a:spcAft>
                <a:spcPts val="0"/>
              </a:spcAft>
              <a:buSzPts val="1100"/>
              <a:buChar char="○"/>
              <a:defRPr sz="1100"/>
            </a:lvl8pPr>
            <a:lvl9pPr lvl="8" algn="ctr" rtl="0">
              <a:lnSpc>
                <a:spcPct val="100000"/>
              </a:lnSpc>
              <a:spcBef>
                <a:spcPts val="0"/>
              </a:spcBef>
              <a:spcAft>
                <a:spcPts val="0"/>
              </a:spcAft>
              <a:buSzPts val="1100"/>
              <a:buChar char="■"/>
              <a:defRPr sz="1100"/>
            </a:lvl9pPr>
          </a:lstStyle>
          <a:p>
            <a:endParaRPr/>
          </a:p>
        </p:txBody>
      </p:sp>
      <p:sp>
        <p:nvSpPr>
          <p:cNvPr id="369" name="Google Shape;369;p36"/>
          <p:cNvSpPr txBox="1">
            <a:spLocks noGrp="1"/>
          </p:cNvSpPr>
          <p:nvPr>
            <p:ph type="subTitle" idx="4"/>
          </p:nvPr>
        </p:nvSpPr>
        <p:spPr>
          <a:xfrm>
            <a:off x="5684888" y="1672433"/>
            <a:ext cx="22269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370" name="Google Shape;370;p36"/>
          <p:cNvSpPr txBox="1">
            <a:spLocks noGrp="1"/>
          </p:cNvSpPr>
          <p:nvPr>
            <p:ph type="subTitle" idx="5"/>
          </p:nvPr>
        </p:nvSpPr>
        <p:spPr>
          <a:xfrm>
            <a:off x="1232212" y="4068100"/>
            <a:ext cx="2226900" cy="10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100"/>
            </a:lvl2pPr>
            <a:lvl3pPr lvl="2" algn="ctr" rtl="0">
              <a:lnSpc>
                <a:spcPct val="100000"/>
              </a:lnSpc>
              <a:spcBef>
                <a:spcPts val="0"/>
              </a:spcBef>
              <a:spcAft>
                <a:spcPts val="0"/>
              </a:spcAft>
              <a:buSzPts val="1100"/>
              <a:buChar char="■"/>
              <a:defRPr sz="1100"/>
            </a:lvl3pPr>
            <a:lvl4pPr lvl="3" algn="ctr" rtl="0">
              <a:lnSpc>
                <a:spcPct val="100000"/>
              </a:lnSpc>
              <a:spcBef>
                <a:spcPts val="0"/>
              </a:spcBef>
              <a:spcAft>
                <a:spcPts val="0"/>
              </a:spcAft>
              <a:buSzPts val="1100"/>
              <a:buChar char="●"/>
              <a:defRPr sz="1100"/>
            </a:lvl4pPr>
            <a:lvl5pPr lvl="4" algn="ctr" rtl="0">
              <a:lnSpc>
                <a:spcPct val="100000"/>
              </a:lnSpc>
              <a:spcBef>
                <a:spcPts val="0"/>
              </a:spcBef>
              <a:spcAft>
                <a:spcPts val="0"/>
              </a:spcAft>
              <a:buSzPts val="1100"/>
              <a:buChar char="○"/>
              <a:defRPr sz="1100"/>
            </a:lvl5pPr>
            <a:lvl6pPr lvl="5" algn="ctr" rtl="0">
              <a:lnSpc>
                <a:spcPct val="100000"/>
              </a:lnSpc>
              <a:spcBef>
                <a:spcPts val="0"/>
              </a:spcBef>
              <a:spcAft>
                <a:spcPts val="0"/>
              </a:spcAft>
              <a:buSzPts val="1100"/>
              <a:buChar char="■"/>
              <a:defRPr sz="1100"/>
            </a:lvl6pPr>
            <a:lvl7pPr lvl="6" algn="ctr" rtl="0">
              <a:lnSpc>
                <a:spcPct val="100000"/>
              </a:lnSpc>
              <a:spcBef>
                <a:spcPts val="0"/>
              </a:spcBef>
              <a:spcAft>
                <a:spcPts val="0"/>
              </a:spcAft>
              <a:buSzPts val="1100"/>
              <a:buChar char="●"/>
              <a:defRPr sz="1100"/>
            </a:lvl7pPr>
            <a:lvl8pPr lvl="7" algn="ctr" rtl="0">
              <a:lnSpc>
                <a:spcPct val="100000"/>
              </a:lnSpc>
              <a:spcBef>
                <a:spcPts val="0"/>
              </a:spcBef>
              <a:spcAft>
                <a:spcPts val="0"/>
              </a:spcAft>
              <a:buSzPts val="1100"/>
              <a:buChar char="○"/>
              <a:defRPr sz="1100"/>
            </a:lvl8pPr>
            <a:lvl9pPr lvl="8" algn="ctr" rtl="0">
              <a:lnSpc>
                <a:spcPct val="100000"/>
              </a:lnSpc>
              <a:spcBef>
                <a:spcPts val="0"/>
              </a:spcBef>
              <a:spcAft>
                <a:spcPts val="0"/>
              </a:spcAft>
              <a:buSzPts val="1100"/>
              <a:buChar char="■"/>
              <a:defRPr sz="1100"/>
            </a:lvl9pPr>
          </a:lstStyle>
          <a:p>
            <a:endParaRPr/>
          </a:p>
        </p:txBody>
      </p:sp>
      <p:sp>
        <p:nvSpPr>
          <p:cNvPr id="371" name="Google Shape;371;p36"/>
          <p:cNvSpPr txBox="1">
            <a:spLocks noGrp="1"/>
          </p:cNvSpPr>
          <p:nvPr>
            <p:ph type="subTitle" idx="6"/>
          </p:nvPr>
        </p:nvSpPr>
        <p:spPr>
          <a:xfrm>
            <a:off x="1232212" y="3660233"/>
            <a:ext cx="22269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pic>
        <p:nvPicPr>
          <p:cNvPr id="372" name="Google Shape;372;p36"/>
          <p:cNvPicPr preferRelativeResize="0"/>
          <p:nvPr/>
        </p:nvPicPr>
        <p:blipFill rotWithShape="1">
          <a:blip r:embed="rId2">
            <a:alphaModFix/>
          </a:blip>
          <a:srcRect l="13058" t="14965" b="58884"/>
          <a:stretch/>
        </p:blipFill>
        <p:spPr>
          <a:xfrm rot="10800000" flipH="1">
            <a:off x="1137288" y="2"/>
            <a:ext cx="6869420" cy="1549597"/>
          </a:xfrm>
          <a:prstGeom prst="rect">
            <a:avLst/>
          </a:prstGeom>
          <a:noFill/>
          <a:ln>
            <a:noFill/>
          </a:ln>
        </p:spPr>
      </p:pic>
      <p:sp>
        <p:nvSpPr>
          <p:cNvPr id="373" name="Google Shape;373;p36"/>
          <p:cNvSpPr txBox="1">
            <a:spLocks noGrp="1"/>
          </p:cNvSpPr>
          <p:nvPr>
            <p:ph type="subTitle" idx="7"/>
          </p:nvPr>
        </p:nvSpPr>
        <p:spPr>
          <a:xfrm>
            <a:off x="5684887" y="4068100"/>
            <a:ext cx="2226900" cy="10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100"/>
            </a:lvl2pPr>
            <a:lvl3pPr lvl="2" algn="ctr" rtl="0">
              <a:lnSpc>
                <a:spcPct val="100000"/>
              </a:lnSpc>
              <a:spcBef>
                <a:spcPts val="0"/>
              </a:spcBef>
              <a:spcAft>
                <a:spcPts val="0"/>
              </a:spcAft>
              <a:buSzPts val="1100"/>
              <a:buChar char="■"/>
              <a:defRPr sz="1100"/>
            </a:lvl3pPr>
            <a:lvl4pPr lvl="3" algn="ctr" rtl="0">
              <a:lnSpc>
                <a:spcPct val="100000"/>
              </a:lnSpc>
              <a:spcBef>
                <a:spcPts val="0"/>
              </a:spcBef>
              <a:spcAft>
                <a:spcPts val="0"/>
              </a:spcAft>
              <a:buSzPts val="1100"/>
              <a:buChar char="●"/>
              <a:defRPr sz="1100"/>
            </a:lvl4pPr>
            <a:lvl5pPr lvl="4" algn="ctr" rtl="0">
              <a:lnSpc>
                <a:spcPct val="100000"/>
              </a:lnSpc>
              <a:spcBef>
                <a:spcPts val="0"/>
              </a:spcBef>
              <a:spcAft>
                <a:spcPts val="0"/>
              </a:spcAft>
              <a:buSzPts val="1100"/>
              <a:buChar char="○"/>
              <a:defRPr sz="1100"/>
            </a:lvl5pPr>
            <a:lvl6pPr lvl="5" algn="ctr" rtl="0">
              <a:lnSpc>
                <a:spcPct val="100000"/>
              </a:lnSpc>
              <a:spcBef>
                <a:spcPts val="0"/>
              </a:spcBef>
              <a:spcAft>
                <a:spcPts val="0"/>
              </a:spcAft>
              <a:buSzPts val="1100"/>
              <a:buChar char="■"/>
              <a:defRPr sz="1100"/>
            </a:lvl6pPr>
            <a:lvl7pPr lvl="6" algn="ctr" rtl="0">
              <a:lnSpc>
                <a:spcPct val="100000"/>
              </a:lnSpc>
              <a:spcBef>
                <a:spcPts val="0"/>
              </a:spcBef>
              <a:spcAft>
                <a:spcPts val="0"/>
              </a:spcAft>
              <a:buSzPts val="1100"/>
              <a:buChar char="●"/>
              <a:defRPr sz="1100"/>
            </a:lvl7pPr>
            <a:lvl8pPr lvl="7" algn="ctr" rtl="0">
              <a:lnSpc>
                <a:spcPct val="100000"/>
              </a:lnSpc>
              <a:spcBef>
                <a:spcPts val="0"/>
              </a:spcBef>
              <a:spcAft>
                <a:spcPts val="0"/>
              </a:spcAft>
              <a:buSzPts val="1100"/>
              <a:buChar char="○"/>
              <a:defRPr sz="1100"/>
            </a:lvl8pPr>
            <a:lvl9pPr lvl="8" algn="ctr" rtl="0">
              <a:lnSpc>
                <a:spcPct val="100000"/>
              </a:lnSpc>
              <a:spcBef>
                <a:spcPts val="0"/>
              </a:spcBef>
              <a:spcAft>
                <a:spcPts val="0"/>
              </a:spcAft>
              <a:buSzPts val="1100"/>
              <a:buChar char="■"/>
              <a:defRPr sz="1100"/>
            </a:lvl9pPr>
          </a:lstStyle>
          <a:p>
            <a:endParaRPr/>
          </a:p>
        </p:txBody>
      </p:sp>
      <p:sp>
        <p:nvSpPr>
          <p:cNvPr id="374" name="Google Shape;374;p36"/>
          <p:cNvSpPr txBox="1">
            <a:spLocks noGrp="1"/>
          </p:cNvSpPr>
          <p:nvPr>
            <p:ph type="subTitle" idx="8"/>
          </p:nvPr>
        </p:nvSpPr>
        <p:spPr>
          <a:xfrm>
            <a:off x="5684887" y="3660233"/>
            <a:ext cx="22269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grpSp>
        <p:nvGrpSpPr>
          <p:cNvPr id="375" name="Google Shape;375;p36"/>
          <p:cNvGrpSpPr/>
          <p:nvPr/>
        </p:nvGrpSpPr>
        <p:grpSpPr>
          <a:xfrm rot="-5400000">
            <a:off x="7680288" y="5095492"/>
            <a:ext cx="2153272" cy="1463198"/>
            <a:chOff x="2901036" y="2896802"/>
            <a:chExt cx="1154033" cy="1045589"/>
          </a:xfrm>
        </p:grpSpPr>
        <p:sp>
          <p:nvSpPr>
            <p:cNvPr id="376" name="Google Shape;376;p36"/>
            <p:cNvSpPr/>
            <p:nvPr/>
          </p:nvSpPr>
          <p:spPr>
            <a:xfrm rot="7514404">
              <a:off x="3116934" y="2991793"/>
              <a:ext cx="675735" cy="855607"/>
            </a:xfrm>
            <a:custGeom>
              <a:avLst/>
              <a:gdLst/>
              <a:ahLst/>
              <a:cxnLst/>
              <a:rect l="l" t="t" r="r" b="b"/>
              <a:pathLst>
                <a:path w="26256" h="33245" extrusionOk="0">
                  <a:moveTo>
                    <a:pt x="4012" y="1"/>
                  </a:moveTo>
                  <a:lnTo>
                    <a:pt x="1" y="2979"/>
                  </a:lnTo>
                  <a:lnTo>
                    <a:pt x="22244" y="33244"/>
                  </a:lnTo>
                  <a:lnTo>
                    <a:pt x="26255" y="30266"/>
                  </a:lnTo>
                  <a:lnTo>
                    <a:pt x="4012"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 name="Google Shape;377;p36"/>
            <p:cNvSpPr/>
            <p:nvPr/>
          </p:nvSpPr>
          <p:spPr>
            <a:xfrm rot="7514404">
              <a:off x="3905792" y="3353273"/>
              <a:ext cx="120446" cy="132980"/>
            </a:xfrm>
            <a:custGeom>
              <a:avLst/>
              <a:gdLst/>
              <a:ahLst/>
              <a:cxnLst/>
              <a:rect l="l" t="t" r="r" b="b"/>
              <a:pathLst>
                <a:path w="4680" h="5167" extrusionOk="0">
                  <a:moveTo>
                    <a:pt x="0" y="1"/>
                  </a:moveTo>
                  <a:lnTo>
                    <a:pt x="365" y="2736"/>
                  </a:lnTo>
                  <a:lnTo>
                    <a:pt x="669" y="5167"/>
                  </a:lnTo>
                  <a:cubicBezTo>
                    <a:pt x="2310" y="4681"/>
                    <a:pt x="3768" y="3647"/>
                    <a:pt x="4680" y="2189"/>
                  </a:cubicBezTo>
                  <a:lnTo>
                    <a:pt x="2553" y="1156"/>
                  </a:lnTo>
                  <a:lnTo>
                    <a:pt x="0" y="1"/>
                  </a:lnTo>
                  <a:close/>
                </a:path>
              </a:pathLst>
            </a:custGeom>
            <a:solidFill>
              <a:srgbClr val="F8C0B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 name="Google Shape;378;p36"/>
            <p:cNvSpPr/>
            <p:nvPr/>
          </p:nvSpPr>
          <p:spPr>
            <a:xfrm rot="7514404">
              <a:off x="2912085" y="3387275"/>
              <a:ext cx="109508" cy="83772"/>
            </a:xfrm>
            <a:custGeom>
              <a:avLst/>
              <a:gdLst/>
              <a:ahLst/>
              <a:cxnLst/>
              <a:rect l="l" t="t" r="r" b="b"/>
              <a:pathLst>
                <a:path w="4255" h="3255" extrusionOk="0">
                  <a:moveTo>
                    <a:pt x="4011" y="0"/>
                  </a:moveTo>
                  <a:lnTo>
                    <a:pt x="0" y="2978"/>
                  </a:lnTo>
                  <a:cubicBezTo>
                    <a:pt x="0" y="2978"/>
                    <a:pt x="645" y="3255"/>
                    <a:pt x="1438" y="3255"/>
                  </a:cubicBezTo>
                  <a:cubicBezTo>
                    <a:pt x="1933" y="3255"/>
                    <a:pt x="2487" y="3147"/>
                    <a:pt x="2978" y="2796"/>
                  </a:cubicBezTo>
                  <a:cubicBezTo>
                    <a:pt x="4254" y="1884"/>
                    <a:pt x="4011" y="1"/>
                    <a:pt x="4011" y="0"/>
                  </a:cubicBezTo>
                  <a:close/>
                </a:path>
              </a:pathLst>
            </a:custGeom>
            <a:solidFill>
              <a:srgbClr val="F8C0B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 name="Google Shape;379;p36"/>
            <p:cNvSpPr/>
            <p:nvPr/>
          </p:nvSpPr>
          <p:spPr>
            <a:xfrm rot="7514404">
              <a:off x="3976364" y="3380858"/>
              <a:ext cx="64161" cy="68845"/>
            </a:xfrm>
            <a:custGeom>
              <a:avLst/>
              <a:gdLst/>
              <a:ahLst/>
              <a:cxnLst/>
              <a:rect l="l" t="t" r="r" b="b"/>
              <a:pathLst>
                <a:path w="2493" h="2675" extrusionOk="0">
                  <a:moveTo>
                    <a:pt x="0" y="1"/>
                  </a:moveTo>
                  <a:lnTo>
                    <a:pt x="365" y="2675"/>
                  </a:lnTo>
                  <a:cubicBezTo>
                    <a:pt x="1277" y="2553"/>
                    <a:pt x="2067" y="2006"/>
                    <a:pt x="2492" y="1156"/>
                  </a:cubicBezTo>
                  <a:lnTo>
                    <a:pt x="0"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80" name="Google Shape;380;p36"/>
          <p:cNvGrpSpPr/>
          <p:nvPr/>
        </p:nvGrpSpPr>
        <p:grpSpPr>
          <a:xfrm rot="-4994195">
            <a:off x="7418447" y="4803548"/>
            <a:ext cx="2111961" cy="1517502"/>
            <a:chOff x="3225951" y="2457618"/>
            <a:chExt cx="1131943" cy="1084443"/>
          </a:xfrm>
        </p:grpSpPr>
        <p:sp>
          <p:nvSpPr>
            <p:cNvPr id="381" name="Google Shape;381;p36"/>
            <p:cNvSpPr/>
            <p:nvPr/>
          </p:nvSpPr>
          <p:spPr>
            <a:xfrm rot="7514404">
              <a:off x="3369478" y="2629132"/>
              <a:ext cx="803980" cy="741415"/>
            </a:xfrm>
            <a:custGeom>
              <a:avLst/>
              <a:gdLst/>
              <a:ahLst/>
              <a:cxnLst/>
              <a:rect l="l" t="t" r="r" b="b"/>
              <a:pathLst>
                <a:path w="31239" h="28808" extrusionOk="0">
                  <a:moveTo>
                    <a:pt x="3344" y="1"/>
                  </a:moveTo>
                  <a:lnTo>
                    <a:pt x="1" y="3708"/>
                  </a:lnTo>
                  <a:lnTo>
                    <a:pt x="27957" y="28808"/>
                  </a:lnTo>
                  <a:lnTo>
                    <a:pt x="31239" y="25101"/>
                  </a:lnTo>
                  <a:lnTo>
                    <a:pt x="3344"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 name="Google Shape;382;p36"/>
            <p:cNvSpPr/>
            <p:nvPr/>
          </p:nvSpPr>
          <p:spPr>
            <a:xfrm rot="7514404">
              <a:off x="4201885" y="2820495"/>
              <a:ext cx="131410" cy="125156"/>
            </a:xfrm>
            <a:custGeom>
              <a:avLst/>
              <a:gdLst/>
              <a:ahLst/>
              <a:cxnLst/>
              <a:rect l="l" t="t" r="r" b="b"/>
              <a:pathLst>
                <a:path w="5106" h="4863" extrusionOk="0">
                  <a:moveTo>
                    <a:pt x="0" y="0"/>
                  </a:moveTo>
                  <a:lnTo>
                    <a:pt x="973" y="2613"/>
                  </a:lnTo>
                  <a:lnTo>
                    <a:pt x="1763" y="4862"/>
                  </a:lnTo>
                  <a:cubicBezTo>
                    <a:pt x="3282" y="4072"/>
                    <a:pt x="4498" y="2796"/>
                    <a:pt x="5106" y="1155"/>
                  </a:cubicBezTo>
                  <a:lnTo>
                    <a:pt x="2735" y="608"/>
                  </a:lnTo>
                  <a:lnTo>
                    <a:pt x="0" y="0"/>
                  </a:lnTo>
                  <a:close/>
                </a:path>
              </a:pathLst>
            </a:custGeom>
            <a:solidFill>
              <a:srgbClr val="F8C0B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3" name="Google Shape;383;p36"/>
            <p:cNvSpPr/>
            <p:nvPr/>
          </p:nvSpPr>
          <p:spPr>
            <a:xfrm rot="7514404">
              <a:off x="3244631" y="3064270"/>
              <a:ext cx="100115" cy="97592"/>
            </a:xfrm>
            <a:custGeom>
              <a:avLst/>
              <a:gdLst/>
              <a:ahLst/>
              <a:cxnLst/>
              <a:rect l="l" t="t" r="r" b="b"/>
              <a:pathLst>
                <a:path w="3890" h="3792" extrusionOk="0">
                  <a:moveTo>
                    <a:pt x="3282" y="1"/>
                  </a:moveTo>
                  <a:lnTo>
                    <a:pt x="0" y="3708"/>
                  </a:lnTo>
                  <a:cubicBezTo>
                    <a:pt x="225" y="3764"/>
                    <a:pt x="456" y="3791"/>
                    <a:pt x="689" y="3791"/>
                  </a:cubicBezTo>
                  <a:cubicBezTo>
                    <a:pt x="1462" y="3791"/>
                    <a:pt x="2249" y="3493"/>
                    <a:pt x="2856" y="2979"/>
                  </a:cubicBezTo>
                  <a:cubicBezTo>
                    <a:pt x="3890" y="1763"/>
                    <a:pt x="3282" y="1"/>
                    <a:pt x="3282" y="1"/>
                  </a:cubicBezTo>
                  <a:close/>
                </a:path>
              </a:pathLst>
            </a:custGeom>
            <a:solidFill>
              <a:srgbClr val="F8C0B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4" name="Google Shape;384;p36"/>
            <p:cNvSpPr/>
            <p:nvPr/>
          </p:nvSpPr>
          <p:spPr>
            <a:xfrm rot="7514404">
              <a:off x="4274899" y="2842132"/>
              <a:ext cx="70415" cy="67275"/>
            </a:xfrm>
            <a:custGeom>
              <a:avLst/>
              <a:gdLst/>
              <a:ahLst/>
              <a:cxnLst/>
              <a:rect l="l" t="t" r="r" b="b"/>
              <a:pathLst>
                <a:path w="2736" h="2614" extrusionOk="0">
                  <a:moveTo>
                    <a:pt x="0" y="0"/>
                  </a:moveTo>
                  <a:lnTo>
                    <a:pt x="973" y="2614"/>
                  </a:lnTo>
                  <a:cubicBezTo>
                    <a:pt x="1398" y="2431"/>
                    <a:pt x="1763" y="2188"/>
                    <a:pt x="2128" y="1824"/>
                  </a:cubicBezTo>
                  <a:cubicBezTo>
                    <a:pt x="2431" y="1520"/>
                    <a:pt x="2614" y="1094"/>
                    <a:pt x="2735" y="669"/>
                  </a:cubicBezTo>
                  <a:lnTo>
                    <a:pt x="0"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85" name="Google Shape;385;p36"/>
          <p:cNvGrpSpPr/>
          <p:nvPr/>
        </p:nvGrpSpPr>
        <p:grpSpPr>
          <a:xfrm rot="-3605709">
            <a:off x="8078087" y="4838555"/>
            <a:ext cx="1835608" cy="1447482"/>
            <a:chOff x="3279588" y="1256966"/>
            <a:chExt cx="983764" cy="1034339"/>
          </a:xfrm>
        </p:grpSpPr>
        <p:sp>
          <p:nvSpPr>
            <p:cNvPr id="386" name="Google Shape;386;p36"/>
            <p:cNvSpPr/>
            <p:nvPr/>
          </p:nvSpPr>
          <p:spPr>
            <a:xfrm rot="7514404">
              <a:off x="3278480" y="1552017"/>
              <a:ext cx="952582" cy="444236"/>
            </a:xfrm>
            <a:custGeom>
              <a:avLst/>
              <a:gdLst/>
              <a:ahLst/>
              <a:cxnLst/>
              <a:rect l="l" t="t" r="r" b="b"/>
              <a:pathLst>
                <a:path w="37013" h="17261" extrusionOk="0">
                  <a:moveTo>
                    <a:pt x="1642" y="1"/>
                  </a:moveTo>
                  <a:lnTo>
                    <a:pt x="1" y="4741"/>
                  </a:lnTo>
                  <a:lnTo>
                    <a:pt x="35371" y="17261"/>
                  </a:lnTo>
                  <a:lnTo>
                    <a:pt x="37012" y="12581"/>
                  </a:lnTo>
                  <a:lnTo>
                    <a:pt x="1642" y="1"/>
                  </a:ln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7" name="Google Shape;387;p36"/>
            <p:cNvSpPr/>
            <p:nvPr/>
          </p:nvSpPr>
          <p:spPr>
            <a:xfrm rot="7514404">
              <a:off x="4108061" y="1399150"/>
              <a:ext cx="134550" cy="120472"/>
            </a:xfrm>
            <a:custGeom>
              <a:avLst/>
              <a:gdLst/>
              <a:ahLst/>
              <a:cxnLst/>
              <a:rect l="l" t="t" r="r" b="b"/>
              <a:pathLst>
                <a:path w="5228" h="4681" extrusionOk="0">
                  <a:moveTo>
                    <a:pt x="5167" y="1"/>
                  </a:moveTo>
                  <a:lnTo>
                    <a:pt x="2797" y="426"/>
                  </a:lnTo>
                  <a:lnTo>
                    <a:pt x="1" y="852"/>
                  </a:lnTo>
                  <a:lnTo>
                    <a:pt x="1885" y="2918"/>
                  </a:lnTo>
                  <a:lnTo>
                    <a:pt x="3526" y="4680"/>
                  </a:lnTo>
                  <a:cubicBezTo>
                    <a:pt x="4620" y="3404"/>
                    <a:pt x="5228" y="1763"/>
                    <a:pt x="5167" y="1"/>
                  </a:cubicBezTo>
                  <a:close/>
                </a:path>
              </a:pathLst>
            </a:custGeom>
            <a:solidFill>
              <a:srgbClr val="F8C0B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8" name="Google Shape;388;p36"/>
            <p:cNvSpPr/>
            <p:nvPr/>
          </p:nvSpPr>
          <p:spPr>
            <a:xfrm rot="7514404">
              <a:off x="3312891" y="2005658"/>
              <a:ext cx="75099" cy="120446"/>
            </a:xfrm>
            <a:custGeom>
              <a:avLst/>
              <a:gdLst/>
              <a:ahLst/>
              <a:cxnLst/>
              <a:rect l="l" t="t" r="r" b="b"/>
              <a:pathLst>
                <a:path w="2918" h="4680" extrusionOk="0">
                  <a:moveTo>
                    <a:pt x="1641" y="0"/>
                  </a:moveTo>
                  <a:lnTo>
                    <a:pt x="0" y="4680"/>
                  </a:lnTo>
                  <a:cubicBezTo>
                    <a:pt x="0" y="4680"/>
                    <a:pt x="1824" y="4376"/>
                    <a:pt x="2371" y="2917"/>
                  </a:cubicBezTo>
                  <a:cubicBezTo>
                    <a:pt x="2918" y="1398"/>
                    <a:pt x="1641" y="0"/>
                    <a:pt x="1641" y="0"/>
                  </a:cubicBezTo>
                  <a:close/>
                </a:path>
              </a:pathLst>
            </a:custGeom>
            <a:solidFill>
              <a:srgbClr val="F8C0B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9" name="Google Shape;389;p36"/>
            <p:cNvSpPr/>
            <p:nvPr/>
          </p:nvSpPr>
          <p:spPr>
            <a:xfrm rot="7514404">
              <a:off x="4170208" y="1412337"/>
              <a:ext cx="73555" cy="64135"/>
            </a:xfrm>
            <a:custGeom>
              <a:avLst/>
              <a:gdLst/>
              <a:ahLst/>
              <a:cxnLst/>
              <a:rect l="l" t="t" r="r" b="b"/>
              <a:pathLst>
                <a:path w="2858" h="2492" extrusionOk="0">
                  <a:moveTo>
                    <a:pt x="2797" y="0"/>
                  </a:moveTo>
                  <a:lnTo>
                    <a:pt x="1" y="426"/>
                  </a:lnTo>
                  <a:lnTo>
                    <a:pt x="1885" y="2492"/>
                  </a:lnTo>
                  <a:cubicBezTo>
                    <a:pt x="2250" y="2127"/>
                    <a:pt x="2493" y="1763"/>
                    <a:pt x="2614" y="1337"/>
                  </a:cubicBezTo>
                  <a:cubicBezTo>
                    <a:pt x="2797" y="851"/>
                    <a:pt x="2857" y="426"/>
                    <a:pt x="2797"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3439113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four columns 6">
  <p:cSld name="Title and four columns 6">
    <p:spTree>
      <p:nvGrpSpPr>
        <p:cNvPr id="1" name="Shape 397"/>
        <p:cNvGrpSpPr/>
        <p:nvPr/>
      </p:nvGrpSpPr>
      <p:grpSpPr>
        <a:xfrm>
          <a:off x="0" y="0"/>
          <a:ext cx="0" cy="0"/>
          <a:chOff x="0" y="0"/>
          <a:chExt cx="0" cy="0"/>
        </a:xfrm>
      </p:grpSpPr>
      <p:pic>
        <p:nvPicPr>
          <p:cNvPr id="398" name="Google Shape;398;p39"/>
          <p:cNvPicPr preferRelativeResize="0"/>
          <p:nvPr/>
        </p:nvPicPr>
        <p:blipFill>
          <a:blip r:embed="rId2">
            <a:alphaModFix/>
          </a:blip>
          <a:stretch>
            <a:fillRect/>
          </a:stretch>
        </p:blipFill>
        <p:spPr>
          <a:xfrm>
            <a:off x="1444338" y="1886667"/>
            <a:ext cx="6255325" cy="4971333"/>
          </a:xfrm>
          <a:prstGeom prst="rect">
            <a:avLst/>
          </a:prstGeom>
          <a:noFill/>
          <a:ln>
            <a:noFill/>
          </a:ln>
        </p:spPr>
      </p:pic>
      <p:sp>
        <p:nvSpPr>
          <p:cNvPr id="399" name="Google Shape;399;p39"/>
          <p:cNvSpPr txBox="1">
            <a:spLocks noGrp="1"/>
          </p:cNvSpPr>
          <p:nvPr>
            <p:ph type="ctrTitle"/>
          </p:nvPr>
        </p:nvSpPr>
        <p:spPr>
          <a:xfrm>
            <a:off x="2572050" y="4421767"/>
            <a:ext cx="3999900" cy="185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solidFill>
                  <a:schemeClr val="lt1"/>
                </a:solidFill>
              </a:defRPr>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400" name="Google Shape;400;p39"/>
          <p:cNvSpPr txBox="1">
            <a:spLocks noGrp="1"/>
          </p:cNvSpPr>
          <p:nvPr>
            <p:ph type="subTitle" idx="1"/>
          </p:nvPr>
        </p:nvSpPr>
        <p:spPr>
          <a:xfrm>
            <a:off x="696300" y="2542731"/>
            <a:ext cx="15771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01" name="Google Shape;401;p39"/>
          <p:cNvSpPr txBox="1">
            <a:spLocks noGrp="1"/>
          </p:cNvSpPr>
          <p:nvPr>
            <p:ph type="subTitle" idx="2"/>
          </p:nvPr>
        </p:nvSpPr>
        <p:spPr>
          <a:xfrm>
            <a:off x="2754407" y="1084107"/>
            <a:ext cx="15771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02" name="Google Shape;402;p39"/>
          <p:cNvSpPr txBox="1">
            <a:spLocks noGrp="1"/>
          </p:cNvSpPr>
          <p:nvPr>
            <p:ph type="subTitle" idx="3"/>
          </p:nvPr>
        </p:nvSpPr>
        <p:spPr>
          <a:xfrm>
            <a:off x="6870622" y="2542707"/>
            <a:ext cx="15771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03" name="Google Shape;403;p39"/>
          <p:cNvSpPr txBox="1">
            <a:spLocks noGrp="1"/>
          </p:cNvSpPr>
          <p:nvPr>
            <p:ph type="subTitle" idx="4"/>
          </p:nvPr>
        </p:nvSpPr>
        <p:spPr>
          <a:xfrm>
            <a:off x="4812515" y="1084107"/>
            <a:ext cx="15771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04" name="Google Shape;404;p39"/>
          <p:cNvSpPr txBox="1">
            <a:spLocks noGrp="1"/>
          </p:cNvSpPr>
          <p:nvPr>
            <p:ph type="subTitle" idx="5"/>
          </p:nvPr>
        </p:nvSpPr>
        <p:spPr>
          <a:xfrm>
            <a:off x="696300" y="2117112"/>
            <a:ext cx="1577100" cy="4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Englebert"/>
              <a:buNone/>
              <a:defRPr sz="1600">
                <a:solidFill>
                  <a:schemeClr val="lt1"/>
                </a:solidFill>
                <a:latin typeface="Englebert"/>
                <a:ea typeface="Englebert"/>
                <a:cs typeface="Englebert"/>
                <a:sym typeface="Englebert"/>
              </a:defRPr>
            </a:lvl1pPr>
            <a:lvl2pPr lvl="1" algn="ctr" rtl="0">
              <a:lnSpc>
                <a:spcPct val="100000"/>
              </a:lnSpc>
              <a:spcBef>
                <a:spcPts val="0"/>
              </a:spcBef>
              <a:spcAft>
                <a:spcPts val="0"/>
              </a:spcAft>
              <a:buSzPts val="1600"/>
              <a:buFont typeface="Englebert"/>
              <a:buNone/>
              <a:defRPr sz="1600">
                <a:latin typeface="Englebert"/>
                <a:ea typeface="Englebert"/>
                <a:cs typeface="Englebert"/>
                <a:sym typeface="Englebert"/>
              </a:defRPr>
            </a:lvl2pPr>
            <a:lvl3pPr lvl="2" algn="ctr" rtl="0">
              <a:lnSpc>
                <a:spcPct val="100000"/>
              </a:lnSpc>
              <a:spcBef>
                <a:spcPts val="0"/>
              </a:spcBef>
              <a:spcAft>
                <a:spcPts val="0"/>
              </a:spcAft>
              <a:buSzPts val="1600"/>
              <a:buFont typeface="Englebert"/>
              <a:buNone/>
              <a:defRPr sz="1600">
                <a:latin typeface="Englebert"/>
                <a:ea typeface="Englebert"/>
                <a:cs typeface="Englebert"/>
                <a:sym typeface="Englebert"/>
              </a:defRPr>
            </a:lvl3pPr>
            <a:lvl4pPr lvl="3" algn="ctr" rtl="0">
              <a:lnSpc>
                <a:spcPct val="100000"/>
              </a:lnSpc>
              <a:spcBef>
                <a:spcPts val="0"/>
              </a:spcBef>
              <a:spcAft>
                <a:spcPts val="0"/>
              </a:spcAft>
              <a:buSzPts val="1600"/>
              <a:buFont typeface="Englebert"/>
              <a:buNone/>
              <a:defRPr sz="1600">
                <a:latin typeface="Englebert"/>
                <a:ea typeface="Englebert"/>
                <a:cs typeface="Englebert"/>
                <a:sym typeface="Englebert"/>
              </a:defRPr>
            </a:lvl4pPr>
            <a:lvl5pPr lvl="4" algn="ctr" rtl="0">
              <a:lnSpc>
                <a:spcPct val="100000"/>
              </a:lnSpc>
              <a:spcBef>
                <a:spcPts val="0"/>
              </a:spcBef>
              <a:spcAft>
                <a:spcPts val="0"/>
              </a:spcAft>
              <a:buSzPts val="1600"/>
              <a:buFont typeface="Englebert"/>
              <a:buNone/>
              <a:defRPr sz="1600">
                <a:latin typeface="Englebert"/>
                <a:ea typeface="Englebert"/>
                <a:cs typeface="Englebert"/>
                <a:sym typeface="Englebert"/>
              </a:defRPr>
            </a:lvl5pPr>
            <a:lvl6pPr lvl="5" algn="ctr" rtl="0">
              <a:lnSpc>
                <a:spcPct val="100000"/>
              </a:lnSpc>
              <a:spcBef>
                <a:spcPts val="0"/>
              </a:spcBef>
              <a:spcAft>
                <a:spcPts val="0"/>
              </a:spcAft>
              <a:buSzPts val="1600"/>
              <a:buFont typeface="Englebert"/>
              <a:buNone/>
              <a:defRPr sz="1600">
                <a:latin typeface="Englebert"/>
                <a:ea typeface="Englebert"/>
                <a:cs typeface="Englebert"/>
                <a:sym typeface="Englebert"/>
              </a:defRPr>
            </a:lvl6pPr>
            <a:lvl7pPr lvl="6" algn="ctr" rtl="0">
              <a:lnSpc>
                <a:spcPct val="100000"/>
              </a:lnSpc>
              <a:spcBef>
                <a:spcPts val="0"/>
              </a:spcBef>
              <a:spcAft>
                <a:spcPts val="0"/>
              </a:spcAft>
              <a:buSzPts val="1600"/>
              <a:buFont typeface="Englebert"/>
              <a:buNone/>
              <a:defRPr sz="1600">
                <a:latin typeface="Englebert"/>
                <a:ea typeface="Englebert"/>
                <a:cs typeface="Englebert"/>
                <a:sym typeface="Englebert"/>
              </a:defRPr>
            </a:lvl7pPr>
            <a:lvl8pPr lvl="7" algn="ctr" rtl="0">
              <a:lnSpc>
                <a:spcPct val="100000"/>
              </a:lnSpc>
              <a:spcBef>
                <a:spcPts val="0"/>
              </a:spcBef>
              <a:spcAft>
                <a:spcPts val="0"/>
              </a:spcAft>
              <a:buSzPts val="1600"/>
              <a:buFont typeface="Englebert"/>
              <a:buNone/>
              <a:defRPr sz="1600">
                <a:latin typeface="Englebert"/>
                <a:ea typeface="Englebert"/>
                <a:cs typeface="Englebert"/>
                <a:sym typeface="Englebert"/>
              </a:defRPr>
            </a:lvl8pPr>
            <a:lvl9pPr lvl="8" algn="ctr" rtl="0">
              <a:lnSpc>
                <a:spcPct val="100000"/>
              </a:lnSpc>
              <a:spcBef>
                <a:spcPts val="0"/>
              </a:spcBef>
              <a:spcAft>
                <a:spcPts val="0"/>
              </a:spcAft>
              <a:buSzPts val="1600"/>
              <a:buFont typeface="Englebert"/>
              <a:buNone/>
              <a:defRPr sz="1600">
                <a:latin typeface="Englebert"/>
                <a:ea typeface="Englebert"/>
                <a:cs typeface="Englebert"/>
                <a:sym typeface="Englebert"/>
              </a:defRPr>
            </a:lvl9pPr>
          </a:lstStyle>
          <a:p>
            <a:endParaRPr/>
          </a:p>
        </p:txBody>
      </p:sp>
      <p:sp>
        <p:nvSpPr>
          <p:cNvPr id="405" name="Google Shape;405;p39"/>
          <p:cNvSpPr txBox="1">
            <a:spLocks noGrp="1"/>
          </p:cNvSpPr>
          <p:nvPr>
            <p:ph type="subTitle" idx="6"/>
          </p:nvPr>
        </p:nvSpPr>
        <p:spPr>
          <a:xfrm>
            <a:off x="2754400" y="658669"/>
            <a:ext cx="1577100" cy="4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Englebert"/>
              <a:buNone/>
              <a:defRPr sz="1600">
                <a:solidFill>
                  <a:schemeClr val="lt1"/>
                </a:solidFill>
                <a:latin typeface="Englebert"/>
                <a:ea typeface="Englebert"/>
                <a:cs typeface="Englebert"/>
                <a:sym typeface="Englebert"/>
              </a:defRPr>
            </a:lvl1pPr>
            <a:lvl2pPr lvl="1" algn="ctr" rtl="0">
              <a:lnSpc>
                <a:spcPct val="100000"/>
              </a:lnSpc>
              <a:spcBef>
                <a:spcPts val="0"/>
              </a:spcBef>
              <a:spcAft>
                <a:spcPts val="0"/>
              </a:spcAft>
              <a:buSzPts val="1600"/>
              <a:buFont typeface="Englebert"/>
              <a:buNone/>
              <a:defRPr sz="1600">
                <a:latin typeface="Englebert"/>
                <a:ea typeface="Englebert"/>
                <a:cs typeface="Englebert"/>
                <a:sym typeface="Englebert"/>
              </a:defRPr>
            </a:lvl2pPr>
            <a:lvl3pPr lvl="2" algn="ctr" rtl="0">
              <a:lnSpc>
                <a:spcPct val="100000"/>
              </a:lnSpc>
              <a:spcBef>
                <a:spcPts val="0"/>
              </a:spcBef>
              <a:spcAft>
                <a:spcPts val="0"/>
              </a:spcAft>
              <a:buSzPts val="1600"/>
              <a:buFont typeface="Englebert"/>
              <a:buNone/>
              <a:defRPr sz="1600">
                <a:latin typeface="Englebert"/>
                <a:ea typeface="Englebert"/>
                <a:cs typeface="Englebert"/>
                <a:sym typeface="Englebert"/>
              </a:defRPr>
            </a:lvl3pPr>
            <a:lvl4pPr lvl="3" algn="ctr" rtl="0">
              <a:lnSpc>
                <a:spcPct val="100000"/>
              </a:lnSpc>
              <a:spcBef>
                <a:spcPts val="0"/>
              </a:spcBef>
              <a:spcAft>
                <a:spcPts val="0"/>
              </a:spcAft>
              <a:buSzPts val="1600"/>
              <a:buFont typeface="Englebert"/>
              <a:buNone/>
              <a:defRPr sz="1600">
                <a:latin typeface="Englebert"/>
                <a:ea typeface="Englebert"/>
                <a:cs typeface="Englebert"/>
                <a:sym typeface="Englebert"/>
              </a:defRPr>
            </a:lvl4pPr>
            <a:lvl5pPr lvl="4" algn="ctr" rtl="0">
              <a:lnSpc>
                <a:spcPct val="100000"/>
              </a:lnSpc>
              <a:spcBef>
                <a:spcPts val="0"/>
              </a:spcBef>
              <a:spcAft>
                <a:spcPts val="0"/>
              </a:spcAft>
              <a:buSzPts val="1600"/>
              <a:buFont typeface="Englebert"/>
              <a:buNone/>
              <a:defRPr sz="1600">
                <a:latin typeface="Englebert"/>
                <a:ea typeface="Englebert"/>
                <a:cs typeface="Englebert"/>
                <a:sym typeface="Englebert"/>
              </a:defRPr>
            </a:lvl5pPr>
            <a:lvl6pPr lvl="5" algn="ctr" rtl="0">
              <a:lnSpc>
                <a:spcPct val="100000"/>
              </a:lnSpc>
              <a:spcBef>
                <a:spcPts val="0"/>
              </a:spcBef>
              <a:spcAft>
                <a:spcPts val="0"/>
              </a:spcAft>
              <a:buSzPts val="1600"/>
              <a:buFont typeface="Englebert"/>
              <a:buNone/>
              <a:defRPr sz="1600">
                <a:latin typeface="Englebert"/>
                <a:ea typeface="Englebert"/>
                <a:cs typeface="Englebert"/>
                <a:sym typeface="Englebert"/>
              </a:defRPr>
            </a:lvl6pPr>
            <a:lvl7pPr lvl="6" algn="ctr" rtl="0">
              <a:lnSpc>
                <a:spcPct val="100000"/>
              </a:lnSpc>
              <a:spcBef>
                <a:spcPts val="0"/>
              </a:spcBef>
              <a:spcAft>
                <a:spcPts val="0"/>
              </a:spcAft>
              <a:buSzPts val="1600"/>
              <a:buFont typeface="Englebert"/>
              <a:buNone/>
              <a:defRPr sz="1600">
                <a:latin typeface="Englebert"/>
                <a:ea typeface="Englebert"/>
                <a:cs typeface="Englebert"/>
                <a:sym typeface="Englebert"/>
              </a:defRPr>
            </a:lvl7pPr>
            <a:lvl8pPr lvl="7" algn="ctr" rtl="0">
              <a:lnSpc>
                <a:spcPct val="100000"/>
              </a:lnSpc>
              <a:spcBef>
                <a:spcPts val="0"/>
              </a:spcBef>
              <a:spcAft>
                <a:spcPts val="0"/>
              </a:spcAft>
              <a:buSzPts val="1600"/>
              <a:buFont typeface="Englebert"/>
              <a:buNone/>
              <a:defRPr sz="1600">
                <a:latin typeface="Englebert"/>
                <a:ea typeface="Englebert"/>
                <a:cs typeface="Englebert"/>
                <a:sym typeface="Englebert"/>
              </a:defRPr>
            </a:lvl8pPr>
            <a:lvl9pPr lvl="8" algn="ctr" rtl="0">
              <a:lnSpc>
                <a:spcPct val="100000"/>
              </a:lnSpc>
              <a:spcBef>
                <a:spcPts val="0"/>
              </a:spcBef>
              <a:spcAft>
                <a:spcPts val="0"/>
              </a:spcAft>
              <a:buSzPts val="1600"/>
              <a:buFont typeface="Englebert"/>
              <a:buNone/>
              <a:defRPr sz="1600">
                <a:latin typeface="Englebert"/>
                <a:ea typeface="Englebert"/>
                <a:cs typeface="Englebert"/>
                <a:sym typeface="Englebert"/>
              </a:defRPr>
            </a:lvl9pPr>
          </a:lstStyle>
          <a:p>
            <a:endParaRPr/>
          </a:p>
        </p:txBody>
      </p:sp>
      <p:sp>
        <p:nvSpPr>
          <p:cNvPr id="406" name="Google Shape;406;p39"/>
          <p:cNvSpPr txBox="1">
            <a:spLocks noGrp="1"/>
          </p:cNvSpPr>
          <p:nvPr>
            <p:ph type="subTitle" idx="7"/>
          </p:nvPr>
        </p:nvSpPr>
        <p:spPr>
          <a:xfrm>
            <a:off x="6870624" y="2117099"/>
            <a:ext cx="1577100" cy="4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600"/>
              <a:buFont typeface="Englebert"/>
              <a:buNone/>
              <a:defRPr sz="1600">
                <a:latin typeface="Englebert"/>
                <a:ea typeface="Englebert"/>
                <a:cs typeface="Englebert"/>
                <a:sym typeface="Englebert"/>
              </a:defRPr>
            </a:lvl2pPr>
            <a:lvl3pPr lvl="2" algn="ctr" rtl="0">
              <a:lnSpc>
                <a:spcPct val="100000"/>
              </a:lnSpc>
              <a:spcBef>
                <a:spcPts val="0"/>
              </a:spcBef>
              <a:spcAft>
                <a:spcPts val="0"/>
              </a:spcAft>
              <a:buSzPts val="1600"/>
              <a:buFont typeface="Englebert"/>
              <a:buNone/>
              <a:defRPr sz="1600">
                <a:latin typeface="Englebert"/>
                <a:ea typeface="Englebert"/>
                <a:cs typeface="Englebert"/>
                <a:sym typeface="Englebert"/>
              </a:defRPr>
            </a:lvl3pPr>
            <a:lvl4pPr lvl="3" algn="ctr" rtl="0">
              <a:lnSpc>
                <a:spcPct val="100000"/>
              </a:lnSpc>
              <a:spcBef>
                <a:spcPts val="0"/>
              </a:spcBef>
              <a:spcAft>
                <a:spcPts val="0"/>
              </a:spcAft>
              <a:buSzPts val="1600"/>
              <a:buFont typeface="Englebert"/>
              <a:buNone/>
              <a:defRPr sz="1600">
                <a:latin typeface="Englebert"/>
                <a:ea typeface="Englebert"/>
                <a:cs typeface="Englebert"/>
                <a:sym typeface="Englebert"/>
              </a:defRPr>
            </a:lvl4pPr>
            <a:lvl5pPr lvl="4" algn="ctr" rtl="0">
              <a:lnSpc>
                <a:spcPct val="100000"/>
              </a:lnSpc>
              <a:spcBef>
                <a:spcPts val="0"/>
              </a:spcBef>
              <a:spcAft>
                <a:spcPts val="0"/>
              </a:spcAft>
              <a:buSzPts val="1600"/>
              <a:buFont typeface="Englebert"/>
              <a:buNone/>
              <a:defRPr sz="1600">
                <a:latin typeface="Englebert"/>
                <a:ea typeface="Englebert"/>
                <a:cs typeface="Englebert"/>
                <a:sym typeface="Englebert"/>
              </a:defRPr>
            </a:lvl5pPr>
            <a:lvl6pPr lvl="5" algn="ctr" rtl="0">
              <a:lnSpc>
                <a:spcPct val="100000"/>
              </a:lnSpc>
              <a:spcBef>
                <a:spcPts val="0"/>
              </a:spcBef>
              <a:spcAft>
                <a:spcPts val="0"/>
              </a:spcAft>
              <a:buSzPts val="1600"/>
              <a:buFont typeface="Englebert"/>
              <a:buNone/>
              <a:defRPr sz="1600">
                <a:latin typeface="Englebert"/>
                <a:ea typeface="Englebert"/>
                <a:cs typeface="Englebert"/>
                <a:sym typeface="Englebert"/>
              </a:defRPr>
            </a:lvl6pPr>
            <a:lvl7pPr lvl="6" algn="ctr" rtl="0">
              <a:lnSpc>
                <a:spcPct val="100000"/>
              </a:lnSpc>
              <a:spcBef>
                <a:spcPts val="0"/>
              </a:spcBef>
              <a:spcAft>
                <a:spcPts val="0"/>
              </a:spcAft>
              <a:buSzPts val="1600"/>
              <a:buFont typeface="Englebert"/>
              <a:buNone/>
              <a:defRPr sz="1600">
                <a:latin typeface="Englebert"/>
                <a:ea typeface="Englebert"/>
                <a:cs typeface="Englebert"/>
                <a:sym typeface="Englebert"/>
              </a:defRPr>
            </a:lvl7pPr>
            <a:lvl8pPr lvl="7" algn="ctr" rtl="0">
              <a:lnSpc>
                <a:spcPct val="100000"/>
              </a:lnSpc>
              <a:spcBef>
                <a:spcPts val="0"/>
              </a:spcBef>
              <a:spcAft>
                <a:spcPts val="0"/>
              </a:spcAft>
              <a:buSzPts val="1600"/>
              <a:buFont typeface="Englebert"/>
              <a:buNone/>
              <a:defRPr sz="1600">
                <a:latin typeface="Englebert"/>
                <a:ea typeface="Englebert"/>
                <a:cs typeface="Englebert"/>
                <a:sym typeface="Englebert"/>
              </a:defRPr>
            </a:lvl8pPr>
            <a:lvl9pPr lvl="8" algn="ctr" rtl="0">
              <a:lnSpc>
                <a:spcPct val="100000"/>
              </a:lnSpc>
              <a:spcBef>
                <a:spcPts val="0"/>
              </a:spcBef>
              <a:spcAft>
                <a:spcPts val="0"/>
              </a:spcAft>
              <a:buSzPts val="1600"/>
              <a:buFont typeface="Englebert"/>
              <a:buNone/>
              <a:defRPr sz="1600">
                <a:latin typeface="Englebert"/>
                <a:ea typeface="Englebert"/>
                <a:cs typeface="Englebert"/>
                <a:sym typeface="Englebert"/>
              </a:defRPr>
            </a:lvl9pPr>
          </a:lstStyle>
          <a:p>
            <a:endParaRPr/>
          </a:p>
        </p:txBody>
      </p:sp>
      <p:sp>
        <p:nvSpPr>
          <p:cNvPr id="407" name="Google Shape;407;p39"/>
          <p:cNvSpPr txBox="1">
            <a:spLocks noGrp="1"/>
          </p:cNvSpPr>
          <p:nvPr>
            <p:ph type="subTitle" idx="8"/>
          </p:nvPr>
        </p:nvSpPr>
        <p:spPr>
          <a:xfrm>
            <a:off x="4812517" y="658669"/>
            <a:ext cx="1577100" cy="4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Englebert"/>
              <a:buNone/>
              <a:defRPr sz="1600">
                <a:solidFill>
                  <a:schemeClr val="lt1"/>
                </a:solidFill>
                <a:latin typeface="Englebert"/>
                <a:ea typeface="Englebert"/>
                <a:cs typeface="Englebert"/>
                <a:sym typeface="Englebert"/>
              </a:defRPr>
            </a:lvl1pPr>
            <a:lvl2pPr lvl="1" algn="ctr" rtl="0">
              <a:lnSpc>
                <a:spcPct val="100000"/>
              </a:lnSpc>
              <a:spcBef>
                <a:spcPts val="0"/>
              </a:spcBef>
              <a:spcAft>
                <a:spcPts val="0"/>
              </a:spcAft>
              <a:buSzPts val="1600"/>
              <a:buFont typeface="Englebert"/>
              <a:buNone/>
              <a:defRPr sz="1600">
                <a:latin typeface="Englebert"/>
                <a:ea typeface="Englebert"/>
                <a:cs typeface="Englebert"/>
                <a:sym typeface="Englebert"/>
              </a:defRPr>
            </a:lvl2pPr>
            <a:lvl3pPr lvl="2" algn="ctr" rtl="0">
              <a:lnSpc>
                <a:spcPct val="100000"/>
              </a:lnSpc>
              <a:spcBef>
                <a:spcPts val="0"/>
              </a:spcBef>
              <a:spcAft>
                <a:spcPts val="0"/>
              </a:spcAft>
              <a:buSzPts val="1600"/>
              <a:buFont typeface="Englebert"/>
              <a:buNone/>
              <a:defRPr sz="1600">
                <a:latin typeface="Englebert"/>
                <a:ea typeface="Englebert"/>
                <a:cs typeface="Englebert"/>
                <a:sym typeface="Englebert"/>
              </a:defRPr>
            </a:lvl3pPr>
            <a:lvl4pPr lvl="3" algn="ctr" rtl="0">
              <a:lnSpc>
                <a:spcPct val="100000"/>
              </a:lnSpc>
              <a:spcBef>
                <a:spcPts val="0"/>
              </a:spcBef>
              <a:spcAft>
                <a:spcPts val="0"/>
              </a:spcAft>
              <a:buSzPts val="1600"/>
              <a:buFont typeface="Englebert"/>
              <a:buNone/>
              <a:defRPr sz="1600">
                <a:latin typeface="Englebert"/>
                <a:ea typeface="Englebert"/>
                <a:cs typeface="Englebert"/>
                <a:sym typeface="Englebert"/>
              </a:defRPr>
            </a:lvl4pPr>
            <a:lvl5pPr lvl="4" algn="ctr" rtl="0">
              <a:lnSpc>
                <a:spcPct val="100000"/>
              </a:lnSpc>
              <a:spcBef>
                <a:spcPts val="0"/>
              </a:spcBef>
              <a:spcAft>
                <a:spcPts val="0"/>
              </a:spcAft>
              <a:buSzPts val="1600"/>
              <a:buFont typeface="Englebert"/>
              <a:buNone/>
              <a:defRPr sz="1600">
                <a:latin typeface="Englebert"/>
                <a:ea typeface="Englebert"/>
                <a:cs typeface="Englebert"/>
                <a:sym typeface="Englebert"/>
              </a:defRPr>
            </a:lvl5pPr>
            <a:lvl6pPr lvl="5" algn="ctr" rtl="0">
              <a:lnSpc>
                <a:spcPct val="100000"/>
              </a:lnSpc>
              <a:spcBef>
                <a:spcPts val="0"/>
              </a:spcBef>
              <a:spcAft>
                <a:spcPts val="0"/>
              </a:spcAft>
              <a:buSzPts val="1600"/>
              <a:buFont typeface="Englebert"/>
              <a:buNone/>
              <a:defRPr sz="1600">
                <a:latin typeface="Englebert"/>
                <a:ea typeface="Englebert"/>
                <a:cs typeface="Englebert"/>
                <a:sym typeface="Englebert"/>
              </a:defRPr>
            </a:lvl6pPr>
            <a:lvl7pPr lvl="6" algn="ctr" rtl="0">
              <a:lnSpc>
                <a:spcPct val="100000"/>
              </a:lnSpc>
              <a:spcBef>
                <a:spcPts val="0"/>
              </a:spcBef>
              <a:spcAft>
                <a:spcPts val="0"/>
              </a:spcAft>
              <a:buSzPts val="1600"/>
              <a:buFont typeface="Englebert"/>
              <a:buNone/>
              <a:defRPr sz="1600">
                <a:latin typeface="Englebert"/>
                <a:ea typeface="Englebert"/>
                <a:cs typeface="Englebert"/>
                <a:sym typeface="Englebert"/>
              </a:defRPr>
            </a:lvl7pPr>
            <a:lvl8pPr lvl="7" algn="ctr" rtl="0">
              <a:lnSpc>
                <a:spcPct val="100000"/>
              </a:lnSpc>
              <a:spcBef>
                <a:spcPts val="0"/>
              </a:spcBef>
              <a:spcAft>
                <a:spcPts val="0"/>
              </a:spcAft>
              <a:buSzPts val="1600"/>
              <a:buFont typeface="Englebert"/>
              <a:buNone/>
              <a:defRPr sz="1600">
                <a:latin typeface="Englebert"/>
                <a:ea typeface="Englebert"/>
                <a:cs typeface="Englebert"/>
                <a:sym typeface="Englebert"/>
              </a:defRPr>
            </a:lvl8pPr>
            <a:lvl9pPr lvl="8" algn="ctr" rtl="0">
              <a:lnSpc>
                <a:spcPct val="100000"/>
              </a:lnSpc>
              <a:spcBef>
                <a:spcPts val="0"/>
              </a:spcBef>
              <a:spcAft>
                <a:spcPts val="0"/>
              </a:spcAft>
              <a:buSzPts val="1600"/>
              <a:buFont typeface="Englebert"/>
              <a:buNone/>
              <a:defRPr sz="1600">
                <a:latin typeface="Englebert"/>
                <a:ea typeface="Englebert"/>
                <a:cs typeface="Englebert"/>
                <a:sym typeface="Englebert"/>
              </a:defRPr>
            </a:lvl9pPr>
          </a:lstStyle>
          <a:p>
            <a:endParaRPr/>
          </a:p>
        </p:txBody>
      </p:sp>
    </p:spTree>
    <p:extLst>
      <p:ext uri="{BB962C8B-B14F-4D97-AF65-F5344CB8AC3E}">
        <p14:creationId xmlns:p14="http://schemas.microsoft.com/office/powerpoint/2010/main" val="2038785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9">
  <p:cSld name="Title only 9">
    <p:spTree>
      <p:nvGrpSpPr>
        <p:cNvPr id="1" name="Shape 429"/>
        <p:cNvGrpSpPr/>
        <p:nvPr/>
      </p:nvGrpSpPr>
      <p:grpSpPr>
        <a:xfrm>
          <a:off x="0" y="0"/>
          <a:ext cx="0" cy="0"/>
          <a:chOff x="0" y="0"/>
          <a:chExt cx="0" cy="0"/>
        </a:xfrm>
      </p:grpSpPr>
      <p:sp>
        <p:nvSpPr>
          <p:cNvPr id="430" name="Google Shape;430;p44"/>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pic>
        <p:nvPicPr>
          <p:cNvPr id="431" name="Google Shape;431;p44"/>
          <p:cNvPicPr preferRelativeResize="0"/>
          <p:nvPr/>
        </p:nvPicPr>
        <p:blipFill>
          <a:blip r:embed="rId2">
            <a:alphaModFix/>
          </a:blip>
          <a:stretch>
            <a:fillRect/>
          </a:stretch>
        </p:blipFill>
        <p:spPr>
          <a:xfrm flipH="1">
            <a:off x="1" y="1"/>
            <a:ext cx="2611875" cy="2979679"/>
          </a:xfrm>
          <a:prstGeom prst="rect">
            <a:avLst/>
          </a:prstGeom>
          <a:noFill/>
          <a:ln>
            <a:noFill/>
          </a:ln>
        </p:spPr>
      </p:pic>
    </p:spTree>
    <p:extLst>
      <p:ext uri="{BB962C8B-B14F-4D97-AF65-F5344CB8AC3E}">
        <p14:creationId xmlns:p14="http://schemas.microsoft.com/office/powerpoint/2010/main" val="3395598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hree columns and numbers">
  <p:cSld name="Title, three columns and numbers">
    <p:spTree>
      <p:nvGrpSpPr>
        <p:cNvPr id="1" name="Shape 441"/>
        <p:cNvGrpSpPr/>
        <p:nvPr/>
      </p:nvGrpSpPr>
      <p:grpSpPr>
        <a:xfrm>
          <a:off x="0" y="0"/>
          <a:ext cx="0" cy="0"/>
          <a:chOff x="0" y="0"/>
          <a:chExt cx="0" cy="0"/>
        </a:xfrm>
      </p:grpSpPr>
      <p:sp>
        <p:nvSpPr>
          <p:cNvPr id="442" name="Google Shape;442;p47"/>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443" name="Google Shape;443;p47"/>
          <p:cNvSpPr txBox="1">
            <a:spLocks noGrp="1"/>
          </p:cNvSpPr>
          <p:nvPr>
            <p:ph type="subTitle" idx="1"/>
          </p:nvPr>
        </p:nvSpPr>
        <p:spPr>
          <a:xfrm>
            <a:off x="1438488" y="4062067"/>
            <a:ext cx="1577100" cy="10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44" name="Google Shape;444;p47"/>
          <p:cNvSpPr txBox="1">
            <a:spLocks noGrp="1"/>
          </p:cNvSpPr>
          <p:nvPr>
            <p:ph type="subTitle" idx="2"/>
          </p:nvPr>
        </p:nvSpPr>
        <p:spPr>
          <a:xfrm>
            <a:off x="1438488" y="3655733"/>
            <a:ext cx="15771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45" name="Google Shape;445;p47"/>
          <p:cNvSpPr txBox="1">
            <a:spLocks noGrp="1"/>
          </p:cNvSpPr>
          <p:nvPr>
            <p:ph type="subTitle" idx="3"/>
          </p:nvPr>
        </p:nvSpPr>
        <p:spPr>
          <a:xfrm>
            <a:off x="3794748" y="4062053"/>
            <a:ext cx="1577100" cy="10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46" name="Google Shape;446;p47"/>
          <p:cNvSpPr txBox="1">
            <a:spLocks noGrp="1"/>
          </p:cNvSpPr>
          <p:nvPr>
            <p:ph type="subTitle" idx="4"/>
          </p:nvPr>
        </p:nvSpPr>
        <p:spPr>
          <a:xfrm>
            <a:off x="3794748" y="3655733"/>
            <a:ext cx="15771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47" name="Google Shape;447;p47"/>
          <p:cNvSpPr txBox="1">
            <a:spLocks noGrp="1"/>
          </p:cNvSpPr>
          <p:nvPr>
            <p:ph type="subTitle" idx="5"/>
          </p:nvPr>
        </p:nvSpPr>
        <p:spPr>
          <a:xfrm>
            <a:off x="6128400" y="4062067"/>
            <a:ext cx="1577100" cy="10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48" name="Google Shape;448;p47"/>
          <p:cNvSpPr txBox="1">
            <a:spLocks noGrp="1"/>
          </p:cNvSpPr>
          <p:nvPr>
            <p:ph type="subTitle" idx="6"/>
          </p:nvPr>
        </p:nvSpPr>
        <p:spPr>
          <a:xfrm>
            <a:off x="6128400" y="3655700"/>
            <a:ext cx="15771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49" name="Google Shape;449;p47"/>
          <p:cNvSpPr txBox="1">
            <a:spLocks noGrp="1"/>
          </p:cNvSpPr>
          <p:nvPr>
            <p:ph type="title" idx="7" hasCustomPrompt="1"/>
          </p:nvPr>
        </p:nvSpPr>
        <p:spPr>
          <a:xfrm>
            <a:off x="1438512" y="1643667"/>
            <a:ext cx="1577100" cy="1340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6000"/>
            </a:lvl1pPr>
            <a:lvl2pPr lvl="1"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2pPr>
            <a:lvl3pPr lvl="2"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3pPr>
            <a:lvl4pPr lvl="3"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4pPr>
            <a:lvl5pPr lvl="4"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5pPr>
            <a:lvl6pPr lvl="5"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6pPr>
            <a:lvl7pPr lvl="6"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7pPr>
            <a:lvl8pPr lvl="7"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8pPr>
            <a:lvl9pPr lvl="8"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9pPr>
          </a:lstStyle>
          <a:p>
            <a:r>
              <a:t>xx%</a:t>
            </a:r>
          </a:p>
        </p:txBody>
      </p:sp>
      <p:sp>
        <p:nvSpPr>
          <p:cNvPr id="450" name="Google Shape;450;p47"/>
          <p:cNvSpPr txBox="1">
            <a:spLocks noGrp="1"/>
          </p:cNvSpPr>
          <p:nvPr>
            <p:ph type="title" idx="8" hasCustomPrompt="1"/>
          </p:nvPr>
        </p:nvSpPr>
        <p:spPr>
          <a:xfrm>
            <a:off x="3794762" y="1643667"/>
            <a:ext cx="1577100" cy="1340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6000"/>
            </a:lvl1pPr>
            <a:lvl2pPr lvl="1"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2pPr>
            <a:lvl3pPr lvl="2"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3pPr>
            <a:lvl4pPr lvl="3"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4pPr>
            <a:lvl5pPr lvl="4"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5pPr>
            <a:lvl6pPr lvl="5"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6pPr>
            <a:lvl7pPr lvl="6"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7pPr>
            <a:lvl8pPr lvl="7"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8pPr>
            <a:lvl9pPr lvl="8"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9pPr>
          </a:lstStyle>
          <a:p>
            <a:r>
              <a:t>xx%</a:t>
            </a:r>
          </a:p>
        </p:txBody>
      </p:sp>
      <p:sp>
        <p:nvSpPr>
          <p:cNvPr id="451" name="Google Shape;451;p47"/>
          <p:cNvSpPr txBox="1">
            <a:spLocks noGrp="1"/>
          </p:cNvSpPr>
          <p:nvPr>
            <p:ph type="title" idx="9" hasCustomPrompt="1"/>
          </p:nvPr>
        </p:nvSpPr>
        <p:spPr>
          <a:xfrm>
            <a:off x="6128412" y="1643667"/>
            <a:ext cx="1577100" cy="1340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6000"/>
            </a:lvl1pPr>
            <a:lvl2pPr lvl="1"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2pPr>
            <a:lvl3pPr lvl="2"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3pPr>
            <a:lvl4pPr lvl="3"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4pPr>
            <a:lvl5pPr lvl="4"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5pPr>
            <a:lvl6pPr lvl="5"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6pPr>
            <a:lvl7pPr lvl="6"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7pPr>
            <a:lvl8pPr lvl="7"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8pPr>
            <a:lvl9pPr lvl="8"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9pPr>
          </a:lstStyle>
          <a:p>
            <a:r>
              <a:t>xx%</a:t>
            </a:r>
          </a:p>
        </p:txBody>
      </p:sp>
      <p:pic>
        <p:nvPicPr>
          <p:cNvPr id="452" name="Google Shape;452;p47"/>
          <p:cNvPicPr preferRelativeResize="0"/>
          <p:nvPr/>
        </p:nvPicPr>
        <p:blipFill>
          <a:blip r:embed="rId2">
            <a:alphaModFix/>
          </a:blip>
          <a:stretch>
            <a:fillRect/>
          </a:stretch>
        </p:blipFill>
        <p:spPr>
          <a:xfrm rot="10800000" flipH="1">
            <a:off x="3307376" y="401"/>
            <a:ext cx="2529250" cy="1497833"/>
          </a:xfrm>
          <a:prstGeom prst="rect">
            <a:avLst/>
          </a:prstGeom>
          <a:noFill/>
          <a:ln>
            <a:noFill/>
          </a:ln>
        </p:spPr>
      </p:pic>
    </p:spTree>
    <p:extLst>
      <p:ext uri="{BB962C8B-B14F-4D97-AF65-F5344CB8AC3E}">
        <p14:creationId xmlns:p14="http://schemas.microsoft.com/office/powerpoint/2010/main" val="40496204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one column">
  <p:cSld name="Title and one column">
    <p:spTree>
      <p:nvGrpSpPr>
        <p:cNvPr id="1" name="Shape 458"/>
        <p:cNvGrpSpPr/>
        <p:nvPr/>
      </p:nvGrpSpPr>
      <p:grpSpPr>
        <a:xfrm>
          <a:off x="0" y="0"/>
          <a:ext cx="0" cy="0"/>
          <a:chOff x="0" y="0"/>
          <a:chExt cx="0" cy="0"/>
        </a:xfrm>
      </p:grpSpPr>
      <p:sp>
        <p:nvSpPr>
          <p:cNvPr id="459" name="Google Shape;459;p49"/>
          <p:cNvSpPr txBox="1">
            <a:spLocks noGrp="1"/>
          </p:cNvSpPr>
          <p:nvPr>
            <p:ph type="ctrTitle"/>
          </p:nvPr>
        </p:nvSpPr>
        <p:spPr>
          <a:xfrm>
            <a:off x="1414775" y="5252600"/>
            <a:ext cx="3892500" cy="1022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solidFill>
                  <a:schemeClr val="lt1"/>
                </a:solidFill>
              </a:defRPr>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460" name="Google Shape;460;p49"/>
          <p:cNvSpPr txBox="1">
            <a:spLocks noGrp="1"/>
          </p:cNvSpPr>
          <p:nvPr>
            <p:ph type="subTitle" idx="1"/>
          </p:nvPr>
        </p:nvSpPr>
        <p:spPr>
          <a:xfrm>
            <a:off x="1414774" y="4077167"/>
            <a:ext cx="2693100" cy="11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Clr>
                <a:srgbClr val="434343"/>
              </a:buClr>
              <a:buSzPts val="1200"/>
              <a:buNone/>
              <a:defRPr sz="1200">
                <a:solidFill>
                  <a:srgbClr val="434343"/>
                </a:solidFill>
              </a:defRPr>
            </a:lvl2pPr>
            <a:lvl3pPr lvl="2" algn="ctr" rtl="0">
              <a:lnSpc>
                <a:spcPct val="100000"/>
              </a:lnSpc>
              <a:spcBef>
                <a:spcPts val="0"/>
              </a:spcBef>
              <a:spcAft>
                <a:spcPts val="0"/>
              </a:spcAft>
              <a:buClr>
                <a:srgbClr val="434343"/>
              </a:buClr>
              <a:buSzPts val="1200"/>
              <a:buNone/>
              <a:defRPr sz="1200">
                <a:solidFill>
                  <a:srgbClr val="434343"/>
                </a:solidFill>
              </a:defRPr>
            </a:lvl3pPr>
            <a:lvl4pPr lvl="3" algn="ctr" rtl="0">
              <a:lnSpc>
                <a:spcPct val="100000"/>
              </a:lnSpc>
              <a:spcBef>
                <a:spcPts val="0"/>
              </a:spcBef>
              <a:spcAft>
                <a:spcPts val="0"/>
              </a:spcAft>
              <a:buClr>
                <a:srgbClr val="434343"/>
              </a:buClr>
              <a:buSzPts val="1200"/>
              <a:buNone/>
              <a:defRPr sz="1200">
                <a:solidFill>
                  <a:srgbClr val="434343"/>
                </a:solidFill>
              </a:defRPr>
            </a:lvl4pPr>
            <a:lvl5pPr lvl="4" algn="ctr" rtl="0">
              <a:lnSpc>
                <a:spcPct val="100000"/>
              </a:lnSpc>
              <a:spcBef>
                <a:spcPts val="0"/>
              </a:spcBef>
              <a:spcAft>
                <a:spcPts val="0"/>
              </a:spcAft>
              <a:buClr>
                <a:srgbClr val="434343"/>
              </a:buClr>
              <a:buSzPts val="1200"/>
              <a:buNone/>
              <a:defRPr sz="1200">
                <a:solidFill>
                  <a:srgbClr val="434343"/>
                </a:solidFill>
              </a:defRPr>
            </a:lvl5pPr>
            <a:lvl6pPr lvl="5" algn="ctr" rtl="0">
              <a:lnSpc>
                <a:spcPct val="100000"/>
              </a:lnSpc>
              <a:spcBef>
                <a:spcPts val="0"/>
              </a:spcBef>
              <a:spcAft>
                <a:spcPts val="0"/>
              </a:spcAft>
              <a:buClr>
                <a:srgbClr val="434343"/>
              </a:buClr>
              <a:buSzPts val="1200"/>
              <a:buNone/>
              <a:defRPr sz="1200">
                <a:solidFill>
                  <a:srgbClr val="434343"/>
                </a:solidFill>
              </a:defRPr>
            </a:lvl6pPr>
            <a:lvl7pPr lvl="6" algn="ctr" rtl="0">
              <a:lnSpc>
                <a:spcPct val="100000"/>
              </a:lnSpc>
              <a:spcBef>
                <a:spcPts val="0"/>
              </a:spcBef>
              <a:spcAft>
                <a:spcPts val="0"/>
              </a:spcAft>
              <a:buClr>
                <a:srgbClr val="434343"/>
              </a:buClr>
              <a:buSzPts val="1200"/>
              <a:buNone/>
              <a:defRPr sz="1200">
                <a:solidFill>
                  <a:srgbClr val="434343"/>
                </a:solidFill>
              </a:defRPr>
            </a:lvl7pPr>
            <a:lvl8pPr lvl="7" algn="ctr" rtl="0">
              <a:lnSpc>
                <a:spcPct val="100000"/>
              </a:lnSpc>
              <a:spcBef>
                <a:spcPts val="0"/>
              </a:spcBef>
              <a:spcAft>
                <a:spcPts val="0"/>
              </a:spcAft>
              <a:buClr>
                <a:srgbClr val="434343"/>
              </a:buClr>
              <a:buSzPts val="1200"/>
              <a:buNone/>
              <a:defRPr sz="1200">
                <a:solidFill>
                  <a:srgbClr val="434343"/>
                </a:solidFill>
              </a:defRPr>
            </a:lvl8pPr>
            <a:lvl9pPr lvl="8" algn="ctr" rtl="0">
              <a:lnSpc>
                <a:spcPct val="100000"/>
              </a:lnSpc>
              <a:spcBef>
                <a:spcPts val="0"/>
              </a:spcBef>
              <a:spcAft>
                <a:spcPts val="0"/>
              </a:spcAft>
              <a:buClr>
                <a:srgbClr val="434343"/>
              </a:buClr>
              <a:buSzPts val="1200"/>
              <a:buNone/>
              <a:defRPr sz="1200">
                <a:solidFill>
                  <a:srgbClr val="434343"/>
                </a:solidFill>
              </a:defRPr>
            </a:lvl9pPr>
          </a:lstStyle>
          <a:p>
            <a:endParaRPr/>
          </a:p>
        </p:txBody>
      </p:sp>
      <p:pic>
        <p:nvPicPr>
          <p:cNvPr id="461" name="Google Shape;461;p49"/>
          <p:cNvPicPr preferRelativeResize="0"/>
          <p:nvPr/>
        </p:nvPicPr>
        <p:blipFill>
          <a:blip r:embed="rId2">
            <a:alphaModFix/>
          </a:blip>
          <a:stretch>
            <a:fillRect/>
          </a:stretch>
        </p:blipFill>
        <p:spPr>
          <a:xfrm rot="10800000" flipH="1">
            <a:off x="-12" y="385"/>
            <a:ext cx="4486275" cy="3467100"/>
          </a:xfrm>
          <a:prstGeom prst="rect">
            <a:avLst/>
          </a:prstGeom>
          <a:noFill/>
          <a:ln>
            <a:noFill/>
          </a:ln>
        </p:spPr>
      </p:pic>
      <p:pic>
        <p:nvPicPr>
          <p:cNvPr id="462" name="Google Shape;462;p49"/>
          <p:cNvPicPr preferRelativeResize="0"/>
          <p:nvPr/>
        </p:nvPicPr>
        <p:blipFill rotWithShape="1">
          <a:blip r:embed="rId3">
            <a:alphaModFix/>
          </a:blip>
          <a:srcRect r="10482" b="10201"/>
          <a:stretch/>
        </p:blipFill>
        <p:spPr>
          <a:xfrm>
            <a:off x="4428700" y="2877701"/>
            <a:ext cx="4715300" cy="3980300"/>
          </a:xfrm>
          <a:prstGeom prst="rect">
            <a:avLst/>
          </a:prstGeom>
          <a:noFill/>
          <a:ln>
            <a:noFill/>
          </a:ln>
        </p:spPr>
      </p:pic>
    </p:spTree>
    <p:extLst>
      <p:ext uri="{BB962C8B-B14F-4D97-AF65-F5344CB8AC3E}">
        <p14:creationId xmlns:p14="http://schemas.microsoft.com/office/powerpoint/2010/main" val="3105695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right">
  <p:cSld name="Title and two columns right">
    <p:spTree>
      <p:nvGrpSpPr>
        <p:cNvPr id="1" name="Shape 468"/>
        <p:cNvGrpSpPr/>
        <p:nvPr/>
      </p:nvGrpSpPr>
      <p:grpSpPr>
        <a:xfrm>
          <a:off x="0" y="0"/>
          <a:ext cx="0" cy="0"/>
          <a:chOff x="0" y="0"/>
          <a:chExt cx="0" cy="0"/>
        </a:xfrm>
      </p:grpSpPr>
      <p:sp>
        <p:nvSpPr>
          <p:cNvPr id="469" name="Google Shape;469;p51"/>
          <p:cNvSpPr txBox="1">
            <a:spLocks noGrp="1"/>
          </p:cNvSpPr>
          <p:nvPr>
            <p:ph type="subTitle" idx="1"/>
          </p:nvPr>
        </p:nvSpPr>
        <p:spPr>
          <a:xfrm flipH="1">
            <a:off x="3389900" y="4182501"/>
            <a:ext cx="1871100" cy="10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470" name="Google Shape;470;p51"/>
          <p:cNvSpPr txBox="1">
            <a:spLocks noGrp="1"/>
          </p:cNvSpPr>
          <p:nvPr>
            <p:ph type="subTitle" idx="2"/>
          </p:nvPr>
        </p:nvSpPr>
        <p:spPr>
          <a:xfrm flipH="1">
            <a:off x="3389900" y="3918233"/>
            <a:ext cx="1871100" cy="3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71" name="Google Shape;471;p51"/>
          <p:cNvSpPr txBox="1">
            <a:spLocks noGrp="1"/>
          </p:cNvSpPr>
          <p:nvPr>
            <p:ph type="subTitle" idx="3"/>
          </p:nvPr>
        </p:nvSpPr>
        <p:spPr>
          <a:xfrm flipH="1">
            <a:off x="6461200" y="4182501"/>
            <a:ext cx="1871100" cy="10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472" name="Google Shape;472;p51"/>
          <p:cNvSpPr txBox="1">
            <a:spLocks noGrp="1"/>
          </p:cNvSpPr>
          <p:nvPr>
            <p:ph type="subTitle" idx="4"/>
          </p:nvPr>
        </p:nvSpPr>
        <p:spPr>
          <a:xfrm flipH="1">
            <a:off x="6461200" y="3918233"/>
            <a:ext cx="1871100" cy="3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73" name="Google Shape;473;p51"/>
          <p:cNvSpPr txBox="1">
            <a:spLocks noGrp="1"/>
          </p:cNvSpPr>
          <p:nvPr>
            <p:ph type="ctrTitle"/>
          </p:nvPr>
        </p:nvSpPr>
        <p:spPr>
          <a:xfrm>
            <a:off x="3124350" y="5228500"/>
            <a:ext cx="5324700" cy="104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a:endParaRPr/>
          </a:p>
        </p:txBody>
      </p:sp>
      <p:pic>
        <p:nvPicPr>
          <p:cNvPr id="474" name="Google Shape;474;p51"/>
          <p:cNvPicPr preferRelativeResize="0"/>
          <p:nvPr/>
        </p:nvPicPr>
        <p:blipFill>
          <a:blip r:embed="rId2">
            <a:alphaModFix/>
          </a:blip>
          <a:stretch>
            <a:fillRect/>
          </a:stretch>
        </p:blipFill>
        <p:spPr>
          <a:xfrm rot="10800000" flipH="1">
            <a:off x="0" y="-15"/>
            <a:ext cx="4895850" cy="5194300"/>
          </a:xfrm>
          <a:prstGeom prst="rect">
            <a:avLst/>
          </a:prstGeom>
          <a:noFill/>
          <a:ln>
            <a:noFill/>
          </a:ln>
        </p:spPr>
      </p:pic>
    </p:spTree>
    <p:extLst>
      <p:ext uri="{BB962C8B-B14F-4D97-AF65-F5344CB8AC3E}">
        <p14:creationId xmlns:p14="http://schemas.microsoft.com/office/powerpoint/2010/main" val="1601018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spTree>
      <p:nvGrpSpPr>
        <p:cNvPr id="1" name="Shape 480"/>
        <p:cNvGrpSpPr/>
        <p:nvPr/>
      </p:nvGrpSpPr>
      <p:grpSpPr>
        <a:xfrm>
          <a:off x="0" y="0"/>
          <a:ext cx="0" cy="0"/>
          <a:chOff x="0" y="0"/>
          <a:chExt cx="0" cy="0"/>
        </a:xfrm>
      </p:grpSpPr>
      <p:sp>
        <p:nvSpPr>
          <p:cNvPr id="481" name="Google Shape;481;p53"/>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482" name="Google Shape;482;p53"/>
          <p:cNvSpPr txBox="1">
            <a:spLocks noGrp="1"/>
          </p:cNvSpPr>
          <p:nvPr>
            <p:ph type="subTitle" idx="1"/>
          </p:nvPr>
        </p:nvSpPr>
        <p:spPr>
          <a:xfrm flipH="1">
            <a:off x="1160922" y="2175229"/>
            <a:ext cx="2973000" cy="130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Font typeface="Arial"/>
              <a:buChar char="●"/>
              <a:defRPr sz="1000">
                <a:solidFill>
                  <a:schemeClr val="lt1"/>
                </a:solidFill>
              </a:defRPr>
            </a:lvl1pPr>
            <a:lvl2pPr lvl="1" rtl="0">
              <a:lnSpc>
                <a:spcPct val="100000"/>
              </a:lnSpc>
              <a:spcBef>
                <a:spcPts val="0"/>
              </a:spcBef>
              <a:spcAft>
                <a:spcPts val="0"/>
              </a:spcAft>
              <a:buClr>
                <a:schemeClr val="lt1"/>
              </a:buClr>
              <a:buSzPts val="1400"/>
              <a:buFont typeface="Arial"/>
              <a:buChar char="○"/>
              <a:defRPr sz="1100">
                <a:solidFill>
                  <a:schemeClr val="lt1"/>
                </a:solidFill>
              </a:defRPr>
            </a:lvl2pPr>
            <a:lvl3pPr lvl="2" rtl="0">
              <a:lnSpc>
                <a:spcPct val="100000"/>
              </a:lnSpc>
              <a:spcBef>
                <a:spcPts val="0"/>
              </a:spcBef>
              <a:spcAft>
                <a:spcPts val="0"/>
              </a:spcAft>
              <a:buClr>
                <a:schemeClr val="lt1"/>
              </a:buClr>
              <a:buSzPts val="1400"/>
              <a:buFont typeface="Arial"/>
              <a:buChar char="■"/>
              <a:defRPr sz="1100">
                <a:solidFill>
                  <a:schemeClr val="lt1"/>
                </a:solidFill>
              </a:defRPr>
            </a:lvl3pPr>
            <a:lvl4pPr lvl="3" rtl="0">
              <a:lnSpc>
                <a:spcPct val="100000"/>
              </a:lnSpc>
              <a:spcBef>
                <a:spcPts val="0"/>
              </a:spcBef>
              <a:spcAft>
                <a:spcPts val="0"/>
              </a:spcAft>
              <a:buClr>
                <a:schemeClr val="lt1"/>
              </a:buClr>
              <a:buSzPts val="1400"/>
              <a:buFont typeface="Arial"/>
              <a:buChar char="●"/>
              <a:defRPr sz="1100">
                <a:solidFill>
                  <a:schemeClr val="lt1"/>
                </a:solidFill>
              </a:defRPr>
            </a:lvl4pPr>
            <a:lvl5pPr lvl="4" rtl="0">
              <a:lnSpc>
                <a:spcPct val="100000"/>
              </a:lnSpc>
              <a:spcBef>
                <a:spcPts val="0"/>
              </a:spcBef>
              <a:spcAft>
                <a:spcPts val="0"/>
              </a:spcAft>
              <a:buClr>
                <a:schemeClr val="lt1"/>
              </a:buClr>
              <a:buSzPts val="1400"/>
              <a:buFont typeface="Arial"/>
              <a:buChar char="○"/>
              <a:defRPr sz="1100">
                <a:solidFill>
                  <a:schemeClr val="lt1"/>
                </a:solidFill>
              </a:defRPr>
            </a:lvl5pPr>
            <a:lvl6pPr lvl="5" rtl="0">
              <a:lnSpc>
                <a:spcPct val="100000"/>
              </a:lnSpc>
              <a:spcBef>
                <a:spcPts val="0"/>
              </a:spcBef>
              <a:spcAft>
                <a:spcPts val="0"/>
              </a:spcAft>
              <a:buClr>
                <a:schemeClr val="lt1"/>
              </a:buClr>
              <a:buSzPts val="1400"/>
              <a:buFont typeface="Arial"/>
              <a:buChar char="■"/>
              <a:defRPr sz="1100">
                <a:solidFill>
                  <a:schemeClr val="lt1"/>
                </a:solidFill>
              </a:defRPr>
            </a:lvl6pPr>
            <a:lvl7pPr lvl="6" rtl="0">
              <a:lnSpc>
                <a:spcPct val="100000"/>
              </a:lnSpc>
              <a:spcBef>
                <a:spcPts val="0"/>
              </a:spcBef>
              <a:spcAft>
                <a:spcPts val="0"/>
              </a:spcAft>
              <a:buClr>
                <a:schemeClr val="lt1"/>
              </a:buClr>
              <a:buSzPts val="1400"/>
              <a:buFont typeface="Arial"/>
              <a:buChar char="●"/>
              <a:defRPr sz="1100">
                <a:solidFill>
                  <a:schemeClr val="lt1"/>
                </a:solidFill>
              </a:defRPr>
            </a:lvl7pPr>
            <a:lvl8pPr lvl="7" rtl="0">
              <a:lnSpc>
                <a:spcPct val="100000"/>
              </a:lnSpc>
              <a:spcBef>
                <a:spcPts val="0"/>
              </a:spcBef>
              <a:spcAft>
                <a:spcPts val="0"/>
              </a:spcAft>
              <a:buClr>
                <a:schemeClr val="lt1"/>
              </a:buClr>
              <a:buSzPts val="1400"/>
              <a:buFont typeface="Arial"/>
              <a:buChar char="○"/>
              <a:defRPr sz="1100">
                <a:solidFill>
                  <a:schemeClr val="lt1"/>
                </a:solidFill>
              </a:defRPr>
            </a:lvl8pPr>
            <a:lvl9pPr lvl="8" rtl="0">
              <a:lnSpc>
                <a:spcPct val="100000"/>
              </a:lnSpc>
              <a:spcBef>
                <a:spcPts val="0"/>
              </a:spcBef>
              <a:spcAft>
                <a:spcPts val="0"/>
              </a:spcAft>
              <a:buClr>
                <a:schemeClr val="lt1"/>
              </a:buClr>
              <a:buSzPts val="1400"/>
              <a:buFont typeface="Arial"/>
              <a:buChar char="■"/>
              <a:defRPr sz="1100">
                <a:solidFill>
                  <a:schemeClr val="lt1"/>
                </a:solidFill>
              </a:defRPr>
            </a:lvl9pPr>
          </a:lstStyle>
          <a:p>
            <a:endParaRPr/>
          </a:p>
        </p:txBody>
      </p:sp>
      <p:sp>
        <p:nvSpPr>
          <p:cNvPr id="483" name="Google Shape;483;p53"/>
          <p:cNvSpPr txBox="1">
            <a:spLocks noGrp="1"/>
          </p:cNvSpPr>
          <p:nvPr>
            <p:ph type="subTitle" idx="2"/>
          </p:nvPr>
        </p:nvSpPr>
        <p:spPr>
          <a:xfrm flipH="1">
            <a:off x="1160912" y="1562467"/>
            <a:ext cx="2973000" cy="57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nglebert"/>
              <a:buNone/>
              <a:defRPr sz="10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84" name="Google Shape;484;p53"/>
          <p:cNvSpPr txBox="1">
            <a:spLocks noGrp="1"/>
          </p:cNvSpPr>
          <p:nvPr>
            <p:ph type="subTitle" idx="3"/>
          </p:nvPr>
        </p:nvSpPr>
        <p:spPr>
          <a:xfrm flipH="1">
            <a:off x="5031072" y="2175229"/>
            <a:ext cx="2973000" cy="130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Font typeface="Arial"/>
              <a:buChar char="●"/>
              <a:defRPr sz="1000">
                <a:solidFill>
                  <a:schemeClr val="lt1"/>
                </a:solidFill>
              </a:defRPr>
            </a:lvl1pPr>
            <a:lvl2pPr lvl="1" rtl="0">
              <a:lnSpc>
                <a:spcPct val="100000"/>
              </a:lnSpc>
              <a:spcBef>
                <a:spcPts val="0"/>
              </a:spcBef>
              <a:spcAft>
                <a:spcPts val="0"/>
              </a:spcAft>
              <a:buClr>
                <a:schemeClr val="lt1"/>
              </a:buClr>
              <a:buSzPts val="1400"/>
              <a:buFont typeface="Arial"/>
              <a:buChar char="○"/>
              <a:defRPr sz="1100">
                <a:solidFill>
                  <a:schemeClr val="lt1"/>
                </a:solidFill>
              </a:defRPr>
            </a:lvl2pPr>
            <a:lvl3pPr lvl="2" rtl="0">
              <a:lnSpc>
                <a:spcPct val="100000"/>
              </a:lnSpc>
              <a:spcBef>
                <a:spcPts val="0"/>
              </a:spcBef>
              <a:spcAft>
                <a:spcPts val="0"/>
              </a:spcAft>
              <a:buClr>
                <a:schemeClr val="lt1"/>
              </a:buClr>
              <a:buSzPts val="1400"/>
              <a:buFont typeface="Arial"/>
              <a:buChar char="■"/>
              <a:defRPr sz="1100">
                <a:solidFill>
                  <a:schemeClr val="lt1"/>
                </a:solidFill>
              </a:defRPr>
            </a:lvl3pPr>
            <a:lvl4pPr lvl="3" rtl="0">
              <a:lnSpc>
                <a:spcPct val="100000"/>
              </a:lnSpc>
              <a:spcBef>
                <a:spcPts val="0"/>
              </a:spcBef>
              <a:spcAft>
                <a:spcPts val="0"/>
              </a:spcAft>
              <a:buClr>
                <a:schemeClr val="lt1"/>
              </a:buClr>
              <a:buSzPts val="1400"/>
              <a:buFont typeface="Arial"/>
              <a:buChar char="●"/>
              <a:defRPr sz="1100">
                <a:solidFill>
                  <a:schemeClr val="lt1"/>
                </a:solidFill>
              </a:defRPr>
            </a:lvl4pPr>
            <a:lvl5pPr lvl="4" rtl="0">
              <a:lnSpc>
                <a:spcPct val="100000"/>
              </a:lnSpc>
              <a:spcBef>
                <a:spcPts val="0"/>
              </a:spcBef>
              <a:spcAft>
                <a:spcPts val="0"/>
              </a:spcAft>
              <a:buClr>
                <a:schemeClr val="lt1"/>
              </a:buClr>
              <a:buSzPts val="1400"/>
              <a:buFont typeface="Arial"/>
              <a:buChar char="○"/>
              <a:defRPr sz="1100">
                <a:solidFill>
                  <a:schemeClr val="lt1"/>
                </a:solidFill>
              </a:defRPr>
            </a:lvl5pPr>
            <a:lvl6pPr lvl="5" rtl="0">
              <a:lnSpc>
                <a:spcPct val="100000"/>
              </a:lnSpc>
              <a:spcBef>
                <a:spcPts val="0"/>
              </a:spcBef>
              <a:spcAft>
                <a:spcPts val="0"/>
              </a:spcAft>
              <a:buClr>
                <a:schemeClr val="lt1"/>
              </a:buClr>
              <a:buSzPts val="1400"/>
              <a:buFont typeface="Arial"/>
              <a:buChar char="■"/>
              <a:defRPr sz="1100">
                <a:solidFill>
                  <a:schemeClr val="lt1"/>
                </a:solidFill>
              </a:defRPr>
            </a:lvl6pPr>
            <a:lvl7pPr lvl="6" rtl="0">
              <a:lnSpc>
                <a:spcPct val="100000"/>
              </a:lnSpc>
              <a:spcBef>
                <a:spcPts val="0"/>
              </a:spcBef>
              <a:spcAft>
                <a:spcPts val="0"/>
              </a:spcAft>
              <a:buClr>
                <a:schemeClr val="lt1"/>
              </a:buClr>
              <a:buSzPts val="1400"/>
              <a:buFont typeface="Arial"/>
              <a:buChar char="●"/>
              <a:defRPr sz="1100">
                <a:solidFill>
                  <a:schemeClr val="lt1"/>
                </a:solidFill>
              </a:defRPr>
            </a:lvl7pPr>
            <a:lvl8pPr lvl="7" rtl="0">
              <a:lnSpc>
                <a:spcPct val="100000"/>
              </a:lnSpc>
              <a:spcBef>
                <a:spcPts val="0"/>
              </a:spcBef>
              <a:spcAft>
                <a:spcPts val="0"/>
              </a:spcAft>
              <a:buClr>
                <a:schemeClr val="lt1"/>
              </a:buClr>
              <a:buSzPts val="1400"/>
              <a:buFont typeface="Arial"/>
              <a:buChar char="○"/>
              <a:defRPr sz="1100">
                <a:solidFill>
                  <a:schemeClr val="lt1"/>
                </a:solidFill>
              </a:defRPr>
            </a:lvl8pPr>
            <a:lvl9pPr lvl="8" rtl="0">
              <a:lnSpc>
                <a:spcPct val="100000"/>
              </a:lnSpc>
              <a:spcBef>
                <a:spcPts val="0"/>
              </a:spcBef>
              <a:spcAft>
                <a:spcPts val="0"/>
              </a:spcAft>
              <a:buClr>
                <a:schemeClr val="lt1"/>
              </a:buClr>
              <a:buSzPts val="1400"/>
              <a:buFont typeface="Arial"/>
              <a:buChar char="■"/>
              <a:defRPr sz="1100">
                <a:solidFill>
                  <a:schemeClr val="lt1"/>
                </a:solidFill>
              </a:defRPr>
            </a:lvl9pPr>
          </a:lstStyle>
          <a:p>
            <a:endParaRPr/>
          </a:p>
        </p:txBody>
      </p:sp>
      <p:sp>
        <p:nvSpPr>
          <p:cNvPr id="485" name="Google Shape;485;p53"/>
          <p:cNvSpPr txBox="1">
            <a:spLocks noGrp="1"/>
          </p:cNvSpPr>
          <p:nvPr>
            <p:ph type="subTitle" idx="4"/>
          </p:nvPr>
        </p:nvSpPr>
        <p:spPr>
          <a:xfrm flipH="1">
            <a:off x="5031062" y="1562467"/>
            <a:ext cx="2973000" cy="57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nglebert"/>
              <a:buNone/>
              <a:defRPr sz="10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Tree>
    <p:extLst>
      <p:ext uri="{BB962C8B-B14F-4D97-AF65-F5344CB8AC3E}">
        <p14:creationId xmlns:p14="http://schemas.microsoft.com/office/powerpoint/2010/main" val="1343544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486"/>
        <p:cNvGrpSpPr/>
        <p:nvPr/>
      </p:nvGrpSpPr>
      <p:grpSpPr>
        <a:xfrm>
          <a:off x="0" y="0"/>
          <a:ext cx="0" cy="0"/>
          <a:chOff x="0" y="0"/>
          <a:chExt cx="0" cy="0"/>
        </a:xfrm>
      </p:grpSpPr>
    </p:spTree>
    <p:extLst>
      <p:ext uri="{BB962C8B-B14F-4D97-AF65-F5344CB8AC3E}">
        <p14:creationId xmlns:p14="http://schemas.microsoft.com/office/powerpoint/2010/main" val="3932820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299B7F-AABB-48A8-8A38-45079F4B31CF}" type="datetimeFigureOut">
              <a:rPr lang="vi-VN" smtClean="0"/>
              <a:t>03/08/2021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CE2D20B-7ADA-4F6D-8DEF-616A16B57478}" type="slidenum">
              <a:rPr lang="vi-VN" smtClean="0"/>
              <a:t>‹#›</a:t>
            </a:fld>
            <a:endParaRPr lang="vi-VN"/>
          </a:p>
        </p:txBody>
      </p:sp>
    </p:spTree>
    <p:extLst>
      <p:ext uri="{BB962C8B-B14F-4D97-AF65-F5344CB8AC3E}">
        <p14:creationId xmlns:p14="http://schemas.microsoft.com/office/powerpoint/2010/main" val="1189538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487"/>
        <p:cNvGrpSpPr/>
        <p:nvPr/>
      </p:nvGrpSpPr>
      <p:grpSpPr>
        <a:xfrm>
          <a:off x="0" y="0"/>
          <a:ext cx="0" cy="0"/>
          <a:chOff x="0" y="0"/>
          <a:chExt cx="0" cy="0"/>
        </a:xfrm>
      </p:grpSpPr>
    </p:spTree>
    <p:extLst>
      <p:ext uri="{BB962C8B-B14F-4D97-AF65-F5344CB8AC3E}">
        <p14:creationId xmlns:p14="http://schemas.microsoft.com/office/powerpoint/2010/main" val="1549209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21821" y="1952500"/>
            <a:ext cx="5591400" cy="2501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6400" b="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55200" y="5010033"/>
            <a:ext cx="4233600" cy="61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757826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rot="-690514">
            <a:off x="2853365" y="2916030"/>
            <a:ext cx="3614775" cy="1165407"/>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b="0"/>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13" name="Google Shape;13;p3"/>
          <p:cNvSpPr txBox="1">
            <a:spLocks noGrp="1"/>
          </p:cNvSpPr>
          <p:nvPr>
            <p:ph type="title" idx="2" hasCustomPrompt="1"/>
          </p:nvPr>
        </p:nvSpPr>
        <p:spPr>
          <a:xfrm rot="-690391">
            <a:off x="3689705" y="2121135"/>
            <a:ext cx="1577607" cy="116540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9600"/>
            </a:lvl1pPr>
            <a:lvl2pPr lvl="1" algn="ctr" rtl="0">
              <a:spcBef>
                <a:spcPts val="0"/>
              </a:spcBef>
              <a:spcAft>
                <a:spcPts val="0"/>
              </a:spcAft>
              <a:buSzPts val="6300"/>
              <a:buNone/>
              <a:defRPr sz="6300"/>
            </a:lvl2pPr>
            <a:lvl3pPr lvl="2" algn="ctr" rtl="0">
              <a:spcBef>
                <a:spcPts val="0"/>
              </a:spcBef>
              <a:spcAft>
                <a:spcPts val="0"/>
              </a:spcAft>
              <a:buSzPts val="6300"/>
              <a:buNone/>
              <a:defRPr sz="6300"/>
            </a:lvl3pPr>
            <a:lvl4pPr lvl="3" algn="ctr" rtl="0">
              <a:spcBef>
                <a:spcPts val="0"/>
              </a:spcBef>
              <a:spcAft>
                <a:spcPts val="0"/>
              </a:spcAft>
              <a:buSzPts val="6300"/>
              <a:buNone/>
              <a:defRPr sz="6300"/>
            </a:lvl4pPr>
            <a:lvl5pPr lvl="4" algn="ctr" rtl="0">
              <a:spcBef>
                <a:spcPts val="0"/>
              </a:spcBef>
              <a:spcAft>
                <a:spcPts val="0"/>
              </a:spcAft>
              <a:buSzPts val="6300"/>
              <a:buNone/>
              <a:defRPr sz="6300"/>
            </a:lvl5pPr>
            <a:lvl6pPr lvl="5" algn="ctr" rtl="0">
              <a:spcBef>
                <a:spcPts val="0"/>
              </a:spcBef>
              <a:spcAft>
                <a:spcPts val="0"/>
              </a:spcAft>
              <a:buSzPts val="6300"/>
              <a:buNone/>
              <a:defRPr sz="6300"/>
            </a:lvl6pPr>
            <a:lvl7pPr lvl="6" algn="ctr" rtl="0">
              <a:spcBef>
                <a:spcPts val="0"/>
              </a:spcBef>
              <a:spcAft>
                <a:spcPts val="0"/>
              </a:spcAft>
              <a:buSzPts val="6300"/>
              <a:buNone/>
              <a:defRPr sz="6300"/>
            </a:lvl7pPr>
            <a:lvl8pPr lvl="7" algn="ctr" rtl="0">
              <a:spcBef>
                <a:spcPts val="0"/>
              </a:spcBef>
              <a:spcAft>
                <a:spcPts val="0"/>
              </a:spcAft>
              <a:buSzPts val="6300"/>
              <a:buNone/>
              <a:defRPr sz="6300"/>
            </a:lvl8pPr>
            <a:lvl9pPr lvl="8" algn="ctr" rtl="0">
              <a:spcBef>
                <a:spcPts val="0"/>
              </a:spcBef>
              <a:spcAft>
                <a:spcPts val="0"/>
              </a:spcAft>
              <a:buSzPts val="6300"/>
              <a:buNone/>
              <a:defRPr sz="6300"/>
            </a:lvl9pPr>
          </a:lstStyle>
          <a:p>
            <a:r>
              <a:t>xx%</a:t>
            </a:r>
          </a:p>
        </p:txBody>
      </p:sp>
      <p:sp>
        <p:nvSpPr>
          <p:cNvPr id="14" name="Google Shape;14;p3"/>
          <p:cNvSpPr txBox="1">
            <a:spLocks noGrp="1"/>
          </p:cNvSpPr>
          <p:nvPr>
            <p:ph type="subTitle" idx="1"/>
          </p:nvPr>
        </p:nvSpPr>
        <p:spPr>
          <a:xfrm rot="-690278">
            <a:off x="3191154" y="3649929"/>
            <a:ext cx="3289593" cy="951953"/>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000" b="0">
                <a:solidFill>
                  <a:schemeClr val="dk1"/>
                </a:solidFill>
              </a:defRPr>
            </a:lvl1pPr>
            <a:lvl2pPr lvl="1">
              <a:spcBef>
                <a:spcPts val="0"/>
              </a:spcBef>
              <a:spcAft>
                <a:spcPts val="0"/>
              </a:spcAft>
              <a:buSzPts val="1400"/>
              <a:buNone/>
              <a:defRPr>
                <a:latin typeface="Montserrat"/>
                <a:ea typeface="Montserrat"/>
                <a:cs typeface="Montserrat"/>
                <a:sym typeface="Montserrat"/>
              </a:defRPr>
            </a:lvl2pPr>
            <a:lvl3pPr lvl="2">
              <a:spcBef>
                <a:spcPts val="0"/>
              </a:spcBef>
              <a:spcAft>
                <a:spcPts val="0"/>
              </a:spcAft>
              <a:buSzPts val="1400"/>
              <a:buNone/>
              <a:defRPr>
                <a:latin typeface="Montserrat"/>
                <a:ea typeface="Montserrat"/>
                <a:cs typeface="Montserrat"/>
                <a:sym typeface="Montserrat"/>
              </a:defRPr>
            </a:lvl3pPr>
            <a:lvl4pPr lvl="3">
              <a:spcBef>
                <a:spcPts val="0"/>
              </a:spcBef>
              <a:spcAft>
                <a:spcPts val="0"/>
              </a:spcAft>
              <a:buSzPts val="1400"/>
              <a:buNone/>
              <a:defRPr>
                <a:latin typeface="Montserrat"/>
                <a:ea typeface="Montserrat"/>
                <a:cs typeface="Montserrat"/>
                <a:sym typeface="Montserrat"/>
              </a:defRPr>
            </a:lvl4pPr>
            <a:lvl5pPr lvl="4">
              <a:spcBef>
                <a:spcPts val="0"/>
              </a:spcBef>
              <a:spcAft>
                <a:spcPts val="0"/>
              </a:spcAft>
              <a:buSzPts val="1400"/>
              <a:buNone/>
              <a:defRPr>
                <a:latin typeface="Montserrat"/>
                <a:ea typeface="Montserrat"/>
                <a:cs typeface="Montserrat"/>
                <a:sym typeface="Montserrat"/>
              </a:defRPr>
            </a:lvl5pPr>
            <a:lvl6pPr lvl="5">
              <a:spcBef>
                <a:spcPts val="0"/>
              </a:spcBef>
              <a:spcAft>
                <a:spcPts val="0"/>
              </a:spcAft>
              <a:buSzPts val="1400"/>
              <a:buNone/>
              <a:defRPr>
                <a:latin typeface="Montserrat"/>
                <a:ea typeface="Montserrat"/>
                <a:cs typeface="Montserrat"/>
                <a:sym typeface="Montserrat"/>
              </a:defRPr>
            </a:lvl6pPr>
            <a:lvl7pPr lvl="6">
              <a:spcBef>
                <a:spcPts val="0"/>
              </a:spcBef>
              <a:spcAft>
                <a:spcPts val="0"/>
              </a:spcAft>
              <a:buSzPts val="1400"/>
              <a:buNone/>
              <a:defRPr>
                <a:latin typeface="Montserrat"/>
                <a:ea typeface="Montserrat"/>
                <a:cs typeface="Montserrat"/>
                <a:sym typeface="Montserrat"/>
              </a:defRPr>
            </a:lvl7pPr>
            <a:lvl8pPr lvl="7">
              <a:spcBef>
                <a:spcPts val="0"/>
              </a:spcBef>
              <a:spcAft>
                <a:spcPts val="0"/>
              </a:spcAft>
              <a:buSzPts val="1400"/>
              <a:buNone/>
              <a:defRPr>
                <a:latin typeface="Montserrat"/>
                <a:ea typeface="Montserrat"/>
                <a:cs typeface="Montserrat"/>
                <a:sym typeface="Montserrat"/>
              </a:defRPr>
            </a:lvl8pPr>
            <a:lvl9pPr lvl="8">
              <a:spcBef>
                <a:spcPts val="0"/>
              </a:spcBef>
              <a:spcAft>
                <a:spcPts val="0"/>
              </a:spcAft>
              <a:buSzPts val="1400"/>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653569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15900" y="807533"/>
            <a:ext cx="611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 name="Google Shape;17;p4"/>
          <p:cNvSpPr txBox="1">
            <a:spLocks noGrp="1"/>
          </p:cNvSpPr>
          <p:nvPr>
            <p:ph type="body" idx="1"/>
          </p:nvPr>
        </p:nvSpPr>
        <p:spPr>
          <a:xfrm rot="154">
            <a:off x="1068578" y="1847860"/>
            <a:ext cx="6694200" cy="4254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Roboto"/>
              <a:buAutoNum type="arabicPeriod"/>
              <a:defRPr sz="10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493449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277485" y="3639400"/>
            <a:ext cx="3054000" cy="54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20" name="Google Shape;20;p5"/>
          <p:cNvSpPr txBox="1">
            <a:spLocks noGrp="1"/>
          </p:cNvSpPr>
          <p:nvPr>
            <p:ph type="subTitle" idx="2"/>
          </p:nvPr>
        </p:nvSpPr>
        <p:spPr>
          <a:xfrm>
            <a:off x="1638725" y="4138833"/>
            <a:ext cx="2313600" cy="96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solidFill>
                  <a:schemeClr val="dk1"/>
                </a:solidFill>
              </a:defRPr>
            </a:lvl1pPr>
            <a:lvl2pPr lvl="1" algn="ctr" rtl="0">
              <a:spcBef>
                <a:spcPts val="0"/>
              </a:spcBef>
              <a:spcAft>
                <a:spcPts val="0"/>
              </a:spcAft>
              <a:buNone/>
              <a:defRPr sz="1400" b="0">
                <a:solidFill>
                  <a:schemeClr val="dk1"/>
                </a:solidFill>
              </a:defRPr>
            </a:lvl2pPr>
            <a:lvl3pPr lvl="2" algn="ctr" rtl="0">
              <a:spcBef>
                <a:spcPts val="0"/>
              </a:spcBef>
              <a:spcAft>
                <a:spcPts val="0"/>
              </a:spcAft>
              <a:buNone/>
              <a:defRPr sz="1400" b="0">
                <a:solidFill>
                  <a:schemeClr val="dk1"/>
                </a:solidFill>
              </a:defRPr>
            </a:lvl3pPr>
            <a:lvl4pPr lvl="3" algn="ctr" rtl="0">
              <a:spcBef>
                <a:spcPts val="0"/>
              </a:spcBef>
              <a:spcAft>
                <a:spcPts val="0"/>
              </a:spcAft>
              <a:buNone/>
              <a:defRPr sz="1400" b="0">
                <a:solidFill>
                  <a:schemeClr val="dk1"/>
                </a:solidFill>
              </a:defRPr>
            </a:lvl4pPr>
            <a:lvl5pPr lvl="4" algn="ctr" rtl="0">
              <a:spcBef>
                <a:spcPts val="0"/>
              </a:spcBef>
              <a:spcAft>
                <a:spcPts val="0"/>
              </a:spcAft>
              <a:buNone/>
              <a:defRPr sz="1400" b="0">
                <a:solidFill>
                  <a:schemeClr val="dk1"/>
                </a:solidFill>
              </a:defRPr>
            </a:lvl5pPr>
            <a:lvl6pPr lvl="5" algn="ctr" rtl="0">
              <a:spcBef>
                <a:spcPts val="0"/>
              </a:spcBef>
              <a:spcAft>
                <a:spcPts val="0"/>
              </a:spcAft>
              <a:buNone/>
              <a:defRPr sz="1400" b="0">
                <a:solidFill>
                  <a:schemeClr val="dk1"/>
                </a:solidFill>
              </a:defRPr>
            </a:lvl6pPr>
            <a:lvl7pPr lvl="6" algn="ctr" rtl="0">
              <a:spcBef>
                <a:spcPts val="0"/>
              </a:spcBef>
              <a:spcAft>
                <a:spcPts val="0"/>
              </a:spcAft>
              <a:buNone/>
              <a:defRPr sz="1400" b="0">
                <a:solidFill>
                  <a:schemeClr val="dk1"/>
                </a:solidFill>
              </a:defRPr>
            </a:lvl7pPr>
            <a:lvl8pPr lvl="7" algn="ctr" rtl="0">
              <a:spcBef>
                <a:spcPts val="0"/>
              </a:spcBef>
              <a:spcAft>
                <a:spcPts val="0"/>
              </a:spcAft>
              <a:buNone/>
              <a:defRPr sz="1400" b="0">
                <a:solidFill>
                  <a:schemeClr val="dk1"/>
                </a:solidFill>
              </a:defRPr>
            </a:lvl8pPr>
            <a:lvl9pPr lvl="8" algn="ctr" rtl="0">
              <a:spcBef>
                <a:spcPts val="0"/>
              </a:spcBef>
              <a:spcAft>
                <a:spcPts val="0"/>
              </a:spcAft>
              <a:buNone/>
              <a:defRPr sz="1400" b="0">
                <a:solidFill>
                  <a:schemeClr val="dk1"/>
                </a:solidFill>
              </a:defRPr>
            </a:lvl9pPr>
          </a:lstStyle>
          <a:p>
            <a:endParaRPr/>
          </a:p>
        </p:txBody>
      </p:sp>
      <p:sp>
        <p:nvSpPr>
          <p:cNvPr id="21" name="Google Shape;21;p5"/>
          <p:cNvSpPr txBox="1">
            <a:spLocks noGrp="1"/>
          </p:cNvSpPr>
          <p:nvPr>
            <p:ph type="subTitle" idx="3"/>
          </p:nvPr>
        </p:nvSpPr>
        <p:spPr>
          <a:xfrm>
            <a:off x="4794598" y="3639400"/>
            <a:ext cx="3054000" cy="54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22" name="Google Shape;22;p5"/>
          <p:cNvSpPr txBox="1">
            <a:spLocks noGrp="1"/>
          </p:cNvSpPr>
          <p:nvPr>
            <p:ph type="subTitle" idx="4"/>
          </p:nvPr>
        </p:nvSpPr>
        <p:spPr>
          <a:xfrm>
            <a:off x="5152712" y="4138833"/>
            <a:ext cx="2313600" cy="96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lvl1pPr>
            <a:lvl2pPr lvl="1" algn="ctr" rtl="0">
              <a:spcBef>
                <a:spcPts val="0"/>
              </a:spcBef>
              <a:spcAft>
                <a:spcPts val="0"/>
              </a:spcAft>
              <a:buNone/>
              <a:defRPr sz="1400" b="0"/>
            </a:lvl2pPr>
            <a:lvl3pPr lvl="2" algn="ctr" rtl="0">
              <a:spcBef>
                <a:spcPts val="0"/>
              </a:spcBef>
              <a:spcAft>
                <a:spcPts val="0"/>
              </a:spcAft>
              <a:buNone/>
              <a:defRPr sz="1400" b="0"/>
            </a:lvl3pPr>
            <a:lvl4pPr lvl="3" algn="ctr" rtl="0">
              <a:spcBef>
                <a:spcPts val="0"/>
              </a:spcBef>
              <a:spcAft>
                <a:spcPts val="0"/>
              </a:spcAft>
              <a:buNone/>
              <a:defRPr sz="1400" b="0"/>
            </a:lvl4pPr>
            <a:lvl5pPr lvl="4" algn="ctr" rtl="0">
              <a:spcBef>
                <a:spcPts val="0"/>
              </a:spcBef>
              <a:spcAft>
                <a:spcPts val="0"/>
              </a:spcAft>
              <a:buNone/>
              <a:defRPr sz="1400" b="0"/>
            </a:lvl5pPr>
            <a:lvl6pPr lvl="5" algn="ctr" rtl="0">
              <a:spcBef>
                <a:spcPts val="0"/>
              </a:spcBef>
              <a:spcAft>
                <a:spcPts val="0"/>
              </a:spcAft>
              <a:buNone/>
              <a:defRPr sz="1400" b="0"/>
            </a:lvl6pPr>
            <a:lvl7pPr lvl="6" algn="ctr" rtl="0">
              <a:spcBef>
                <a:spcPts val="0"/>
              </a:spcBef>
              <a:spcAft>
                <a:spcPts val="0"/>
              </a:spcAft>
              <a:buNone/>
              <a:defRPr sz="1400" b="0"/>
            </a:lvl7pPr>
            <a:lvl8pPr lvl="7" algn="ctr" rtl="0">
              <a:spcBef>
                <a:spcPts val="0"/>
              </a:spcBef>
              <a:spcAft>
                <a:spcPts val="0"/>
              </a:spcAft>
              <a:buNone/>
              <a:defRPr sz="1400" b="0"/>
            </a:lvl8pPr>
            <a:lvl9pPr lvl="8" algn="ctr" rtl="0">
              <a:spcBef>
                <a:spcPts val="0"/>
              </a:spcBef>
              <a:spcAft>
                <a:spcPts val="0"/>
              </a:spcAft>
              <a:buNone/>
              <a:defRPr sz="1400" b="0"/>
            </a:lvl9pPr>
          </a:lstStyle>
          <a:p>
            <a:endParaRPr/>
          </a:p>
        </p:txBody>
      </p:sp>
      <p:sp>
        <p:nvSpPr>
          <p:cNvPr id="23" name="Google Shape;23;p5"/>
          <p:cNvSpPr txBox="1">
            <a:spLocks noGrp="1"/>
          </p:cNvSpPr>
          <p:nvPr>
            <p:ph type="title"/>
          </p:nvPr>
        </p:nvSpPr>
        <p:spPr>
          <a:xfrm>
            <a:off x="715900" y="807531"/>
            <a:ext cx="80223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53346762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15900" y="807531"/>
            <a:ext cx="80223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302895740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02300" y="806967"/>
            <a:ext cx="77583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28" name="Google Shape;28;p7"/>
          <p:cNvSpPr txBox="1">
            <a:spLocks noGrp="1"/>
          </p:cNvSpPr>
          <p:nvPr>
            <p:ph type="body" idx="1"/>
          </p:nvPr>
        </p:nvSpPr>
        <p:spPr>
          <a:xfrm rot="-325168">
            <a:off x="1397345" y="2665367"/>
            <a:ext cx="2772995" cy="1618828"/>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Montserrat"/>
              <a:buChar char="●"/>
              <a:defRPr>
                <a:solidFill>
                  <a:schemeClr val="lt1"/>
                </a:solidFill>
              </a:defRPr>
            </a:lvl1pPr>
            <a:lvl2pPr marL="914400" lvl="1" indent="-317500" rtl="0">
              <a:spcBef>
                <a:spcPts val="0"/>
              </a:spcBef>
              <a:spcAft>
                <a:spcPts val="0"/>
              </a:spcAft>
              <a:buSzPts val="1400"/>
              <a:buFont typeface="Montserrat"/>
              <a:buChar char="○"/>
              <a:defRPr/>
            </a:lvl2pPr>
            <a:lvl3pPr marL="1371600" lvl="2" indent="-317500" rtl="0">
              <a:spcBef>
                <a:spcPts val="0"/>
              </a:spcBef>
              <a:spcAft>
                <a:spcPts val="0"/>
              </a:spcAft>
              <a:buSzPts val="1400"/>
              <a:buFont typeface="Montserrat"/>
              <a:buChar char="■"/>
              <a:defRPr/>
            </a:lvl3pPr>
            <a:lvl4pPr marL="1828800" lvl="3" indent="-317500" rtl="0">
              <a:spcBef>
                <a:spcPts val="0"/>
              </a:spcBef>
              <a:spcAft>
                <a:spcPts val="0"/>
              </a:spcAft>
              <a:buSzPts val="1400"/>
              <a:buFont typeface="Montserrat"/>
              <a:buChar char="●"/>
              <a:defRPr/>
            </a:lvl4pPr>
            <a:lvl5pPr marL="2286000" lvl="4" indent="-317500" rtl="0">
              <a:spcBef>
                <a:spcPts val="0"/>
              </a:spcBef>
              <a:spcAft>
                <a:spcPts val="0"/>
              </a:spcAft>
              <a:buSzPts val="1400"/>
              <a:buFont typeface="Montserrat"/>
              <a:buChar char="○"/>
              <a:defRPr/>
            </a:lvl5pPr>
            <a:lvl6pPr marL="2743200" lvl="5" indent="-317500" rtl="0">
              <a:spcBef>
                <a:spcPts val="0"/>
              </a:spcBef>
              <a:spcAft>
                <a:spcPts val="0"/>
              </a:spcAft>
              <a:buSzPts val="1400"/>
              <a:buFont typeface="Montserrat"/>
              <a:buChar char="■"/>
              <a:defRPr/>
            </a:lvl6pPr>
            <a:lvl7pPr marL="3200400" lvl="6" indent="-317500" rtl="0">
              <a:spcBef>
                <a:spcPts val="0"/>
              </a:spcBef>
              <a:spcAft>
                <a:spcPts val="0"/>
              </a:spcAft>
              <a:buSzPts val="1400"/>
              <a:buFont typeface="Montserrat"/>
              <a:buChar char="●"/>
              <a:defRPr/>
            </a:lvl7pPr>
            <a:lvl8pPr marL="3657600" lvl="7" indent="-317500" rtl="0">
              <a:spcBef>
                <a:spcPts val="0"/>
              </a:spcBef>
              <a:spcAft>
                <a:spcPts val="0"/>
              </a:spcAft>
              <a:buSzPts val="1400"/>
              <a:buFont typeface="Montserrat"/>
              <a:buChar char="○"/>
              <a:defRPr/>
            </a:lvl8pPr>
            <a:lvl9pPr marL="4114800" lvl="8" indent="-317500" rtl="0">
              <a:spcBef>
                <a:spcPts val="0"/>
              </a:spcBef>
              <a:spcAft>
                <a:spcPts val="0"/>
              </a:spcAft>
              <a:buSzPts val="1400"/>
              <a:buFont typeface="Montserrat"/>
              <a:buChar char="■"/>
              <a:defRPr/>
            </a:lvl9pPr>
          </a:lstStyle>
          <a:p>
            <a:endParaRPr/>
          </a:p>
        </p:txBody>
      </p:sp>
    </p:spTree>
    <p:extLst>
      <p:ext uri="{BB962C8B-B14F-4D97-AF65-F5344CB8AC3E}">
        <p14:creationId xmlns:p14="http://schemas.microsoft.com/office/powerpoint/2010/main" val="1541575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136150" y="2293367"/>
            <a:ext cx="4871700" cy="25984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SzPts val="7200"/>
              <a:buNone/>
              <a:defRPr sz="12700" b="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21841735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flipH="1">
            <a:off x="593687" y="769067"/>
            <a:ext cx="77583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33" name="Google Shape;33;p9"/>
          <p:cNvSpPr txBox="1">
            <a:spLocks noGrp="1"/>
          </p:cNvSpPr>
          <p:nvPr>
            <p:ph type="body" idx="1"/>
          </p:nvPr>
        </p:nvSpPr>
        <p:spPr>
          <a:xfrm flipH="1">
            <a:off x="3373799" y="2521733"/>
            <a:ext cx="4716300" cy="3133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6940816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6108433" y="910267"/>
            <a:ext cx="2332200" cy="201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Tree>
    <p:extLst>
      <p:ext uri="{BB962C8B-B14F-4D97-AF65-F5344CB8AC3E}">
        <p14:creationId xmlns:p14="http://schemas.microsoft.com/office/powerpoint/2010/main" val="264518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299B7F-AABB-48A8-8A38-45079F4B31CF}" type="datetimeFigureOut">
              <a:rPr lang="vi-VN" smtClean="0"/>
              <a:t>03/08/2021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CE2D20B-7ADA-4F6D-8DEF-616A16B57478}" type="slidenum">
              <a:rPr lang="vi-VN" smtClean="0"/>
              <a:t>‹#›</a:t>
            </a:fld>
            <a:endParaRPr lang="vi-VN"/>
          </a:p>
        </p:txBody>
      </p:sp>
    </p:spTree>
    <p:extLst>
      <p:ext uri="{BB962C8B-B14F-4D97-AF65-F5344CB8AC3E}">
        <p14:creationId xmlns:p14="http://schemas.microsoft.com/office/powerpoint/2010/main" val="877313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902850" y="2651967"/>
            <a:ext cx="5457000" cy="115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9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8" name="Google Shape;38;p11"/>
          <p:cNvSpPr txBox="1">
            <a:spLocks noGrp="1"/>
          </p:cNvSpPr>
          <p:nvPr>
            <p:ph type="body" idx="1"/>
          </p:nvPr>
        </p:nvSpPr>
        <p:spPr>
          <a:xfrm>
            <a:off x="1586550" y="4106533"/>
            <a:ext cx="5970900" cy="5232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20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12004721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3679812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40"/>
        <p:cNvGrpSpPr/>
        <p:nvPr/>
      </p:nvGrpSpPr>
      <p:grpSpPr>
        <a:xfrm>
          <a:off x="0" y="0"/>
          <a:ext cx="0" cy="0"/>
          <a:chOff x="0" y="0"/>
          <a:chExt cx="0" cy="0"/>
        </a:xfrm>
      </p:grpSpPr>
      <p:sp>
        <p:nvSpPr>
          <p:cNvPr id="41" name="Google Shape;41;p13"/>
          <p:cNvSpPr txBox="1">
            <a:spLocks noGrp="1"/>
          </p:cNvSpPr>
          <p:nvPr>
            <p:ph type="subTitle" idx="1"/>
          </p:nvPr>
        </p:nvSpPr>
        <p:spPr>
          <a:xfrm>
            <a:off x="1932600" y="2151000"/>
            <a:ext cx="23811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42" name="Google Shape;42;p13"/>
          <p:cNvSpPr txBox="1">
            <a:spLocks noGrp="1"/>
          </p:cNvSpPr>
          <p:nvPr>
            <p:ph type="subTitle" idx="2"/>
          </p:nvPr>
        </p:nvSpPr>
        <p:spPr>
          <a:xfrm>
            <a:off x="1932600" y="2651051"/>
            <a:ext cx="23811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defRPr>
            </a:lvl1pPr>
            <a:lvl2pPr lvl="1" algn="l" rtl="0">
              <a:spcBef>
                <a:spcPts val="0"/>
              </a:spcBef>
              <a:spcAft>
                <a:spcPts val="0"/>
              </a:spcAft>
              <a:buNone/>
              <a:defRPr sz="1400" b="0">
                <a:solidFill>
                  <a:schemeClr val="dk2"/>
                </a:solidFill>
              </a:defRPr>
            </a:lvl2pPr>
            <a:lvl3pPr lvl="2" algn="l" rtl="0">
              <a:spcBef>
                <a:spcPts val="0"/>
              </a:spcBef>
              <a:spcAft>
                <a:spcPts val="0"/>
              </a:spcAft>
              <a:buNone/>
              <a:defRPr sz="1400" b="0">
                <a:solidFill>
                  <a:schemeClr val="dk2"/>
                </a:solidFill>
              </a:defRPr>
            </a:lvl3pPr>
            <a:lvl4pPr lvl="3" algn="l" rtl="0">
              <a:spcBef>
                <a:spcPts val="0"/>
              </a:spcBef>
              <a:spcAft>
                <a:spcPts val="0"/>
              </a:spcAft>
              <a:buNone/>
              <a:defRPr sz="1400" b="0">
                <a:solidFill>
                  <a:schemeClr val="dk2"/>
                </a:solidFill>
              </a:defRPr>
            </a:lvl4pPr>
            <a:lvl5pPr lvl="4" algn="l" rtl="0">
              <a:spcBef>
                <a:spcPts val="0"/>
              </a:spcBef>
              <a:spcAft>
                <a:spcPts val="0"/>
              </a:spcAft>
              <a:buNone/>
              <a:defRPr sz="1400" b="0">
                <a:solidFill>
                  <a:schemeClr val="dk2"/>
                </a:solidFill>
              </a:defRPr>
            </a:lvl5pPr>
            <a:lvl6pPr lvl="5" algn="l" rtl="0">
              <a:spcBef>
                <a:spcPts val="0"/>
              </a:spcBef>
              <a:spcAft>
                <a:spcPts val="0"/>
              </a:spcAft>
              <a:buNone/>
              <a:defRPr sz="1400" b="0">
                <a:solidFill>
                  <a:schemeClr val="dk2"/>
                </a:solidFill>
              </a:defRPr>
            </a:lvl6pPr>
            <a:lvl7pPr lvl="6" algn="l" rtl="0">
              <a:spcBef>
                <a:spcPts val="0"/>
              </a:spcBef>
              <a:spcAft>
                <a:spcPts val="0"/>
              </a:spcAft>
              <a:buNone/>
              <a:defRPr sz="1400" b="0">
                <a:solidFill>
                  <a:schemeClr val="dk2"/>
                </a:solidFill>
              </a:defRPr>
            </a:lvl7pPr>
            <a:lvl8pPr lvl="7" algn="l" rtl="0">
              <a:spcBef>
                <a:spcPts val="0"/>
              </a:spcBef>
              <a:spcAft>
                <a:spcPts val="0"/>
              </a:spcAft>
              <a:buNone/>
              <a:defRPr sz="1400" b="0">
                <a:solidFill>
                  <a:schemeClr val="dk2"/>
                </a:solidFill>
              </a:defRPr>
            </a:lvl8pPr>
            <a:lvl9pPr lvl="8" algn="l" rtl="0">
              <a:spcBef>
                <a:spcPts val="0"/>
              </a:spcBef>
              <a:spcAft>
                <a:spcPts val="0"/>
              </a:spcAft>
              <a:buNone/>
              <a:defRPr sz="1400" b="0">
                <a:solidFill>
                  <a:schemeClr val="dk2"/>
                </a:solidFill>
              </a:defRPr>
            </a:lvl9pPr>
          </a:lstStyle>
          <a:p>
            <a:endParaRPr/>
          </a:p>
        </p:txBody>
      </p:sp>
      <p:sp>
        <p:nvSpPr>
          <p:cNvPr id="43" name="Google Shape;43;p13"/>
          <p:cNvSpPr txBox="1">
            <a:spLocks noGrp="1"/>
          </p:cNvSpPr>
          <p:nvPr>
            <p:ph type="subTitle" idx="3"/>
          </p:nvPr>
        </p:nvSpPr>
        <p:spPr>
          <a:xfrm>
            <a:off x="5922920" y="2151000"/>
            <a:ext cx="23811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44" name="Google Shape;44;p13"/>
          <p:cNvSpPr txBox="1">
            <a:spLocks noGrp="1"/>
          </p:cNvSpPr>
          <p:nvPr>
            <p:ph type="subTitle" idx="4"/>
          </p:nvPr>
        </p:nvSpPr>
        <p:spPr>
          <a:xfrm>
            <a:off x="5922920" y="2651051"/>
            <a:ext cx="23811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defRPr>
            </a:lvl1pPr>
            <a:lvl2pPr lvl="1" algn="l" rtl="0">
              <a:spcBef>
                <a:spcPts val="0"/>
              </a:spcBef>
              <a:spcAft>
                <a:spcPts val="0"/>
              </a:spcAft>
              <a:buNone/>
              <a:defRPr sz="1400" b="0">
                <a:solidFill>
                  <a:schemeClr val="dk2"/>
                </a:solidFill>
              </a:defRPr>
            </a:lvl2pPr>
            <a:lvl3pPr lvl="2" algn="l" rtl="0">
              <a:spcBef>
                <a:spcPts val="0"/>
              </a:spcBef>
              <a:spcAft>
                <a:spcPts val="0"/>
              </a:spcAft>
              <a:buNone/>
              <a:defRPr sz="1400" b="0">
                <a:solidFill>
                  <a:schemeClr val="dk2"/>
                </a:solidFill>
              </a:defRPr>
            </a:lvl3pPr>
            <a:lvl4pPr lvl="3" algn="l" rtl="0">
              <a:spcBef>
                <a:spcPts val="0"/>
              </a:spcBef>
              <a:spcAft>
                <a:spcPts val="0"/>
              </a:spcAft>
              <a:buNone/>
              <a:defRPr sz="1400" b="0">
                <a:solidFill>
                  <a:schemeClr val="dk2"/>
                </a:solidFill>
              </a:defRPr>
            </a:lvl4pPr>
            <a:lvl5pPr lvl="4" algn="l" rtl="0">
              <a:spcBef>
                <a:spcPts val="0"/>
              </a:spcBef>
              <a:spcAft>
                <a:spcPts val="0"/>
              </a:spcAft>
              <a:buNone/>
              <a:defRPr sz="1400" b="0">
                <a:solidFill>
                  <a:schemeClr val="dk2"/>
                </a:solidFill>
              </a:defRPr>
            </a:lvl5pPr>
            <a:lvl6pPr lvl="5" algn="l" rtl="0">
              <a:spcBef>
                <a:spcPts val="0"/>
              </a:spcBef>
              <a:spcAft>
                <a:spcPts val="0"/>
              </a:spcAft>
              <a:buNone/>
              <a:defRPr sz="1400" b="0">
                <a:solidFill>
                  <a:schemeClr val="dk2"/>
                </a:solidFill>
              </a:defRPr>
            </a:lvl6pPr>
            <a:lvl7pPr lvl="6" algn="l" rtl="0">
              <a:spcBef>
                <a:spcPts val="0"/>
              </a:spcBef>
              <a:spcAft>
                <a:spcPts val="0"/>
              </a:spcAft>
              <a:buNone/>
              <a:defRPr sz="1400" b="0">
                <a:solidFill>
                  <a:schemeClr val="dk2"/>
                </a:solidFill>
              </a:defRPr>
            </a:lvl7pPr>
            <a:lvl8pPr lvl="7" algn="l" rtl="0">
              <a:spcBef>
                <a:spcPts val="0"/>
              </a:spcBef>
              <a:spcAft>
                <a:spcPts val="0"/>
              </a:spcAft>
              <a:buNone/>
              <a:defRPr sz="1400" b="0">
                <a:solidFill>
                  <a:schemeClr val="dk2"/>
                </a:solidFill>
              </a:defRPr>
            </a:lvl8pPr>
            <a:lvl9pPr lvl="8" algn="l" rtl="0">
              <a:spcBef>
                <a:spcPts val="0"/>
              </a:spcBef>
              <a:spcAft>
                <a:spcPts val="0"/>
              </a:spcAft>
              <a:buNone/>
              <a:defRPr sz="1400" b="0">
                <a:solidFill>
                  <a:schemeClr val="dk2"/>
                </a:solidFill>
              </a:defRPr>
            </a:lvl9pPr>
          </a:lstStyle>
          <a:p>
            <a:endParaRPr/>
          </a:p>
        </p:txBody>
      </p:sp>
      <p:sp>
        <p:nvSpPr>
          <p:cNvPr id="45" name="Google Shape;45;p13"/>
          <p:cNvSpPr txBox="1">
            <a:spLocks noGrp="1"/>
          </p:cNvSpPr>
          <p:nvPr>
            <p:ph type="subTitle" idx="5"/>
          </p:nvPr>
        </p:nvSpPr>
        <p:spPr>
          <a:xfrm>
            <a:off x="1932600" y="4360533"/>
            <a:ext cx="23811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46" name="Google Shape;46;p13"/>
          <p:cNvSpPr txBox="1">
            <a:spLocks noGrp="1"/>
          </p:cNvSpPr>
          <p:nvPr>
            <p:ph type="subTitle" idx="6"/>
          </p:nvPr>
        </p:nvSpPr>
        <p:spPr>
          <a:xfrm>
            <a:off x="1932600" y="4855451"/>
            <a:ext cx="23811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defRPr>
            </a:lvl1pPr>
            <a:lvl2pPr lvl="1" algn="l" rtl="0">
              <a:spcBef>
                <a:spcPts val="0"/>
              </a:spcBef>
              <a:spcAft>
                <a:spcPts val="0"/>
              </a:spcAft>
              <a:buNone/>
              <a:defRPr sz="1400" b="0">
                <a:solidFill>
                  <a:schemeClr val="dk2"/>
                </a:solidFill>
              </a:defRPr>
            </a:lvl2pPr>
            <a:lvl3pPr lvl="2" algn="l" rtl="0">
              <a:spcBef>
                <a:spcPts val="0"/>
              </a:spcBef>
              <a:spcAft>
                <a:spcPts val="0"/>
              </a:spcAft>
              <a:buNone/>
              <a:defRPr sz="1400" b="0">
                <a:solidFill>
                  <a:schemeClr val="dk2"/>
                </a:solidFill>
              </a:defRPr>
            </a:lvl3pPr>
            <a:lvl4pPr lvl="3" algn="l" rtl="0">
              <a:spcBef>
                <a:spcPts val="0"/>
              </a:spcBef>
              <a:spcAft>
                <a:spcPts val="0"/>
              </a:spcAft>
              <a:buNone/>
              <a:defRPr sz="1400" b="0">
                <a:solidFill>
                  <a:schemeClr val="dk2"/>
                </a:solidFill>
              </a:defRPr>
            </a:lvl4pPr>
            <a:lvl5pPr lvl="4" algn="l" rtl="0">
              <a:spcBef>
                <a:spcPts val="0"/>
              </a:spcBef>
              <a:spcAft>
                <a:spcPts val="0"/>
              </a:spcAft>
              <a:buNone/>
              <a:defRPr sz="1400" b="0">
                <a:solidFill>
                  <a:schemeClr val="dk2"/>
                </a:solidFill>
              </a:defRPr>
            </a:lvl5pPr>
            <a:lvl6pPr lvl="5" algn="l" rtl="0">
              <a:spcBef>
                <a:spcPts val="0"/>
              </a:spcBef>
              <a:spcAft>
                <a:spcPts val="0"/>
              </a:spcAft>
              <a:buNone/>
              <a:defRPr sz="1400" b="0">
                <a:solidFill>
                  <a:schemeClr val="dk2"/>
                </a:solidFill>
              </a:defRPr>
            </a:lvl6pPr>
            <a:lvl7pPr lvl="6" algn="l" rtl="0">
              <a:spcBef>
                <a:spcPts val="0"/>
              </a:spcBef>
              <a:spcAft>
                <a:spcPts val="0"/>
              </a:spcAft>
              <a:buNone/>
              <a:defRPr sz="1400" b="0">
                <a:solidFill>
                  <a:schemeClr val="dk2"/>
                </a:solidFill>
              </a:defRPr>
            </a:lvl7pPr>
            <a:lvl8pPr lvl="7" algn="l" rtl="0">
              <a:spcBef>
                <a:spcPts val="0"/>
              </a:spcBef>
              <a:spcAft>
                <a:spcPts val="0"/>
              </a:spcAft>
              <a:buNone/>
              <a:defRPr sz="1400" b="0">
                <a:solidFill>
                  <a:schemeClr val="dk2"/>
                </a:solidFill>
              </a:defRPr>
            </a:lvl8pPr>
            <a:lvl9pPr lvl="8" algn="l" rtl="0">
              <a:spcBef>
                <a:spcPts val="0"/>
              </a:spcBef>
              <a:spcAft>
                <a:spcPts val="0"/>
              </a:spcAft>
              <a:buNone/>
              <a:defRPr sz="1400" b="0">
                <a:solidFill>
                  <a:schemeClr val="dk2"/>
                </a:solidFill>
              </a:defRPr>
            </a:lvl9pPr>
          </a:lstStyle>
          <a:p>
            <a:endParaRPr/>
          </a:p>
        </p:txBody>
      </p:sp>
      <p:sp>
        <p:nvSpPr>
          <p:cNvPr id="47" name="Google Shape;47;p13"/>
          <p:cNvSpPr txBox="1">
            <a:spLocks noGrp="1"/>
          </p:cNvSpPr>
          <p:nvPr>
            <p:ph type="subTitle" idx="7"/>
          </p:nvPr>
        </p:nvSpPr>
        <p:spPr>
          <a:xfrm>
            <a:off x="5922920" y="4360533"/>
            <a:ext cx="23811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48" name="Google Shape;48;p13"/>
          <p:cNvSpPr txBox="1">
            <a:spLocks noGrp="1"/>
          </p:cNvSpPr>
          <p:nvPr>
            <p:ph type="subTitle" idx="8"/>
          </p:nvPr>
        </p:nvSpPr>
        <p:spPr>
          <a:xfrm>
            <a:off x="5922920" y="4855451"/>
            <a:ext cx="23811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defRPr>
            </a:lvl1pPr>
            <a:lvl2pPr lvl="1" algn="l" rtl="0">
              <a:spcBef>
                <a:spcPts val="0"/>
              </a:spcBef>
              <a:spcAft>
                <a:spcPts val="0"/>
              </a:spcAft>
              <a:buNone/>
              <a:defRPr sz="1400" b="0">
                <a:solidFill>
                  <a:schemeClr val="dk2"/>
                </a:solidFill>
              </a:defRPr>
            </a:lvl2pPr>
            <a:lvl3pPr lvl="2" algn="l" rtl="0">
              <a:spcBef>
                <a:spcPts val="0"/>
              </a:spcBef>
              <a:spcAft>
                <a:spcPts val="0"/>
              </a:spcAft>
              <a:buNone/>
              <a:defRPr sz="1400" b="0">
                <a:solidFill>
                  <a:schemeClr val="dk2"/>
                </a:solidFill>
              </a:defRPr>
            </a:lvl3pPr>
            <a:lvl4pPr lvl="3" algn="l" rtl="0">
              <a:spcBef>
                <a:spcPts val="0"/>
              </a:spcBef>
              <a:spcAft>
                <a:spcPts val="0"/>
              </a:spcAft>
              <a:buNone/>
              <a:defRPr sz="1400" b="0">
                <a:solidFill>
                  <a:schemeClr val="dk2"/>
                </a:solidFill>
              </a:defRPr>
            </a:lvl4pPr>
            <a:lvl5pPr lvl="4" algn="l" rtl="0">
              <a:spcBef>
                <a:spcPts val="0"/>
              </a:spcBef>
              <a:spcAft>
                <a:spcPts val="0"/>
              </a:spcAft>
              <a:buNone/>
              <a:defRPr sz="1400" b="0">
                <a:solidFill>
                  <a:schemeClr val="dk2"/>
                </a:solidFill>
              </a:defRPr>
            </a:lvl5pPr>
            <a:lvl6pPr lvl="5" algn="l" rtl="0">
              <a:spcBef>
                <a:spcPts val="0"/>
              </a:spcBef>
              <a:spcAft>
                <a:spcPts val="0"/>
              </a:spcAft>
              <a:buNone/>
              <a:defRPr sz="1400" b="0">
                <a:solidFill>
                  <a:schemeClr val="dk2"/>
                </a:solidFill>
              </a:defRPr>
            </a:lvl6pPr>
            <a:lvl7pPr lvl="6" algn="l" rtl="0">
              <a:spcBef>
                <a:spcPts val="0"/>
              </a:spcBef>
              <a:spcAft>
                <a:spcPts val="0"/>
              </a:spcAft>
              <a:buNone/>
              <a:defRPr sz="1400" b="0">
                <a:solidFill>
                  <a:schemeClr val="dk2"/>
                </a:solidFill>
              </a:defRPr>
            </a:lvl7pPr>
            <a:lvl8pPr lvl="7" algn="l" rtl="0">
              <a:spcBef>
                <a:spcPts val="0"/>
              </a:spcBef>
              <a:spcAft>
                <a:spcPts val="0"/>
              </a:spcAft>
              <a:buNone/>
              <a:defRPr sz="1400" b="0">
                <a:solidFill>
                  <a:schemeClr val="dk2"/>
                </a:solidFill>
              </a:defRPr>
            </a:lvl8pPr>
            <a:lvl9pPr lvl="8" algn="l" rtl="0">
              <a:spcBef>
                <a:spcPts val="0"/>
              </a:spcBef>
              <a:spcAft>
                <a:spcPts val="0"/>
              </a:spcAft>
              <a:buNone/>
              <a:defRPr sz="1400" b="0">
                <a:solidFill>
                  <a:schemeClr val="dk2"/>
                </a:solidFill>
              </a:defRPr>
            </a:lvl9pPr>
          </a:lstStyle>
          <a:p>
            <a:endParaRPr/>
          </a:p>
        </p:txBody>
      </p:sp>
      <p:sp>
        <p:nvSpPr>
          <p:cNvPr id="49" name="Google Shape;49;p13"/>
          <p:cNvSpPr txBox="1">
            <a:spLocks noGrp="1"/>
          </p:cNvSpPr>
          <p:nvPr>
            <p:ph type="title" hasCustomPrompt="1"/>
          </p:nvPr>
        </p:nvSpPr>
        <p:spPr>
          <a:xfrm>
            <a:off x="1107228" y="2601879"/>
            <a:ext cx="10296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50" name="Google Shape;50;p13"/>
          <p:cNvSpPr txBox="1">
            <a:spLocks noGrp="1"/>
          </p:cNvSpPr>
          <p:nvPr>
            <p:ph type="title" idx="9" hasCustomPrompt="1"/>
          </p:nvPr>
        </p:nvSpPr>
        <p:spPr>
          <a:xfrm>
            <a:off x="1107228" y="4758663"/>
            <a:ext cx="10296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51" name="Google Shape;51;p13"/>
          <p:cNvSpPr txBox="1">
            <a:spLocks noGrp="1"/>
          </p:cNvSpPr>
          <p:nvPr>
            <p:ph type="title" idx="13" hasCustomPrompt="1"/>
          </p:nvPr>
        </p:nvSpPr>
        <p:spPr>
          <a:xfrm>
            <a:off x="5073103" y="2601879"/>
            <a:ext cx="10296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52" name="Google Shape;52;p13"/>
          <p:cNvSpPr txBox="1">
            <a:spLocks noGrp="1"/>
          </p:cNvSpPr>
          <p:nvPr>
            <p:ph type="title" idx="14" hasCustomPrompt="1"/>
          </p:nvPr>
        </p:nvSpPr>
        <p:spPr>
          <a:xfrm>
            <a:off x="5073103" y="4758663"/>
            <a:ext cx="10296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53" name="Google Shape;53;p13"/>
          <p:cNvSpPr txBox="1">
            <a:spLocks noGrp="1"/>
          </p:cNvSpPr>
          <p:nvPr>
            <p:ph type="title" idx="15"/>
          </p:nvPr>
        </p:nvSpPr>
        <p:spPr>
          <a:xfrm>
            <a:off x="715900" y="807533"/>
            <a:ext cx="54849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1838490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4"/>
        <p:cNvGrpSpPr/>
        <p:nvPr/>
      </p:nvGrpSpPr>
      <p:grpSpPr>
        <a:xfrm>
          <a:off x="0" y="0"/>
          <a:ext cx="0" cy="0"/>
          <a:chOff x="0" y="0"/>
          <a:chExt cx="0" cy="0"/>
        </a:xfrm>
      </p:grpSpPr>
      <p:sp>
        <p:nvSpPr>
          <p:cNvPr id="55" name="Google Shape;55;p14"/>
          <p:cNvSpPr txBox="1">
            <a:spLocks noGrp="1"/>
          </p:cNvSpPr>
          <p:nvPr>
            <p:ph type="subTitle" idx="1"/>
          </p:nvPr>
        </p:nvSpPr>
        <p:spPr>
          <a:xfrm rot="282725">
            <a:off x="982925" y="2622913"/>
            <a:ext cx="2381048" cy="539032"/>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56" name="Google Shape;56;p14"/>
          <p:cNvSpPr txBox="1">
            <a:spLocks noGrp="1"/>
          </p:cNvSpPr>
          <p:nvPr>
            <p:ph type="subTitle" idx="2"/>
          </p:nvPr>
        </p:nvSpPr>
        <p:spPr>
          <a:xfrm rot="282799">
            <a:off x="1089522" y="3113689"/>
            <a:ext cx="2099299" cy="695955"/>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solidFill>
                  <a:schemeClr val="dk1"/>
                </a:solidFill>
              </a:defRPr>
            </a:lvl1pPr>
            <a:lvl2pPr lvl="1" algn="ctr" rtl="0">
              <a:spcBef>
                <a:spcPts val="0"/>
              </a:spcBef>
              <a:spcAft>
                <a:spcPts val="0"/>
              </a:spcAft>
              <a:buNone/>
              <a:defRPr sz="1400" b="0">
                <a:solidFill>
                  <a:schemeClr val="dk1"/>
                </a:solidFill>
              </a:defRPr>
            </a:lvl2pPr>
            <a:lvl3pPr lvl="2" algn="ctr" rtl="0">
              <a:spcBef>
                <a:spcPts val="0"/>
              </a:spcBef>
              <a:spcAft>
                <a:spcPts val="0"/>
              </a:spcAft>
              <a:buNone/>
              <a:defRPr sz="1400" b="0">
                <a:solidFill>
                  <a:schemeClr val="dk1"/>
                </a:solidFill>
              </a:defRPr>
            </a:lvl3pPr>
            <a:lvl4pPr lvl="3" algn="ctr" rtl="0">
              <a:spcBef>
                <a:spcPts val="0"/>
              </a:spcBef>
              <a:spcAft>
                <a:spcPts val="0"/>
              </a:spcAft>
              <a:buNone/>
              <a:defRPr sz="1400" b="0">
                <a:solidFill>
                  <a:schemeClr val="dk1"/>
                </a:solidFill>
              </a:defRPr>
            </a:lvl4pPr>
            <a:lvl5pPr lvl="4" algn="ctr" rtl="0">
              <a:spcBef>
                <a:spcPts val="0"/>
              </a:spcBef>
              <a:spcAft>
                <a:spcPts val="0"/>
              </a:spcAft>
              <a:buNone/>
              <a:defRPr sz="1400" b="0">
                <a:solidFill>
                  <a:schemeClr val="dk1"/>
                </a:solidFill>
              </a:defRPr>
            </a:lvl5pPr>
            <a:lvl6pPr lvl="5" algn="ctr" rtl="0">
              <a:spcBef>
                <a:spcPts val="0"/>
              </a:spcBef>
              <a:spcAft>
                <a:spcPts val="0"/>
              </a:spcAft>
              <a:buNone/>
              <a:defRPr sz="1400" b="0">
                <a:solidFill>
                  <a:schemeClr val="dk1"/>
                </a:solidFill>
              </a:defRPr>
            </a:lvl6pPr>
            <a:lvl7pPr lvl="6" algn="ctr" rtl="0">
              <a:spcBef>
                <a:spcPts val="0"/>
              </a:spcBef>
              <a:spcAft>
                <a:spcPts val="0"/>
              </a:spcAft>
              <a:buNone/>
              <a:defRPr sz="1400" b="0">
                <a:solidFill>
                  <a:schemeClr val="dk1"/>
                </a:solidFill>
              </a:defRPr>
            </a:lvl7pPr>
            <a:lvl8pPr lvl="7" algn="ctr" rtl="0">
              <a:spcBef>
                <a:spcPts val="0"/>
              </a:spcBef>
              <a:spcAft>
                <a:spcPts val="0"/>
              </a:spcAft>
              <a:buNone/>
              <a:defRPr sz="1400" b="0">
                <a:solidFill>
                  <a:schemeClr val="dk1"/>
                </a:solidFill>
              </a:defRPr>
            </a:lvl8pPr>
            <a:lvl9pPr lvl="8" algn="ctr" rtl="0">
              <a:spcBef>
                <a:spcPts val="0"/>
              </a:spcBef>
              <a:spcAft>
                <a:spcPts val="0"/>
              </a:spcAft>
              <a:buNone/>
              <a:defRPr sz="1400" b="0">
                <a:solidFill>
                  <a:schemeClr val="dk1"/>
                </a:solidFill>
              </a:defRPr>
            </a:lvl9pPr>
          </a:lstStyle>
          <a:p>
            <a:endParaRPr/>
          </a:p>
        </p:txBody>
      </p:sp>
      <p:sp>
        <p:nvSpPr>
          <p:cNvPr id="57" name="Google Shape;57;p14"/>
          <p:cNvSpPr txBox="1">
            <a:spLocks noGrp="1"/>
          </p:cNvSpPr>
          <p:nvPr>
            <p:ph type="subTitle" idx="3"/>
          </p:nvPr>
        </p:nvSpPr>
        <p:spPr>
          <a:xfrm rot="-224091">
            <a:off x="3352136" y="2514475"/>
            <a:ext cx="2381057" cy="539151"/>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58" name="Google Shape;58;p14"/>
          <p:cNvSpPr txBox="1">
            <a:spLocks noGrp="1"/>
          </p:cNvSpPr>
          <p:nvPr>
            <p:ph type="subTitle" idx="4"/>
          </p:nvPr>
        </p:nvSpPr>
        <p:spPr>
          <a:xfrm rot="-224172">
            <a:off x="3529572" y="3007628"/>
            <a:ext cx="2099362" cy="695869"/>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solidFill>
                  <a:schemeClr val="dk1"/>
                </a:solidFill>
              </a:defRPr>
            </a:lvl1pPr>
            <a:lvl2pPr lvl="1" algn="ctr" rtl="0">
              <a:spcBef>
                <a:spcPts val="0"/>
              </a:spcBef>
              <a:spcAft>
                <a:spcPts val="0"/>
              </a:spcAft>
              <a:buNone/>
              <a:defRPr sz="1400" b="0">
                <a:solidFill>
                  <a:schemeClr val="dk1"/>
                </a:solidFill>
              </a:defRPr>
            </a:lvl2pPr>
            <a:lvl3pPr lvl="2" algn="ctr" rtl="0">
              <a:spcBef>
                <a:spcPts val="0"/>
              </a:spcBef>
              <a:spcAft>
                <a:spcPts val="0"/>
              </a:spcAft>
              <a:buNone/>
              <a:defRPr sz="1400" b="0">
                <a:solidFill>
                  <a:schemeClr val="dk1"/>
                </a:solidFill>
              </a:defRPr>
            </a:lvl3pPr>
            <a:lvl4pPr lvl="3" algn="ctr" rtl="0">
              <a:spcBef>
                <a:spcPts val="0"/>
              </a:spcBef>
              <a:spcAft>
                <a:spcPts val="0"/>
              </a:spcAft>
              <a:buNone/>
              <a:defRPr sz="1400" b="0">
                <a:solidFill>
                  <a:schemeClr val="dk1"/>
                </a:solidFill>
              </a:defRPr>
            </a:lvl4pPr>
            <a:lvl5pPr lvl="4" algn="ctr" rtl="0">
              <a:spcBef>
                <a:spcPts val="0"/>
              </a:spcBef>
              <a:spcAft>
                <a:spcPts val="0"/>
              </a:spcAft>
              <a:buNone/>
              <a:defRPr sz="1400" b="0">
                <a:solidFill>
                  <a:schemeClr val="dk1"/>
                </a:solidFill>
              </a:defRPr>
            </a:lvl5pPr>
            <a:lvl6pPr lvl="5" algn="ctr" rtl="0">
              <a:spcBef>
                <a:spcPts val="0"/>
              </a:spcBef>
              <a:spcAft>
                <a:spcPts val="0"/>
              </a:spcAft>
              <a:buNone/>
              <a:defRPr sz="1400" b="0">
                <a:solidFill>
                  <a:schemeClr val="dk1"/>
                </a:solidFill>
              </a:defRPr>
            </a:lvl6pPr>
            <a:lvl7pPr lvl="6" algn="ctr" rtl="0">
              <a:spcBef>
                <a:spcPts val="0"/>
              </a:spcBef>
              <a:spcAft>
                <a:spcPts val="0"/>
              </a:spcAft>
              <a:buNone/>
              <a:defRPr sz="1400" b="0">
                <a:solidFill>
                  <a:schemeClr val="dk1"/>
                </a:solidFill>
              </a:defRPr>
            </a:lvl7pPr>
            <a:lvl8pPr lvl="7" algn="ctr" rtl="0">
              <a:spcBef>
                <a:spcPts val="0"/>
              </a:spcBef>
              <a:spcAft>
                <a:spcPts val="0"/>
              </a:spcAft>
              <a:buNone/>
              <a:defRPr sz="1400" b="0">
                <a:solidFill>
                  <a:schemeClr val="dk1"/>
                </a:solidFill>
              </a:defRPr>
            </a:lvl8pPr>
            <a:lvl9pPr lvl="8" algn="ctr" rtl="0">
              <a:spcBef>
                <a:spcPts val="0"/>
              </a:spcBef>
              <a:spcAft>
                <a:spcPts val="0"/>
              </a:spcAft>
              <a:buNone/>
              <a:defRPr sz="1400" b="0">
                <a:solidFill>
                  <a:schemeClr val="dk1"/>
                </a:solidFill>
              </a:defRPr>
            </a:lvl9pPr>
          </a:lstStyle>
          <a:p>
            <a:endParaRPr/>
          </a:p>
        </p:txBody>
      </p:sp>
      <p:sp>
        <p:nvSpPr>
          <p:cNvPr id="59" name="Google Shape;59;p14"/>
          <p:cNvSpPr txBox="1">
            <a:spLocks noGrp="1"/>
          </p:cNvSpPr>
          <p:nvPr>
            <p:ph type="subTitle" idx="5"/>
          </p:nvPr>
        </p:nvSpPr>
        <p:spPr>
          <a:xfrm>
            <a:off x="5737777" y="2418200"/>
            <a:ext cx="2381100" cy="53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60" name="Google Shape;60;p14"/>
          <p:cNvSpPr txBox="1">
            <a:spLocks noGrp="1"/>
          </p:cNvSpPr>
          <p:nvPr>
            <p:ph type="subTitle" idx="6"/>
          </p:nvPr>
        </p:nvSpPr>
        <p:spPr>
          <a:xfrm>
            <a:off x="5878627" y="2907467"/>
            <a:ext cx="2099400" cy="69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solidFill>
                  <a:schemeClr val="dk1"/>
                </a:solidFill>
              </a:defRPr>
            </a:lvl1pPr>
            <a:lvl2pPr lvl="1" algn="ctr" rtl="0">
              <a:spcBef>
                <a:spcPts val="0"/>
              </a:spcBef>
              <a:spcAft>
                <a:spcPts val="0"/>
              </a:spcAft>
              <a:buNone/>
              <a:defRPr sz="1400" b="0">
                <a:solidFill>
                  <a:schemeClr val="dk1"/>
                </a:solidFill>
              </a:defRPr>
            </a:lvl2pPr>
            <a:lvl3pPr lvl="2" algn="ctr" rtl="0">
              <a:spcBef>
                <a:spcPts val="0"/>
              </a:spcBef>
              <a:spcAft>
                <a:spcPts val="0"/>
              </a:spcAft>
              <a:buNone/>
              <a:defRPr sz="1400" b="0">
                <a:solidFill>
                  <a:schemeClr val="dk1"/>
                </a:solidFill>
              </a:defRPr>
            </a:lvl3pPr>
            <a:lvl4pPr lvl="3" algn="ctr" rtl="0">
              <a:spcBef>
                <a:spcPts val="0"/>
              </a:spcBef>
              <a:spcAft>
                <a:spcPts val="0"/>
              </a:spcAft>
              <a:buNone/>
              <a:defRPr sz="1400" b="0">
                <a:solidFill>
                  <a:schemeClr val="dk1"/>
                </a:solidFill>
              </a:defRPr>
            </a:lvl4pPr>
            <a:lvl5pPr lvl="4" algn="ctr" rtl="0">
              <a:spcBef>
                <a:spcPts val="0"/>
              </a:spcBef>
              <a:spcAft>
                <a:spcPts val="0"/>
              </a:spcAft>
              <a:buNone/>
              <a:defRPr sz="1400" b="0">
                <a:solidFill>
                  <a:schemeClr val="dk1"/>
                </a:solidFill>
              </a:defRPr>
            </a:lvl5pPr>
            <a:lvl6pPr lvl="5" algn="ctr" rtl="0">
              <a:spcBef>
                <a:spcPts val="0"/>
              </a:spcBef>
              <a:spcAft>
                <a:spcPts val="0"/>
              </a:spcAft>
              <a:buNone/>
              <a:defRPr sz="1400" b="0">
                <a:solidFill>
                  <a:schemeClr val="dk1"/>
                </a:solidFill>
              </a:defRPr>
            </a:lvl6pPr>
            <a:lvl7pPr lvl="6" algn="ctr" rtl="0">
              <a:spcBef>
                <a:spcPts val="0"/>
              </a:spcBef>
              <a:spcAft>
                <a:spcPts val="0"/>
              </a:spcAft>
              <a:buNone/>
              <a:defRPr sz="1400" b="0">
                <a:solidFill>
                  <a:schemeClr val="dk1"/>
                </a:solidFill>
              </a:defRPr>
            </a:lvl7pPr>
            <a:lvl8pPr lvl="7" algn="ctr" rtl="0">
              <a:spcBef>
                <a:spcPts val="0"/>
              </a:spcBef>
              <a:spcAft>
                <a:spcPts val="0"/>
              </a:spcAft>
              <a:buNone/>
              <a:defRPr sz="1400" b="0">
                <a:solidFill>
                  <a:schemeClr val="dk1"/>
                </a:solidFill>
              </a:defRPr>
            </a:lvl8pPr>
            <a:lvl9pPr lvl="8" algn="ctr" rtl="0">
              <a:spcBef>
                <a:spcPts val="0"/>
              </a:spcBef>
              <a:spcAft>
                <a:spcPts val="0"/>
              </a:spcAft>
              <a:buNone/>
              <a:defRPr sz="1400" b="0">
                <a:solidFill>
                  <a:schemeClr val="dk1"/>
                </a:solidFill>
              </a:defRPr>
            </a:lvl9pPr>
          </a:lstStyle>
          <a:p>
            <a:endParaRPr/>
          </a:p>
        </p:txBody>
      </p:sp>
      <p:sp>
        <p:nvSpPr>
          <p:cNvPr id="61" name="Google Shape;61;p14"/>
          <p:cNvSpPr txBox="1">
            <a:spLocks noGrp="1"/>
          </p:cNvSpPr>
          <p:nvPr>
            <p:ph type="subTitle" idx="7"/>
          </p:nvPr>
        </p:nvSpPr>
        <p:spPr>
          <a:xfrm rot="-189372">
            <a:off x="977532" y="4912767"/>
            <a:ext cx="2381112" cy="53921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62" name="Google Shape;62;p14"/>
          <p:cNvSpPr txBox="1">
            <a:spLocks noGrp="1"/>
          </p:cNvSpPr>
          <p:nvPr>
            <p:ph type="subTitle" idx="8"/>
          </p:nvPr>
        </p:nvSpPr>
        <p:spPr>
          <a:xfrm rot="-189236">
            <a:off x="1144700" y="5416133"/>
            <a:ext cx="2099280" cy="69586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solidFill>
                  <a:schemeClr val="dk1"/>
                </a:solidFill>
              </a:defRPr>
            </a:lvl1pPr>
            <a:lvl2pPr lvl="1" algn="ctr" rtl="0">
              <a:spcBef>
                <a:spcPts val="0"/>
              </a:spcBef>
              <a:spcAft>
                <a:spcPts val="0"/>
              </a:spcAft>
              <a:buNone/>
              <a:defRPr sz="1400" b="0">
                <a:solidFill>
                  <a:schemeClr val="dk1"/>
                </a:solidFill>
              </a:defRPr>
            </a:lvl2pPr>
            <a:lvl3pPr lvl="2" algn="ctr" rtl="0">
              <a:spcBef>
                <a:spcPts val="0"/>
              </a:spcBef>
              <a:spcAft>
                <a:spcPts val="0"/>
              </a:spcAft>
              <a:buNone/>
              <a:defRPr sz="1400" b="0">
                <a:solidFill>
                  <a:schemeClr val="dk1"/>
                </a:solidFill>
              </a:defRPr>
            </a:lvl3pPr>
            <a:lvl4pPr lvl="3" algn="ctr" rtl="0">
              <a:spcBef>
                <a:spcPts val="0"/>
              </a:spcBef>
              <a:spcAft>
                <a:spcPts val="0"/>
              </a:spcAft>
              <a:buNone/>
              <a:defRPr sz="1400" b="0">
                <a:solidFill>
                  <a:schemeClr val="dk1"/>
                </a:solidFill>
              </a:defRPr>
            </a:lvl4pPr>
            <a:lvl5pPr lvl="4" algn="ctr" rtl="0">
              <a:spcBef>
                <a:spcPts val="0"/>
              </a:spcBef>
              <a:spcAft>
                <a:spcPts val="0"/>
              </a:spcAft>
              <a:buNone/>
              <a:defRPr sz="1400" b="0">
                <a:solidFill>
                  <a:schemeClr val="dk1"/>
                </a:solidFill>
              </a:defRPr>
            </a:lvl5pPr>
            <a:lvl6pPr lvl="5" algn="ctr" rtl="0">
              <a:spcBef>
                <a:spcPts val="0"/>
              </a:spcBef>
              <a:spcAft>
                <a:spcPts val="0"/>
              </a:spcAft>
              <a:buNone/>
              <a:defRPr sz="1400" b="0">
                <a:solidFill>
                  <a:schemeClr val="dk1"/>
                </a:solidFill>
              </a:defRPr>
            </a:lvl6pPr>
            <a:lvl7pPr lvl="6" algn="ctr" rtl="0">
              <a:spcBef>
                <a:spcPts val="0"/>
              </a:spcBef>
              <a:spcAft>
                <a:spcPts val="0"/>
              </a:spcAft>
              <a:buNone/>
              <a:defRPr sz="1400" b="0">
                <a:solidFill>
                  <a:schemeClr val="dk1"/>
                </a:solidFill>
              </a:defRPr>
            </a:lvl7pPr>
            <a:lvl8pPr lvl="7" algn="ctr" rtl="0">
              <a:spcBef>
                <a:spcPts val="0"/>
              </a:spcBef>
              <a:spcAft>
                <a:spcPts val="0"/>
              </a:spcAft>
              <a:buNone/>
              <a:defRPr sz="1400" b="0">
                <a:solidFill>
                  <a:schemeClr val="dk1"/>
                </a:solidFill>
              </a:defRPr>
            </a:lvl8pPr>
            <a:lvl9pPr lvl="8" algn="ctr" rtl="0">
              <a:spcBef>
                <a:spcPts val="0"/>
              </a:spcBef>
              <a:spcAft>
                <a:spcPts val="0"/>
              </a:spcAft>
              <a:buNone/>
              <a:defRPr sz="1400" b="0">
                <a:solidFill>
                  <a:schemeClr val="dk1"/>
                </a:solidFill>
              </a:defRPr>
            </a:lvl9pPr>
          </a:lstStyle>
          <a:p>
            <a:endParaRPr/>
          </a:p>
        </p:txBody>
      </p:sp>
      <p:sp>
        <p:nvSpPr>
          <p:cNvPr id="63" name="Google Shape;63;p14"/>
          <p:cNvSpPr txBox="1">
            <a:spLocks noGrp="1"/>
          </p:cNvSpPr>
          <p:nvPr>
            <p:ph type="subTitle" idx="9"/>
          </p:nvPr>
        </p:nvSpPr>
        <p:spPr>
          <a:xfrm>
            <a:off x="3355529" y="4924833"/>
            <a:ext cx="2381100" cy="53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64" name="Google Shape;64;p14"/>
          <p:cNvSpPr txBox="1">
            <a:spLocks noGrp="1"/>
          </p:cNvSpPr>
          <p:nvPr>
            <p:ph type="subTitle" idx="13"/>
          </p:nvPr>
        </p:nvSpPr>
        <p:spPr>
          <a:xfrm>
            <a:off x="3497529" y="5414667"/>
            <a:ext cx="2099400" cy="69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solidFill>
                  <a:schemeClr val="dk1"/>
                </a:solidFill>
              </a:defRPr>
            </a:lvl1pPr>
            <a:lvl2pPr lvl="1" algn="ctr" rtl="0">
              <a:spcBef>
                <a:spcPts val="0"/>
              </a:spcBef>
              <a:spcAft>
                <a:spcPts val="0"/>
              </a:spcAft>
              <a:buNone/>
              <a:defRPr sz="1400" b="0">
                <a:solidFill>
                  <a:schemeClr val="dk1"/>
                </a:solidFill>
              </a:defRPr>
            </a:lvl2pPr>
            <a:lvl3pPr lvl="2" algn="ctr" rtl="0">
              <a:spcBef>
                <a:spcPts val="0"/>
              </a:spcBef>
              <a:spcAft>
                <a:spcPts val="0"/>
              </a:spcAft>
              <a:buNone/>
              <a:defRPr sz="1400" b="0">
                <a:solidFill>
                  <a:schemeClr val="dk1"/>
                </a:solidFill>
              </a:defRPr>
            </a:lvl3pPr>
            <a:lvl4pPr lvl="3" algn="ctr" rtl="0">
              <a:spcBef>
                <a:spcPts val="0"/>
              </a:spcBef>
              <a:spcAft>
                <a:spcPts val="0"/>
              </a:spcAft>
              <a:buNone/>
              <a:defRPr sz="1400" b="0">
                <a:solidFill>
                  <a:schemeClr val="dk1"/>
                </a:solidFill>
              </a:defRPr>
            </a:lvl4pPr>
            <a:lvl5pPr lvl="4" algn="ctr" rtl="0">
              <a:spcBef>
                <a:spcPts val="0"/>
              </a:spcBef>
              <a:spcAft>
                <a:spcPts val="0"/>
              </a:spcAft>
              <a:buNone/>
              <a:defRPr sz="1400" b="0">
                <a:solidFill>
                  <a:schemeClr val="dk1"/>
                </a:solidFill>
              </a:defRPr>
            </a:lvl5pPr>
            <a:lvl6pPr lvl="5" algn="ctr" rtl="0">
              <a:spcBef>
                <a:spcPts val="0"/>
              </a:spcBef>
              <a:spcAft>
                <a:spcPts val="0"/>
              </a:spcAft>
              <a:buNone/>
              <a:defRPr sz="1400" b="0">
                <a:solidFill>
                  <a:schemeClr val="dk1"/>
                </a:solidFill>
              </a:defRPr>
            </a:lvl6pPr>
            <a:lvl7pPr lvl="6" algn="ctr" rtl="0">
              <a:spcBef>
                <a:spcPts val="0"/>
              </a:spcBef>
              <a:spcAft>
                <a:spcPts val="0"/>
              </a:spcAft>
              <a:buNone/>
              <a:defRPr sz="1400" b="0">
                <a:solidFill>
                  <a:schemeClr val="dk1"/>
                </a:solidFill>
              </a:defRPr>
            </a:lvl7pPr>
            <a:lvl8pPr lvl="7" algn="ctr" rtl="0">
              <a:spcBef>
                <a:spcPts val="0"/>
              </a:spcBef>
              <a:spcAft>
                <a:spcPts val="0"/>
              </a:spcAft>
              <a:buNone/>
              <a:defRPr sz="1400" b="0">
                <a:solidFill>
                  <a:schemeClr val="dk1"/>
                </a:solidFill>
              </a:defRPr>
            </a:lvl8pPr>
            <a:lvl9pPr lvl="8" algn="ctr" rtl="0">
              <a:spcBef>
                <a:spcPts val="0"/>
              </a:spcBef>
              <a:spcAft>
                <a:spcPts val="0"/>
              </a:spcAft>
              <a:buNone/>
              <a:defRPr sz="1400" b="0">
                <a:solidFill>
                  <a:schemeClr val="dk1"/>
                </a:solidFill>
              </a:defRPr>
            </a:lvl9pPr>
          </a:lstStyle>
          <a:p>
            <a:endParaRPr/>
          </a:p>
        </p:txBody>
      </p:sp>
      <p:sp>
        <p:nvSpPr>
          <p:cNvPr id="65" name="Google Shape;65;p14"/>
          <p:cNvSpPr txBox="1">
            <a:spLocks noGrp="1"/>
          </p:cNvSpPr>
          <p:nvPr>
            <p:ph type="subTitle" idx="14"/>
          </p:nvPr>
        </p:nvSpPr>
        <p:spPr>
          <a:xfrm rot="208906">
            <a:off x="5736602" y="4912667"/>
            <a:ext cx="2380995" cy="539399"/>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66" name="Google Shape;66;p14"/>
          <p:cNvSpPr txBox="1">
            <a:spLocks noGrp="1"/>
          </p:cNvSpPr>
          <p:nvPr>
            <p:ph type="subTitle" idx="15"/>
          </p:nvPr>
        </p:nvSpPr>
        <p:spPr>
          <a:xfrm rot="208911">
            <a:off x="5844100" y="5413294"/>
            <a:ext cx="2099375" cy="696092"/>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solidFill>
                  <a:schemeClr val="dk1"/>
                </a:solidFill>
              </a:defRPr>
            </a:lvl1pPr>
            <a:lvl2pPr lvl="1" algn="ctr" rtl="0">
              <a:spcBef>
                <a:spcPts val="0"/>
              </a:spcBef>
              <a:spcAft>
                <a:spcPts val="0"/>
              </a:spcAft>
              <a:buNone/>
              <a:defRPr sz="1400" b="0">
                <a:solidFill>
                  <a:schemeClr val="dk1"/>
                </a:solidFill>
              </a:defRPr>
            </a:lvl2pPr>
            <a:lvl3pPr lvl="2" algn="ctr" rtl="0">
              <a:spcBef>
                <a:spcPts val="0"/>
              </a:spcBef>
              <a:spcAft>
                <a:spcPts val="0"/>
              </a:spcAft>
              <a:buNone/>
              <a:defRPr sz="1400" b="0">
                <a:solidFill>
                  <a:schemeClr val="dk1"/>
                </a:solidFill>
              </a:defRPr>
            </a:lvl3pPr>
            <a:lvl4pPr lvl="3" algn="ctr" rtl="0">
              <a:spcBef>
                <a:spcPts val="0"/>
              </a:spcBef>
              <a:spcAft>
                <a:spcPts val="0"/>
              </a:spcAft>
              <a:buNone/>
              <a:defRPr sz="1400" b="0">
                <a:solidFill>
                  <a:schemeClr val="dk1"/>
                </a:solidFill>
              </a:defRPr>
            </a:lvl4pPr>
            <a:lvl5pPr lvl="4" algn="ctr" rtl="0">
              <a:spcBef>
                <a:spcPts val="0"/>
              </a:spcBef>
              <a:spcAft>
                <a:spcPts val="0"/>
              </a:spcAft>
              <a:buNone/>
              <a:defRPr sz="1400" b="0">
                <a:solidFill>
                  <a:schemeClr val="dk1"/>
                </a:solidFill>
              </a:defRPr>
            </a:lvl5pPr>
            <a:lvl6pPr lvl="5" algn="ctr" rtl="0">
              <a:spcBef>
                <a:spcPts val="0"/>
              </a:spcBef>
              <a:spcAft>
                <a:spcPts val="0"/>
              </a:spcAft>
              <a:buNone/>
              <a:defRPr sz="1400" b="0">
                <a:solidFill>
                  <a:schemeClr val="dk1"/>
                </a:solidFill>
              </a:defRPr>
            </a:lvl6pPr>
            <a:lvl7pPr lvl="6" algn="ctr" rtl="0">
              <a:spcBef>
                <a:spcPts val="0"/>
              </a:spcBef>
              <a:spcAft>
                <a:spcPts val="0"/>
              </a:spcAft>
              <a:buNone/>
              <a:defRPr sz="1400" b="0">
                <a:solidFill>
                  <a:schemeClr val="dk1"/>
                </a:solidFill>
              </a:defRPr>
            </a:lvl7pPr>
            <a:lvl8pPr lvl="7" algn="ctr" rtl="0">
              <a:spcBef>
                <a:spcPts val="0"/>
              </a:spcBef>
              <a:spcAft>
                <a:spcPts val="0"/>
              </a:spcAft>
              <a:buNone/>
              <a:defRPr sz="1400" b="0">
                <a:solidFill>
                  <a:schemeClr val="dk1"/>
                </a:solidFill>
              </a:defRPr>
            </a:lvl8pPr>
            <a:lvl9pPr lvl="8" algn="ctr" rtl="0">
              <a:spcBef>
                <a:spcPts val="0"/>
              </a:spcBef>
              <a:spcAft>
                <a:spcPts val="0"/>
              </a:spcAft>
              <a:buNone/>
              <a:defRPr sz="1400" b="0">
                <a:solidFill>
                  <a:schemeClr val="dk1"/>
                </a:solidFill>
              </a:defRPr>
            </a:lvl9pPr>
          </a:lstStyle>
          <a:p>
            <a:endParaRPr/>
          </a:p>
        </p:txBody>
      </p:sp>
      <p:grpSp>
        <p:nvGrpSpPr>
          <p:cNvPr id="67" name="Google Shape;67;p14"/>
          <p:cNvGrpSpPr/>
          <p:nvPr/>
        </p:nvGrpSpPr>
        <p:grpSpPr>
          <a:xfrm>
            <a:off x="6520301" y="6322745"/>
            <a:ext cx="450323" cy="599847"/>
            <a:chOff x="4887569" y="4595026"/>
            <a:chExt cx="381145" cy="381032"/>
          </a:xfrm>
        </p:grpSpPr>
        <p:sp>
          <p:nvSpPr>
            <p:cNvPr id="68" name="Google Shape;68;p14"/>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69" name="Google Shape;69;p14"/>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70" name="Google Shape;70;p14"/>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71" name="Google Shape;71;p14"/>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72" name="Google Shape;72;p14"/>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73" name="Google Shape;73;p14"/>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74" name="Google Shape;74;p14"/>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75" name="Google Shape;75;p14"/>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76" name="Google Shape;76;p14"/>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77" name="Google Shape;77;p14"/>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78" name="Google Shape;78;p14"/>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79" name="Google Shape;79;p14"/>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80" name="Google Shape;80;p14"/>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81" name="Google Shape;81;p14"/>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82" name="Google Shape;82;p14"/>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83" name="Google Shape;83;p14"/>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84" name="Google Shape;84;p14"/>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85" name="Google Shape;85;p14"/>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86" name="Google Shape;86;p14"/>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87" name="Google Shape;87;p14"/>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sp>
          <p:nvSpPr>
            <p:cNvPr id="88" name="Google Shape;88;p14"/>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D1D1"/>
                </a:solidFill>
                <a:cs typeface="Arial"/>
                <a:sym typeface="Arial"/>
              </a:endParaRPr>
            </a:p>
          </p:txBody>
        </p:sp>
      </p:grpSp>
      <p:sp>
        <p:nvSpPr>
          <p:cNvPr id="89" name="Google Shape;89;p14"/>
          <p:cNvSpPr txBox="1">
            <a:spLocks noGrp="1"/>
          </p:cNvSpPr>
          <p:nvPr>
            <p:ph type="title"/>
          </p:nvPr>
        </p:nvSpPr>
        <p:spPr>
          <a:xfrm>
            <a:off x="702300" y="806967"/>
            <a:ext cx="77583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Tree>
    <p:extLst>
      <p:ext uri="{BB962C8B-B14F-4D97-AF65-F5344CB8AC3E}">
        <p14:creationId xmlns:p14="http://schemas.microsoft.com/office/powerpoint/2010/main" val="281988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0"/>
        <p:cNvGrpSpPr/>
        <p:nvPr/>
      </p:nvGrpSpPr>
      <p:grpSpPr>
        <a:xfrm>
          <a:off x="0" y="0"/>
          <a:ext cx="0" cy="0"/>
          <a:chOff x="0" y="0"/>
          <a:chExt cx="0" cy="0"/>
        </a:xfrm>
      </p:grpSpPr>
      <p:sp>
        <p:nvSpPr>
          <p:cNvPr id="91" name="Google Shape;91;p15"/>
          <p:cNvSpPr txBox="1">
            <a:spLocks noGrp="1"/>
          </p:cNvSpPr>
          <p:nvPr>
            <p:ph type="subTitle" idx="1"/>
          </p:nvPr>
        </p:nvSpPr>
        <p:spPr>
          <a:xfrm rot="-201010">
            <a:off x="3425633" y="2130260"/>
            <a:ext cx="2849169" cy="76134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400"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2" name="Google Shape;92;p15"/>
          <p:cNvSpPr txBox="1">
            <a:spLocks noGrp="1"/>
          </p:cNvSpPr>
          <p:nvPr>
            <p:ph type="subTitle" idx="2"/>
          </p:nvPr>
        </p:nvSpPr>
        <p:spPr>
          <a:xfrm>
            <a:off x="3426197" y="3631225"/>
            <a:ext cx="28485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400"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3" name="Google Shape;93;p15"/>
          <p:cNvSpPr txBox="1">
            <a:spLocks noGrp="1"/>
          </p:cNvSpPr>
          <p:nvPr>
            <p:ph type="ctrTitle"/>
          </p:nvPr>
        </p:nvSpPr>
        <p:spPr>
          <a:xfrm rot="-185413">
            <a:off x="3413284" y="1879377"/>
            <a:ext cx="1446904" cy="443849"/>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000" b="0">
                <a:latin typeface="Nunito SemiBold"/>
                <a:ea typeface="Nunito SemiBold"/>
                <a:cs typeface="Nunito SemiBold"/>
                <a:sym typeface="Nunito SemiBold"/>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4" name="Google Shape;94;p15"/>
          <p:cNvSpPr txBox="1">
            <a:spLocks noGrp="1"/>
          </p:cNvSpPr>
          <p:nvPr>
            <p:ph type="ctrTitle" idx="3"/>
          </p:nvPr>
        </p:nvSpPr>
        <p:spPr>
          <a:xfrm>
            <a:off x="3425750" y="3343015"/>
            <a:ext cx="1446900" cy="444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000" b="0">
                <a:latin typeface="Nunito SemiBold"/>
                <a:ea typeface="Nunito SemiBold"/>
                <a:cs typeface="Nunito SemiBold"/>
                <a:sym typeface="Nunito SemiBold"/>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5" name="Google Shape;95;p15"/>
          <p:cNvSpPr txBox="1">
            <a:spLocks noGrp="1"/>
          </p:cNvSpPr>
          <p:nvPr>
            <p:ph type="subTitle" idx="4"/>
          </p:nvPr>
        </p:nvSpPr>
        <p:spPr>
          <a:xfrm rot="-273526">
            <a:off x="3366367" y="5036135"/>
            <a:ext cx="2849716" cy="76132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400"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6" name="Google Shape;96;p15"/>
          <p:cNvSpPr txBox="1">
            <a:spLocks noGrp="1"/>
          </p:cNvSpPr>
          <p:nvPr>
            <p:ph type="ctrTitle" idx="5"/>
          </p:nvPr>
        </p:nvSpPr>
        <p:spPr>
          <a:xfrm rot="-251841">
            <a:off x="3341717" y="4825113"/>
            <a:ext cx="1446881" cy="443984"/>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000" b="0">
                <a:latin typeface="Nunito SemiBold"/>
                <a:ea typeface="Nunito SemiBold"/>
                <a:cs typeface="Nunito SemiBold"/>
                <a:sym typeface="Nunito SemiBold"/>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7" name="Google Shape;97;p15"/>
          <p:cNvSpPr txBox="1">
            <a:spLocks noGrp="1"/>
          </p:cNvSpPr>
          <p:nvPr>
            <p:ph type="title" idx="6"/>
          </p:nvPr>
        </p:nvSpPr>
        <p:spPr>
          <a:xfrm>
            <a:off x="702300" y="806967"/>
            <a:ext cx="77583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Tree>
    <p:extLst>
      <p:ext uri="{BB962C8B-B14F-4D97-AF65-F5344CB8AC3E}">
        <p14:creationId xmlns:p14="http://schemas.microsoft.com/office/powerpoint/2010/main" val="12077462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98"/>
        <p:cNvGrpSpPr/>
        <p:nvPr/>
      </p:nvGrpSpPr>
      <p:grpSpPr>
        <a:xfrm>
          <a:off x="0" y="0"/>
          <a:ext cx="0" cy="0"/>
          <a:chOff x="0" y="0"/>
          <a:chExt cx="0" cy="0"/>
        </a:xfrm>
      </p:grpSpPr>
      <p:sp>
        <p:nvSpPr>
          <p:cNvPr id="99" name="Google Shape;99;p16"/>
          <p:cNvSpPr txBox="1">
            <a:spLocks noGrp="1"/>
          </p:cNvSpPr>
          <p:nvPr>
            <p:ph type="ctrTitle"/>
          </p:nvPr>
        </p:nvSpPr>
        <p:spPr>
          <a:xfrm>
            <a:off x="2105887" y="2436767"/>
            <a:ext cx="18219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000"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9pPr>
          </a:lstStyle>
          <a:p>
            <a:endParaRPr/>
          </a:p>
        </p:txBody>
      </p:sp>
      <p:sp>
        <p:nvSpPr>
          <p:cNvPr id="100" name="Google Shape;100;p16"/>
          <p:cNvSpPr txBox="1">
            <a:spLocks noGrp="1"/>
          </p:cNvSpPr>
          <p:nvPr>
            <p:ph type="subTitle" idx="1"/>
          </p:nvPr>
        </p:nvSpPr>
        <p:spPr>
          <a:xfrm>
            <a:off x="1904287" y="2855184"/>
            <a:ext cx="22251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1" name="Google Shape;101;p16"/>
          <p:cNvSpPr txBox="1">
            <a:spLocks noGrp="1"/>
          </p:cNvSpPr>
          <p:nvPr>
            <p:ph type="ctrTitle" idx="2"/>
          </p:nvPr>
        </p:nvSpPr>
        <p:spPr>
          <a:xfrm>
            <a:off x="5140013" y="2436767"/>
            <a:ext cx="18219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000"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9pPr>
          </a:lstStyle>
          <a:p>
            <a:endParaRPr/>
          </a:p>
        </p:txBody>
      </p:sp>
      <p:sp>
        <p:nvSpPr>
          <p:cNvPr id="102" name="Google Shape;102;p16"/>
          <p:cNvSpPr txBox="1">
            <a:spLocks noGrp="1"/>
          </p:cNvSpPr>
          <p:nvPr>
            <p:ph type="subTitle" idx="3"/>
          </p:nvPr>
        </p:nvSpPr>
        <p:spPr>
          <a:xfrm>
            <a:off x="4938413" y="2855184"/>
            <a:ext cx="22251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3" name="Google Shape;103;p16"/>
          <p:cNvSpPr txBox="1">
            <a:spLocks noGrp="1"/>
          </p:cNvSpPr>
          <p:nvPr>
            <p:ph type="ctrTitle" idx="4"/>
          </p:nvPr>
        </p:nvSpPr>
        <p:spPr>
          <a:xfrm>
            <a:off x="2105887" y="4504851"/>
            <a:ext cx="18219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000"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9pPr>
          </a:lstStyle>
          <a:p>
            <a:endParaRPr/>
          </a:p>
        </p:txBody>
      </p:sp>
      <p:sp>
        <p:nvSpPr>
          <p:cNvPr id="104" name="Google Shape;104;p16"/>
          <p:cNvSpPr txBox="1">
            <a:spLocks noGrp="1"/>
          </p:cNvSpPr>
          <p:nvPr>
            <p:ph type="subTitle" idx="5"/>
          </p:nvPr>
        </p:nvSpPr>
        <p:spPr>
          <a:xfrm>
            <a:off x="1904287" y="4931304"/>
            <a:ext cx="22251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5" name="Google Shape;105;p16"/>
          <p:cNvSpPr txBox="1">
            <a:spLocks noGrp="1"/>
          </p:cNvSpPr>
          <p:nvPr>
            <p:ph type="ctrTitle" idx="6"/>
          </p:nvPr>
        </p:nvSpPr>
        <p:spPr>
          <a:xfrm>
            <a:off x="5140013" y="4504851"/>
            <a:ext cx="18219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000"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9pPr>
          </a:lstStyle>
          <a:p>
            <a:endParaRPr/>
          </a:p>
        </p:txBody>
      </p:sp>
      <p:sp>
        <p:nvSpPr>
          <p:cNvPr id="106" name="Google Shape;106;p16"/>
          <p:cNvSpPr txBox="1">
            <a:spLocks noGrp="1"/>
          </p:cNvSpPr>
          <p:nvPr>
            <p:ph type="subTitle" idx="7"/>
          </p:nvPr>
        </p:nvSpPr>
        <p:spPr>
          <a:xfrm>
            <a:off x="4938413" y="4931304"/>
            <a:ext cx="22251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7" name="Google Shape;107;p16"/>
          <p:cNvSpPr txBox="1">
            <a:spLocks noGrp="1"/>
          </p:cNvSpPr>
          <p:nvPr>
            <p:ph type="title" idx="8"/>
          </p:nvPr>
        </p:nvSpPr>
        <p:spPr>
          <a:xfrm>
            <a:off x="702300" y="806967"/>
            <a:ext cx="77583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108" name="Google Shape;108;p16"/>
          <p:cNvSpPr txBox="1">
            <a:spLocks noGrp="1"/>
          </p:cNvSpPr>
          <p:nvPr>
            <p:ph type="title" idx="9" hasCustomPrompt="1"/>
          </p:nvPr>
        </p:nvSpPr>
        <p:spPr>
          <a:xfrm>
            <a:off x="2581087" y="1903567"/>
            <a:ext cx="8715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60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09" name="Google Shape;109;p16"/>
          <p:cNvSpPr txBox="1">
            <a:spLocks noGrp="1"/>
          </p:cNvSpPr>
          <p:nvPr>
            <p:ph type="title" idx="13" hasCustomPrompt="1"/>
          </p:nvPr>
        </p:nvSpPr>
        <p:spPr>
          <a:xfrm>
            <a:off x="2581087" y="3968767"/>
            <a:ext cx="8715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60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10" name="Google Shape;110;p16"/>
          <p:cNvSpPr txBox="1">
            <a:spLocks noGrp="1"/>
          </p:cNvSpPr>
          <p:nvPr>
            <p:ph type="title" idx="14" hasCustomPrompt="1"/>
          </p:nvPr>
        </p:nvSpPr>
        <p:spPr>
          <a:xfrm>
            <a:off x="5615213" y="1903567"/>
            <a:ext cx="8715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60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11" name="Google Shape;111;p16"/>
          <p:cNvSpPr txBox="1">
            <a:spLocks noGrp="1"/>
          </p:cNvSpPr>
          <p:nvPr>
            <p:ph type="title" idx="15" hasCustomPrompt="1"/>
          </p:nvPr>
        </p:nvSpPr>
        <p:spPr>
          <a:xfrm>
            <a:off x="5615213" y="3968767"/>
            <a:ext cx="8715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60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Tree>
    <p:extLst>
      <p:ext uri="{BB962C8B-B14F-4D97-AF65-F5344CB8AC3E}">
        <p14:creationId xmlns:p14="http://schemas.microsoft.com/office/powerpoint/2010/main" val="42089934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2"/>
        <p:cNvGrpSpPr/>
        <p:nvPr/>
      </p:nvGrpSpPr>
      <p:grpSpPr>
        <a:xfrm>
          <a:off x="0" y="0"/>
          <a:ext cx="0" cy="0"/>
          <a:chOff x="0" y="0"/>
          <a:chExt cx="0" cy="0"/>
        </a:xfrm>
      </p:grpSpPr>
      <p:sp>
        <p:nvSpPr>
          <p:cNvPr id="113" name="Google Shape;113;p17"/>
          <p:cNvSpPr txBox="1">
            <a:spLocks noGrp="1"/>
          </p:cNvSpPr>
          <p:nvPr>
            <p:ph type="subTitle" idx="1"/>
          </p:nvPr>
        </p:nvSpPr>
        <p:spPr>
          <a:xfrm>
            <a:off x="1920600" y="2692800"/>
            <a:ext cx="5302800" cy="108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800" b="0">
                <a:solidFill>
                  <a:schemeClr val="dk1"/>
                </a:solidFill>
              </a:defRPr>
            </a:lvl1pPr>
            <a:lvl2pPr lvl="1" algn="ctr" rtl="0">
              <a:lnSpc>
                <a:spcPct val="100000"/>
              </a:lnSpc>
              <a:spcBef>
                <a:spcPts val="0"/>
              </a:spcBef>
              <a:spcAft>
                <a:spcPts val="0"/>
              </a:spcAft>
              <a:buNone/>
              <a:defRPr sz="1800" b="0">
                <a:solidFill>
                  <a:schemeClr val="dk1"/>
                </a:solidFill>
              </a:defRPr>
            </a:lvl2pPr>
            <a:lvl3pPr lvl="2" algn="ctr" rtl="0">
              <a:lnSpc>
                <a:spcPct val="100000"/>
              </a:lnSpc>
              <a:spcBef>
                <a:spcPts val="0"/>
              </a:spcBef>
              <a:spcAft>
                <a:spcPts val="0"/>
              </a:spcAft>
              <a:buNone/>
              <a:defRPr sz="1800" b="0">
                <a:solidFill>
                  <a:schemeClr val="dk1"/>
                </a:solidFill>
              </a:defRPr>
            </a:lvl3pPr>
            <a:lvl4pPr lvl="3" algn="ctr" rtl="0">
              <a:lnSpc>
                <a:spcPct val="100000"/>
              </a:lnSpc>
              <a:spcBef>
                <a:spcPts val="0"/>
              </a:spcBef>
              <a:spcAft>
                <a:spcPts val="0"/>
              </a:spcAft>
              <a:buNone/>
              <a:defRPr sz="1800" b="0">
                <a:solidFill>
                  <a:schemeClr val="dk1"/>
                </a:solidFill>
              </a:defRPr>
            </a:lvl4pPr>
            <a:lvl5pPr lvl="4" algn="ctr" rtl="0">
              <a:lnSpc>
                <a:spcPct val="100000"/>
              </a:lnSpc>
              <a:spcBef>
                <a:spcPts val="0"/>
              </a:spcBef>
              <a:spcAft>
                <a:spcPts val="0"/>
              </a:spcAft>
              <a:buNone/>
              <a:defRPr sz="1800" b="0">
                <a:solidFill>
                  <a:schemeClr val="dk1"/>
                </a:solidFill>
              </a:defRPr>
            </a:lvl5pPr>
            <a:lvl6pPr lvl="5" algn="ctr" rtl="0">
              <a:lnSpc>
                <a:spcPct val="100000"/>
              </a:lnSpc>
              <a:spcBef>
                <a:spcPts val="0"/>
              </a:spcBef>
              <a:spcAft>
                <a:spcPts val="0"/>
              </a:spcAft>
              <a:buNone/>
              <a:defRPr sz="1800" b="0">
                <a:solidFill>
                  <a:schemeClr val="dk1"/>
                </a:solidFill>
              </a:defRPr>
            </a:lvl6pPr>
            <a:lvl7pPr lvl="6" algn="ctr" rtl="0">
              <a:lnSpc>
                <a:spcPct val="100000"/>
              </a:lnSpc>
              <a:spcBef>
                <a:spcPts val="0"/>
              </a:spcBef>
              <a:spcAft>
                <a:spcPts val="0"/>
              </a:spcAft>
              <a:buNone/>
              <a:defRPr sz="1800" b="0">
                <a:solidFill>
                  <a:schemeClr val="dk1"/>
                </a:solidFill>
              </a:defRPr>
            </a:lvl7pPr>
            <a:lvl8pPr lvl="7" algn="ctr" rtl="0">
              <a:lnSpc>
                <a:spcPct val="100000"/>
              </a:lnSpc>
              <a:spcBef>
                <a:spcPts val="0"/>
              </a:spcBef>
              <a:spcAft>
                <a:spcPts val="0"/>
              </a:spcAft>
              <a:buNone/>
              <a:defRPr sz="1800" b="0">
                <a:solidFill>
                  <a:schemeClr val="dk1"/>
                </a:solidFill>
              </a:defRPr>
            </a:lvl8pPr>
            <a:lvl9pPr lvl="8" algn="ctr" rtl="0">
              <a:lnSpc>
                <a:spcPct val="100000"/>
              </a:lnSpc>
              <a:spcBef>
                <a:spcPts val="0"/>
              </a:spcBef>
              <a:spcAft>
                <a:spcPts val="0"/>
              </a:spcAft>
              <a:buNone/>
              <a:defRPr sz="1800" b="0">
                <a:solidFill>
                  <a:schemeClr val="dk1"/>
                </a:solidFill>
              </a:defRPr>
            </a:lvl9pPr>
          </a:lstStyle>
          <a:p>
            <a:endParaRPr/>
          </a:p>
        </p:txBody>
      </p:sp>
      <p:sp>
        <p:nvSpPr>
          <p:cNvPr id="114" name="Google Shape;114;p17"/>
          <p:cNvSpPr txBox="1">
            <a:spLocks noGrp="1"/>
          </p:cNvSpPr>
          <p:nvPr>
            <p:ph type="subTitle" idx="2"/>
          </p:nvPr>
        </p:nvSpPr>
        <p:spPr>
          <a:xfrm rot="-233943">
            <a:off x="2851194" y="4135473"/>
            <a:ext cx="3242706" cy="38969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00" b="0">
                <a:latin typeface="Just Another Hand"/>
                <a:ea typeface="Just Another Hand"/>
                <a:cs typeface="Just Another Hand"/>
                <a:sym typeface="Just Another Hand"/>
              </a:defRPr>
            </a:lvl1pPr>
            <a:lvl2pPr lvl="1" algn="ctr" rtl="0">
              <a:lnSpc>
                <a:spcPct val="100000"/>
              </a:lnSpc>
              <a:spcBef>
                <a:spcPts val="0"/>
              </a:spcBef>
              <a:spcAft>
                <a:spcPts val="0"/>
              </a:spcAft>
              <a:buNone/>
              <a:defRPr sz="3000" b="0">
                <a:latin typeface="Just Another Hand"/>
                <a:ea typeface="Just Another Hand"/>
                <a:cs typeface="Just Another Hand"/>
                <a:sym typeface="Just Another Hand"/>
              </a:defRPr>
            </a:lvl2pPr>
            <a:lvl3pPr lvl="2" algn="ctr" rtl="0">
              <a:lnSpc>
                <a:spcPct val="100000"/>
              </a:lnSpc>
              <a:spcBef>
                <a:spcPts val="0"/>
              </a:spcBef>
              <a:spcAft>
                <a:spcPts val="0"/>
              </a:spcAft>
              <a:buNone/>
              <a:defRPr sz="3000" b="0">
                <a:latin typeface="Just Another Hand"/>
                <a:ea typeface="Just Another Hand"/>
                <a:cs typeface="Just Another Hand"/>
                <a:sym typeface="Just Another Hand"/>
              </a:defRPr>
            </a:lvl3pPr>
            <a:lvl4pPr lvl="3" algn="ctr" rtl="0">
              <a:lnSpc>
                <a:spcPct val="100000"/>
              </a:lnSpc>
              <a:spcBef>
                <a:spcPts val="0"/>
              </a:spcBef>
              <a:spcAft>
                <a:spcPts val="0"/>
              </a:spcAft>
              <a:buNone/>
              <a:defRPr sz="3000" b="0">
                <a:latin typeface="Just Another Hand"/>
                <a:ea typeface="Just Another Hand"/>
                <a:cs typeface="Just Another Hand"/>
                <a:sym typeface="Just Another Hand"/>
              </a:defRPr>
            </a:lvl4pPr>
            <a:lvl5pPr lvl="4" algn="ctr" rtl="0">
              <a:lnSpc>
                <a:spcPct val="100000"/>
              </a:lnSpc>
              <a:spcBef>
                <a:spcPts val="0"/>
              </a:spcBef>
              <a:spcAft>
                <a:spcPts val="0"/>
              </a:spcAft>
              <a:buNone/>
              <a:defRPr sz="3000" b="0">
                <a:latin typeface="Just Another Hand"/>
                <a:ea typeface="Just Another Hand"/>
                <a:cs typeface="Just Another Hand"/>
                <a:sym typeface="Just Another Hand"/>
              </a:defRPr>
            </a:lvl5pPr>
            <a:lvl6pPr lvl="5" algn="ctr" rtl="0">
              <a:lnSpc>
                <a:spcPct val="100000"/>
              </a:lnSpc>
              <a:spcBef>
                <a:spcPts val="0"/>
              </a:spcBef>
              <a:spcAft>
                <a:spcPts val="0"/>
              </a:spcAft>
              <a:buNone/>
              <a:defRPr sz="3000" b="0">
                <a:latin typeface="Just Another Hand"/>
                <a:ea typeface="Just Another Hand"/>
                <a:cs typeface="Just Another Hand"/>
                <a:sym typeface="Just Another Hand"/>
              </a:defRPr>
            </a:lvl6pPr>
            <a:lvl7pPr lvl="6" algn="ctr" rtl="0">
              <a:lnSpc>
                <a:spcPct val="100000"/>
              </a:lnSpc>
              <a:spcBef>
                <a:spcPts val="0"/>
              </a:spcBef>
              <a:spcAft>
                <a:spcPts val="0"/>
              </a:spcAft>
              <a:buNone/>
              <a:defRPr sz="3000" b="0">
                <a:latin typeface="Just Another Hand"/>
                <a:ea typeface="Just Another Hand"/>
                <a:cs typeface="Just Another Hand"/>
                <a:sym typeface="Just Another Hand"/>
              </a:defRPr>
            </a:lvl7pPr>
            <a:lvl8pPr lvl="7" algn="ctr" rtl="0">
              <a:lnSpc>
                <a:spcPct val="100000"/>
              </a:lnSpc>
              <a:spcBef>
                <a:spcPts val="0"/>
              </a:spcBef>
              <a:spcAft>
                <a:spcPts val="0"/>
              </a:spcAft>
              <a:buNone/>
              <a:defRPr sz="3000" b="0">
                <a:latin typeface="Just Another Hand"/>
                <a:ea typeface="Just Another Hand"/>
                <a:cs typeface="Just Another Hand"/>
                <a:sym typeface="Just Another Hand"/>
              </a:defRPr>
            </a:lvl8pPr>
            <a:lvl9pPr lvl="8" algn="ctr" rtl="0">
              <a:lnSpc>
                <a:spcPct val="100000"/>
              </a:lnSpc>
              <a:spcBef>
                <a:spcPts val="0"/>
              </a:spcBef>
              <a:spcAft>
                <a:spcPts val="0"/>
              </a:spcAft>
              <a:buNone/>
              <a:defRPr sz="3000" b="0">
                <a:latin typeface="Just Another Hand"/>
                <a:ea typeface="Just Another Hand"/>
                <a:cs typeface="Just Another Hand"/>
                <a:sym typeface="Just Another Hand"/>
              </a:defRPr>
            </a:lvl9pPr>
          </a:lstStyle>
          <a:p>
            <a:endParaRPr/>
          </a:p>
        </p:txBody>
      </p:sp>
    </p:spTree>
    <p:extLst>
      <p:ext uri="{BB962C8B-B14F-4D97-AF65-F5344CB8AC3E}">
        <p14:creationId xmlns:p14="http://schemas.microsoft.com/office/powerpoint/2010/main" val="34854713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715900" y="807531"/>
            <a:ext cx="80223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742314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7"/>
        <p:cNvGrpSpPr/>
        <p:nvPr/>
      </p:nvGrpSpPr>
      <p:grpSpPr>
        <a:xfrm>
          <a:off x="0" y="0"/>
          <a:ext cx="0" cy="0"/>
          <a:chOff x="0" y="0"/>
          <a:chExt cx="0" cy="0"/>
        </a:xfrm>
      </p:grpSpPr>
      <p:sp>
        <p:nvSpPr>
          <p:cNvPr id="118" name="Google Shape;118;p19"/>
          <p:cNvSpPr txBox="1">
            <a:spLocks noGrp="1"/>
          </p:cNvSpPr>
          <p:nvPr>
            <p:ph type="body" idx="1"/>
          </p:nvPr>
        </p:nvSpPr>
        <p:spPr>
          <a:xfrm rot="-367551">
            <a:off x="4787794" y="3353297"/>
            <a:ext cx="2594817" cy="1515441"/>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Clr>
                <a:schemeClr val="accent3"/>
              </a:buClr>
              <a:buSzPts val="1400"/>
              <a:buFont typeface="Montserrat"/>
              <a:buChar char="●"/>
              <a:defRPr/>
            </a:lvl1pPr>
            <a:lvl2pPr marL="914400" lvl="1" indent="-317500" rtl="0">
              <a:spcBef>
                <a:spcPts val="0"/>
              </a:spcBef>
              <a:spcAft>
                <a:spcPts val="0"/>
              </a:spcAft>
              <a:buClr>
                <a:schemeClr val="dk2"/>
              </a:buClr>
              <a:buSzPts val="1400"/>
              <a:buFont typeface="Montserrat"/>
              <a:buChar char="○"/>
              <a:defRPr/>
            </a:lvl2pPr>
            <a:lvl3pPr marL="1371600" lvl="2" indent="-317500" rtl="0">
              <a:spcBef>
                <a:spcPts val="0"/>
              </a:spcBef>
              <a:spcAft>
                <a:spcPts val="0"/>
              </a:spcAft>
              <a:buClr>
                <a:schemeClr val="dk2"/>
              </a:buClr>
              <a:buSzPts val="1400"/>
              <a:buFont typeface="Montserrat"/>
              <a:buChar char="■"/>
              <a:defRPr/>
            </a:lvl3pPr>
            <a:lvl4pPr marL="1828800" lvl="3" indent="-317500" rtl="0">
              <a:spcBef>
                <a:spcPts val="0"/>
              </a:spcBef>
              <a:spcAft>
                <a:spcPts val="0"/>
              </a:spcAft>
              <a:buClr>
                <a:schemeClr val="dk2"/>
              </a:buClr>
              <a:buSzPts val="1400"/>
              <a:buFont typeface="Montserrat"/>
              <a:buChar char="●"/>
              <a:defRPr/>
            </a:lvl4pPr>
            <a:lvl5pPr marL="2286000" lvl="4" indent="-317500" rtl="0">
              <a:spcBef>
                <a:spcPts val="0"/>
              </a:spcBef>
              <a:spcAft>
                <a:spcPts val="0"/>
              </a:spcAft>
              <a:buClr>
                <a:schemeClr val="dk2"/>
              </a:buClr>
              <a:buSzPts val="1400"/>
              <a:buFont typeface="Montserrat"/>
              <a:buChar char="○"/>
              <a:defRPr/>
            </a:lvl5pPr>
            <a:lvl6pPr marL="2743200" lvl="5" indent="-317500" rtl="0">
              <a:spcBef>
                <a:spcPts val="0"/>
              </a:spcBef>
              <a:spcAft>
                <a:spcPts val="0"/>
              </a:spcAft>
              <a:buClr>
                <a:schemeClr val="dk2"/>
              </a:buClr>
              <a:buSzPts val="1400"/>
              <a:buFont typeface="Montserrat"/>
              <a:buChar char="■"/>
              <a:defRPr/>
            </a:lvl6pPr>
            <a:lvl7pPr marL="3200400" lvl="6" indent="-317500" rtl="0">
              <a:spcBef>
                <a:spcPts val="0"/>
              </a:spcBef>
              <a:spcAft>
                <a:spcPts val="0"/>
              </a:spcAft>
              <a:buClr>
                <a:schemeClr val="dk2"/>
              </a:buClr>
              <a:buSzPts val="1400"/>
              <a:buFont typeface="Montserrat"/>
              <a:buChar char="●"/>
              <a:defRPr/>
            </a:lvl7pPr>
            <a:lvl8pPr marL="3657600" lvl="7" indent="-317500" rtl="0">
              <a:spcBef>
                <a:spcPts val="0"/>
              </a:spcBef>
              <a:spcAft>
                <a:spcPts val="0"/>
              </a:spcAft>
              <a:buClr>
                <a:schemeClr val="dk2"/>
              </a:buClr>
              <a:buSzPts val="1400"/>
              <a:buFont typeface="Montserrat"/>
              <a:buChar char="○"/>
              <a:defRPr/>
            </a:lvl8pPr>
            <a:lvl9pPr marL="4114800" lvl="8" indent="-317500" rtl="0">
              <a:spcBef>
                <a:spcPts val="0"/>
              </a:spcBef>
              <a:spcAft>
                <a:spcPts val="0"/>
              </a:spcAft>
              <a:buClr>
                <a:schemeClr val="dk2"/>
              </a:buClr>
              <a:buSzPts val="1400"/>
              <a:buFont typeface="Montserrat"/>
              <a:buChar char="■"/>
              <a:defRPr/>
            </a:lvl9pPr>
          </a:lstStyle>
          <a:p>
            <a:endParaRPr/>
          </a:p>
        </p:txBody>
      </p:sp>
      <p:sp>
        <p:nvSpPr>
          <p:cNvPr id="119" name="Google Shape;119;p19"/>
          <p:cNvSpPr txBox="1">
            <a:spLocks noGrp="1"/>
          </p:cNvSpPr>
          <p:nvPr>
            <p:ph type="title"/>
          </p:nvPr>
        </p:nvSpPr>
        <p:spPr>
          <a:xfrm rot="-367475">
            <a:off x="4743656" y="2706023"/>
            <a:ext cx="2553173" cy="67748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32408257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702300" y="806967"/>
            <a:ext cx="42783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122" name="Google Shape;122;p20"/>
          <p:cNvSpPr txBox="1">
            <a:spLocks noGrp="1"/>
          </p:cNvSpPr>
          <p:nvPr>
            <p:ph type="body" idx="1"/>
          </p:nvPr>
        </p:nvSpPr>
        <p:spPr>
          <a:xfrm>
            <a:off x="4950600" y="1944133"/>
            <a:ext cx="2969100" cy="3854000"/>
          </a:xfrm>
          <a:prstGeom prst="rect">
            <a:avLst/>
          </a:prstGeom>
        </p:spPr>
        <p:txBody>
          <a:bodyPr spcFirstLastPara="1" wrap="square" lIns="91425" tIns="91425" rIns="91425" bIns="91425" anchor="t" anchorCtr="0">
            <a:noAutofit/>
          </a:bodyPr>
          <a:lstStyle>
            <a:lvl1pPr marL="457200" lvl="0" indent="-317500" algn="l" rtl="0">
              <a:lnSpc>
                <a:spcPct val="100000"/>
              </a:lnSpc>
              <a:spcBef>
                <a:spcPts val="0"/>
              </a:spcBef>
              <a:spcAft>
                <a:spcPts val="0"/>
              </a:spcAft>
              <a:buClr>
                <a:srgbClr val="41294A"/>
              </a:buClr>
              <a:buSzPts val="1400"/>
              <a:buFont typeface="Montserrat"/>
              <a:buChar char="●"/>
              <a:defRPr/>
            </a:lvl1pPr>
            <a:lvl2pPr marL="914400" lvl="1" indent="-317500" algn="l" rtl="0">
              <a:spcBef>
                <a:spcPts val="0"/>
              </a:spcBef>
              <a:spcAft>
                <a:spcPts val="0"/>
              </a:spcAft>
              <a:buClr>
                <a:schemeClr val="dk2"/>
              </a:buClr>
              <a:buSzPts val="1400"/>
              <a:buFont typeface="Montserrat"/>
              <a:buChar char="○"/>
              <a:defRPr/>
            </a:lvl2pPr>
            <a:lvl3pPr marL="1371600" lvl="2" indent="-317500" algn="l" rtl="0">
              <a:spcBef>
                <a:spcPts val="0"/>
              </a:spcBef>
              <a:spcAft>
                <a:spcPts val="0"/>
              </a:spcAft>
              <a:buClr>
                <a:schemeClr val="dk2"/>
              </a:buClr>
              <a:buSzPts val="1400"/>
              <a:buFont typeface="Montserrat"/>
              <a:buChar char="■"/>
              <a:defRPr/>
            </a:lvl3pPr>
            <a:lvl4pPr marL="1828800" lvl="3" indent="-317500" algn="l" rtl="0">
              <a:spcBef>
                <a:spcPts val="0"/>
              </a:spcBef>
              <a:spcAft>
                <a:spcPts val="0"/>
              </a:spcAft>
              <a:buClr>
                <a:schemeClr val="dk2"/>
              </a:buClr>
              <a:buSzPts val="1400"/>
              <a:buFont typeface="Montserrat"/>
              <a:buChar char="●"/>
              <a:defRPr/>
            </a:lvl4pPr>
            <a:lvl5pPr marL="2286000" lvl="4" indent="-317500" algn="l" rtl="0">
              <a:spcBef>
                <a:spcPts val="0"/>
              </a:spcBef>
              <a:spcAft>
                <a:spcPts val="0"/>
              </a:spcAft>
              <a:buClr>
                <a:schemeClr val="dk2"/>
              </a:buClr>
              <a:buSzPts val="1400"/>
              <a:buFont typeface="Montserrat"/>
              <a:buChar char="○"/>
              <a:defRPr/>
            </a:lvl5pPr>
            <a:lvl6pPr marL="2743200" lvl="5" indent="-317500" algn="l" rtl="0">
              <a:spcBef>
                <a:spcPts val="0"/>
              </a:spcBef>
              <a:spcAft>
                <a:spcPts val="0"/>
              </a:spcAft>
              <a:buClr>
                <a:schemeClr val="dk2"/>
              </a:buClr>
              <a:buSzPts val="1400"/>
              <a:buFont typeface="Montserrat"/>
              <a:buChar char="■"/>
              <a:defRPr/>
            </a:lvl6pPr>
            <a:lvl7pPr marL="3200400" lvl="6" indent="-317500" algn="l" rtl="0">
              <a:spcBef>
                <a:spcPts val="0"/>
              </a:spcBef>
              <a:spcAft>
                <a:spcPts val="0"/>
              </a:spcAft>
              <a:buClr>
                <a:schemeClr val="dk2"/>
              </a:buClr>
              <a:buSzPts val="1400"/>
              <a:buFont typeface="Montserrat"/>
              <a:buChar char="●"/>
              <a:defRPr/>
            </a:lvl7pPr>
            <a:lvl8pPr marL="3657600" lvl="7" indent="-317500" algn="l" rtl="0">
              <a:spcBef>
                <a:spcPts val="0"/>
              </a:spcBef>
              <a:spcAft>
                <a:spcPts val="0"/>
              </a:spcAft>
              <a:buClr>
                <a:schemeClr val="dk2"/>
              </a:buClr>
              <a:buSzPts val="1400"/>
              <a:buFont typeface="Montserrat"/>
              <a:buChar char="○"/>
              <a:defRPr/>
            </a:lvl8pPr>
            <a:lvl9pPr marL="4114800" lvl="8" indent="-317500" algn="l" rtl="0">
              <a:spcBef>
                <a:spcPts val="0"/>
              </a:spcBef>
              <a:spcAft>
                <a:spcPts val="0"/>
              </a:spcAft>
              <a:buClr>
                <a:schemeClr val="dk2"/>
              </a:buClr>
              <a:buSzPts val="1400"/>
              <a:buFont typeface="Montserrat"/>
              <a:buChar char="■"/>
              <a:defRPr/>
            </a:lvl9pPr>
          </a:lstStyle>
          <a:p>
            <a:endParaRPr/>
          </a:p>
        </p:txBody>
      </p:sp>
    </p:spTree>
    <p:extLst>
      <p:ext uri="{BB962C8B-B14F-4D97-AF65-F5344CB8AC3E}">
        <p14:creationId xmlns:p14="http://schemas.microsoft.com/office/powerpoint/2010/main" val="234130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299B7F-AABB-48A8-8A38-45079F4B31CF}" type="datetimeFigureOut">
              <a:rPr lang="vi-VN" smtClean="0"/>
              <a:t>03/08/2021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CE2D20B-7ADA-4F6D-8DEF-616A16B57478}" type="slidenum">
              <a:rPr lang="vi-VN" smtClean="0"/>
              <a:t>‹#›</a:t>
            </a:fld>
            <a:endParaRPr lang="vi-VN"/>
          </a:p>
        </p:txBody>
      </p:sp>
    </p:spTree>
    <p:extLst>
      <p:ext uri="{BB962C8B-B14F-4D97-AF65-F5344CB8AC3E}">
        <p14:creationId xmlns:p14="http://schemas.microsoft.com/office/powerpoint/2010/main" val="2840020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flipH="1">
            <a:off x="593687" y="769067"/>
            <a:ext cx="77583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125" name="Google Shape;125;p21"/>
          <p:cNvSpPr txBox="1">
            <a:spLocks noGrp="1"/>
          </p:cNvSpPr>
          <p:nvPr>
            <p:ph type="body" idx="1"/>
          </p:nvPr>
        </p:nvSpPr>
        <p:spPr>
          <a:xfrm flipH="1">
            <a:off x="3373799" y="2521733"/>
            <a:ext cx="4716300" cy="3133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23113099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126"/>
        <p:cNvGrpSpPr/>
        <p:nvPr/>
      </p:nvGrpSpPr>
      <p:grpSpPr>
        <a:xfrm>
          <a:off x="0" y="0"/>
          <a:ext cx="0" cy="0"/>
          <a:chOff x="0" y="0"/>
          <a:chExt cx="0" cy="0"/>
        </a:xfrm>
      </p:grpSpPr>
      <p:sp>
        <p:nvSpPr>
          <p:cNvPr id="127" name="Google Shape;127;p22"/>
          <p:cNvSpPr txBox="1">
            <a:spLocks noGrp="1"/>
          </p:cNvSpPr>
          <p:nvPr>
            <p:ph type="title" hasCustomPrompt="1"/>
          </p:nvPr>
        </p:nvSpPr>
        <p:spPr>
          <a:xfrm>
            <a:off x="3182517" y="1934033"/>
            <a:ext cx="2755500" cy="6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128" name="Google Shape;128;p22"/>
          <p:cNvSpPr txBox="1">
            <a:spLocks noGrp="1"/>
          </p:cNvSpPr>
          <p:nvPr>
            <p:ph type="title" idx="2" hasCustomPrompt="1"/>
          </p:nvPr>
        </p:nvSpPr>
        <p:spPr>
          <a:xfrm>
            <a:off x="5433067" y="3842200"/>
            <a:ext cx="2397900" cy="6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129" name="Google Shape;129;p22"/>
          <p:cNvSpPr txBox="1">
            <a:spLocks noGrp="1"/>
          </p:cNvSpPr>
          <p:nvPr>
            <p:ph type="title" idx="3" hasCustomPrompt="1"/>
          </p:nvPr>
        </p:nvSpPr>
        <p:spPr>
          <a:xfrm>
            <a:off x="1649267" y="3842200"/>
            <a:ext cx="2397900" cy="6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130" name="Google Shape;130;p22"/>
          <p:cNvSpPr txBox="1">
            <a:spLocks noGrp="1"/>
          </p:cNvSpPr>
          <p:nvPr>
            <p:ph type="subTitle" idx="1"/>
          </p:nvPr>
        </p:nvSpPr>
        <p:spPr>
          <a:xfrm>
            <a:off x="2942217" y="2558333"/>
            <a:ext cx="3236100" cy="7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800" b="0">
                <a:solidFill>
                  <a:schemeClr val="dk1"/>
                </a:solidFill>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31" name="Google Shape;131;p22"/>
          <p:cNvSpPr txBox="1">
            <a:spLocks noGrp="1"/>
          </p:cNvSpPr>
          <p:nvPr>
            <p:ph type="subTitle" idx="4"/>
          </p:nvPr>
        </p:nvSpPr>
        <p:spPr>
          <a:xfrm>
            <a:off x="5013967" y="4367933"/>
            <a:ext cx="3236100" cy="7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800" b="0">
                <a:solidFill>
                  <a:schemeClr val="dk1"/>
                </a:solidFill>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32" name="Google Shape;132;p22"/>
          <p:cNvSpPr txBox="1">
            <a:spLocks noGrp="1"/>
          </p:cNvSpPr>
          <p:nvPr>
            <p:ph type="subTitle" idx="5"/>
          </p:nvPr>
        </p:nvSpPr>
        <p:spPr>
          <a:xfrm>
            <a:off x="1230167" y="4367933"/>
            <a:ext cx="3236100" cy="7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800" b="0">
                <a:solidFill>
                  <a:schemeClr val="dk1"/>
                </a:solidFill>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36307144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33"/>
        <p:cNvGrpSpPr/>
        <p:nvPr/>
      </p:nvGrpSpPr>
      <p:grpSpPr>
        <a:xfrm>
          <a:off x="0" y="0"/>
          <a:ext cx="0" cy="0"/>
          <a:chOff x="0" y="0"/>
          <a:chExt cx="0" cy="0"/>
        </a:xfrm>
      </p:grpSpPr>
      <p:sp>
        <p:nvSpPr>
          <p:cNvPr id="134" name="Google Shape;134;p23"/>
          <p:cNvSpPr txBox="1">
            <a:spLocks noGrp="1"/>
          </p:cNvSpPr>
          <p:nvPr>
            <p:ph type="ctrTitle"/>
          </p:nvPr>
        </p:nvSpPr>
        <p:spPr>
          <a:xfrm rot="-665216">
            <a:off x="686998" y="2742513"/>
            <a:ext cx="3945435" cy="1275392"/>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9600" b="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5" name="Google Shape;135;p23"/>
          <p:cNvSpPr txBox="1">
            <a:spLocks noGrp="1"/>
          </p:cNvSpPr>
          <p:nvPr>
            <p:ph type="body" idx="1"/>
          </p:nvPr>
        </p:nvSpPr>
        <p:spPr>
          <a:xfrm>
            <a:off x="4770000" y="2564367"/>
            <a:ext cx="3425100" cy="12972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36" name="Google Shape;136;p23"/>
          <p:cNvSpPr txBox="1"/>
          <p:nvPr/>
        </p:nvSpPr>
        <p:spPr>
          <a:xfrm>
            <a:off x="4939200" y="4051100"/>
            <a:ext cx="3086700" cy="646800"/>
          </a:xfrm>
          <a:prstGeom prst="rect">
            <a:avLst/>
          </a:prstGeom>
          <a:noFill/>
          <a:ln>
            <a:noFill/>
          </a:ln>
        </p:spPr>
        <p:txBody>
          <a:bodyPr spcFirstLastPara="1" wrap="square" lIns="91425" tIns="91425" rIns="91425" bIns="91425" anchor="ctr" anchorCtr="0">
            <a:noAutofit/>
          </a:bodyPr>
          <a:lstStyle/>
          <a:p>
            <a:pPr algn="ctr">
              <a:lnSpc>
                <a:spcPct val="114000"/>
              </a:lnSpc>
              <a:buClr>
                <a:srgbClr val="000000"/>
              </a:buClr>
              <a:buSzPts val="1100"/>
              <a:buFont typeface="Arial"/>
              <a:buNone/>
            </a:pPr>
            <a:r>
              <a:rPr lang="en" sz="1100" kern="0">
                <a:solidFill>
                  <a:srgbClr val="000000"/>
                </a:solidFill>
                <a:latin typeface="Nunito"/>
                <a:ea typeface="Nunito"/>
                <a:cs typeface="Nunito"/>
                <a:sym typeface="Nunito"/>
              </a:rPr>
              <a:t>CREDITS: This presentation template was created by </a:t>
            </a:r>
            <a:r>
              <a:rPr lang="en" sz="1100" kern="0">
                <a:solidFill>
                  <a:srgbClr val="000000"/>
                </a:solidFill>
                <a:uFill>
                  <a:noFill/>
                </a:uFill>
                <a:latin typeface="Nunito"/>
                <a:ea typeface="Nunito"/>
                <a:cs typeface="Nunito"/>
                <a:sym typeface="Nunito"/>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100" kern="0">
                <a:solidFill>
                  <a:srgbClr val="000000"/>
                </a:solidFill>
                <a:latin typeface="Nunito"/>
                <a:ea typeface="Nunito"/>
                <a:cs typeface="Nunito"/>
                <a:sym typeface="Nunito"/>
              </a:rPr>
              <a:t>, including icons by </a:t>
            </a:r>
            <a:r>
              <a:rPr lang="en" sz="1100" kern="0">
                <a:solidFill>
                  <a:srgbClr val="000000"/>
                </a:solidFill>
                <a:uFill>
                  <a:noFill/>
                </a:uFill>
                <a:latin typeface="Nunito"/>
                <a:ea typeface="Nunito"/>
                <a:cs typeface="Nunito"/>
                <a:sym typeface="Nuni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100" kern="0">
                <a:solidFill>
                  <a:srgbClr val="000000"/>
                </a:solidFill>
                <a:latin typeface="Nunito"/>
                <a:ea typeface="Nunito"/>
                <a:cs typeface="Nunito"/>
                <a:sym typeface="Nunito"/>
              </a:rPr>
              <a:t>, infographics &amp; images by </a:t>
            </a:r>
            <a:r>
              <a:rPr lang="en" sz="1100" kern="0">
                <a:solidFill>
                  <a:srgbClr val="000000"/>
                </a:solidFill>
                <a:uFill>
                  <a:noFill/>
                </a:uFill>
                <a:latin typeface="Nunito"/>
                <a:ea typeface="Nunito"/>
                <a:cs typeface="Nunito"/>
                <a:sym typeface="Nuni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100" kern="0">
                <a:solidFill>
                  <a:srgbClr val="000000"/>
                </a:solidFill>
                <a:latin typeface="Nunito"/>
                <a:ea typeface="Nunito"/>
                <a:cs typeface="Nunito"/>
                <a:sym typeface="Nunito"/>
              </a:rPr>
              <a:t> </a:t>
            </a:r>
            <a:endParaRPr sz="1100" kern="0">
              <a:solidFill>
                <a:srgbClr val="000000"/>
              </a:solidFill>
              <a:latin typeface="Nunito"/>
              <a:ea typeface="Nunito"/>
              <a:cs typeface="Nunito"/>
              <a:sym typeface="Nunito"/>
            </a:endParaRPr>
          </a:p>
        </p:txBody>
      </p:sp>
      <p:sp>
        <p:nvSpPr>
          <p:cNvPr id="137" name="Google Shape;137;p23"/>
          <p:cNvSpPr txBox="1">
            <a:spLocks noGrp="1"/>
          </p:cNvSpPr>
          <p:nvPr>
            <p:ph type="subTitle" idx="2"/>
          </p:nvPr>
        </p:nvSpPr>
        <p:spPr>
          <a:xfrm>
            <a:off x="5010150" y="4802733"/>
            <a:ext cx="2944800" cy="5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100"/>
              <a:buNone/>
              <a:defRPr sz="1100">
                <a:latin typeface="Montserrat"/>
                <a:ea typeface="Montserrat"/>
                <a:cs typeface="Montserrat"/>
                <a:sym typeface="Montserrat"/>
              </a:defRPr>
            </a:lvl1pPr>
            <a:lvl2pPr lvl="1" algn="ctr" rtl="0">
              <a:spcBef>
                <a:spcPts val="0"/>
              </a:spcBef>
              <a:spcAft>
                <a:spcPts val="0"/>
              </a:spcAft>
              <a:buSzPts val="1400"/>
              <a:buNone/>
              <a:defRPr>
                <a:latin typeface="Roboto"/>
                <a:ea typeface="Roboto"/>
                <a:cs typeface="Roboto"/>
                <a:sym typeface="Roboto"/>
              </a:defRPr>
            </a:lvl2pPr>
            <a:lvl3pPr lvl="2" algn="ctr" rtl="0">
              <a:spcBef>
                <a:spcPts val="0"/>
              </a:spcBef>
              <a:spcAft>
                <a:spcPts val="0"/>
              </a:spcAft>
              <a:buSzPts val="1400"/>
              <a:buNone/>
              <a:defRPr>
                <a:latin typeface="Roboto"/>
                <a:ea typeface="Roboto"/>
                <a:cs typeface="Roboto"/>
                <a:sym typeface="Roboto"/>
              </a:defRPr>
            </a:lvl3pPr>
            <a:lvl4pPr lvl="3" algn="ctr" rtl="0">
              <a:spcBef>
                <a:spcPts val="0"/>
              </a:spcBef>
              <a:spcAft>
                <a:spcPts val="0"/>
              </a:spcAft>
              <a:buSzPts val="1400"/>
              <a:buNone/>
              <a:defRPr>
                <a:latin typeface="Roboto"/>
                <a:ea typeface="Roboto"/>
                <a:cs typeface="Roboto"/>
                <a:sym typeface="Roboto"/>
              </a:defRPr>
            </a:lvl4pPr>
            <a:lvl5pPr lvl="4" algn="ctr" rtl="0">
              <a:spcBef>
                <a:spcPts val="0"/>
              </a:spcBef>
              <a:spcAft>
                <a:spcPts val="0"/>
              </a:spcAft>
              <a:buSzPts val="1400"/>
              <a:buNone/>
              <a:defRPr>
                <a:latin typeface="Roboto"/>
                <a:ea typeface="Roboto"/>
                <a:cs typeface="Roboto"/>
                <a:sym typeface="Roboto"/>
              </a:defRPr>
            </a:lvl5pPr>
            <a:lvl6pPr lvl="5" algn="ctr" rtl="0">
              <a:spcBef>
                <a:spcPts val="0"/>
              </a:spcBef>
              <a:spcAft>
                <a:spcPts val="0"/>
              </a:spcAft>
              <a:buSzPts val="1400"/>
              <a:buNone/>
              <a:defRPr>
                <a:latin typeface="Roboto"/>
                <a:ea typeface="Roboto"/>
                <a:cs typeface="Roboto"/>
                <a:sym typeface="Roboto"/>
              </a:defRPr>
            </a:lvl6pPr>
            <a:lvl7pPr lvl="6" algn="ctr" rtl="0">
              <a:spcBef>
                <a:spcPts val="0"/>
              </a:spcBef>
              <a:spcAft>
                <a:spcPts val="0"/>
              </a:spcAft>
              <a:buSzPts val="1400"/>
              <a:buNone/>
              <a:defRPr>
                <a:latin typeface="Roboto"/>
                <a:ea typeface="Roboto"/>
                <a:cs typeface="Roboto"/>
                <a:sym typeface="Roboto"/>
              </a:defRPr>
            </a:lvl7pPr>
            <a:lvl8pPr lvl="7" algn="ctr" rtl="0">
              <a:spcBef>
                <a:spcPts val="0"/>
              </a:spcBef>
              <a:spcAft>
                <a:spcPts val="0"/>
              </a:spcAft>
              <a:buSzPts val="1400"/>
              <a:buNone/>
              <a:defRPr>
                <a:latin typeface="Roboto"/>
                <a:ea typeface="Roboto"/>
                <a:cs typeface="Roboto"/>
                <a:sym typeface="Roboto"/>
              </a:defRPr>
            </a:lvl8pPr>
            <a:lvl9pPr lvl="8" algn="ctr" rtl="0">
              <a:spcBef>
                <a:spcPts val="0"/>
              </a:spcBef>
              <a:spcAft>
                <a:spcPts val="0"/>
              </a:spcAft>
              <a:buSzPts val="1400"/>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41285236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8"/>
        <p:cNvGrpSpPr/>
        <p:nvPr/>
      </p:nvGrpSpPr>
      <p:grpSpPr>
        <a:xfrm>
          <a:off x="0" y="0"/>
          <a:ext cx="0" cy="0"/>
          <a:chOff x="0" y="0"/>
          <a:chExt cx="0" cy="0"/>
        </a:xfrm>
      </p:grpSpPr>
    </p:spTree>
    <p:extLst>
      <p:ext uri="{BB962C8B-B14F-4D97-AF65-F5344CB8AC3E}">
        <p14:creationId xmlns:p14="http://schemas.microsoft.com/office/powerpoint/2010/main" val="13083635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360D74-E893-4C89-8AB6-6ABB074640E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D8408692-9659-4CC9-A008-4193E7F34FA6}"/>
              </a:ext>
            </a:extLst>
          </p:cNvPr>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1313029-B389-4F72-9B67-758183A50A93}"/>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7038CA-302A-4079-AD03-A971710032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75E6CA0-3C4E-444B-B7A5-73384C86646B}"/>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77535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62FEFE-E03D-4639-B953-4B41B8FC7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4EDA159-D36F-4241-8D49-B1319B831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7A65205-8E92-4DC9-9064-78350950F0DB}"/>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DA059F-2E3B-489E-9DD6-7C72CEDF5AB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E7AE230-09E5-470C-9F55-E1EB49BD9DD4}"/>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4672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C62548-4AE9-424D-B6EC-293CD4AE348C}"/>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15DB216F-FFB7-417B-A349-4DC3961AD91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AC20F18-6BC9-4540-8258-08F9D927D29E}"/>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258837D-B161-4F5C-8C96-6C02A07C97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49ADFDC-1026-4FEB-8DEC-BE92356F5254}"/>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6214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A703DD-AE29-49D2-B9C2-899132854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2ECFA57-701A-479C-B5A5-B70019F37A53}"/>
              </a:ext>
            </a:extLst>
          </p:cNvPr>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D3A912A-1CA5-4ED2-BC3F-CB9A262809CC}"/>
              </a:ext>
            </a:extLst>
          </p:cNvPr>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13C041C-BE80-4541-A7F9-1109E2F98558}"/>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ADCE014-C75F-4630-9A89-B4B59B1E301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1C6693A-48B2-4956-8661-63960D73301B}"/>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8971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1456F-E221-4314-891E-4DCC5292D521}"/>
              </a:ext>
            </a:extLst>
          </p:cNvPr>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EA7B618-AE1E-4FEB-946C-485CD7125BD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355CAB8-8F0E-411B-B1C2-96B74F4AE30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113477A-5800-4F4E-A8F4-9D77D7F5919C}"/>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DA2AFFB-65FD-46BF-B273-37398E0BE77F}"/>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1DB2F6A-274C-42AE-82A8-E75AFF799310}"/>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0118E466-4819-4C08-B49C-8AD35D92D76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2CB2C92C-6E1F-4FAA-98EE-5DEAE8F4861A}"/>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0700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47DBDD-2D46-4CD6-AA87-E79E7491D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B9175F8-399F-438B-8B33-9AE67BDDE9EC}"/>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A78A58F-859C-45F9-9A20-9A5685BA28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BAF6C233-4D00-4CE1-9162-1827026D8BE4}"/>
              </a:ext>
            </a:extLst>
          </p:cNvPr>
          <p:cNvSpPr>
            <a:spLocks noGrp="1"/>
          </p:cNvSpPr>
          <p:nvPr>
            <p:ph type="sldNum" sz="quarter" idx="12"/>
          </p:nvPr>
        </p:nvSpPr>
        <p:spPr/>
        <p:txBody>
          <a:bodyPr/>
          <a:lstStyle>
            <a:lvl1pPr>
              <a:defRPr/>
            </a:lvl1pPr>
          </a:lstStyle>
          <a:p>
            <a:fld id="{B1363C8D-CB18-435B-957D-C1DCD21B9794}"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0160886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99B7F-AABB-48A8-8A38-45079F4B31CF}" type="datetimeFigureOut">
              <a:rPr lang="vi-VN" smtClean="0"/>
              <a:t>03/08/2021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CE2D20B-7ADA-4F6D-8DEF-616A16B57478}" type="slidenum">
              <a:rPr lang="vi-VN" smtClean="0"/>
              <a:t>‹#›</a:t>
            </a:fld>
            <a:endParaRPr lang="vi-VN"/>
          </a:p>
        </p:txBody>
      </p:sp>
    </p:spTree>
    <p:extLst>
      <p:ext uri="{BB962C8B-B14F-4D97-AF65-F5344CB8AC3E}">
        <p14:creationId xmlns:p14="http://schemas.microsoft.com/office/powerpoint/2010/main" val="4037122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B5D1008-996D-45C6-ABA4-A9EC3162B86F}"/>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BE20EE8-F048-47CA-8F4F-0285DACB1B5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7A3C9425-7191-4C83-8646-D5A75AFE7860}"/>
              </a:ext>
            </a:extLst>
          </p:cNvPr>
          <p:cNvSpPr>
            <a:spLocks noGrp="1"/>
          </p:cNvSpPr>
          <p:nvPr>
            <p:ph type="sldNum" sz="quarter" idx="12"/>
          </p:nvPr>
        </p:nvSpPr>
        <p:spPr/>
        <p:txBody>
          <a:bodyPr/>
          <a:lstStyle>
            <a:lvl1pPr>
              <a:defRPr/>
            </a:lvl1pPr>
          </a:lstStyle>
          <a:p>
            <a:fld id="{A22820BE-E5E0-4EBB-9A86-BE2E06C25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51644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19048A-1D58-4DB0-A9F2-A6DA36F9C5C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362F3B85-398C-4973-BA09-18C053E23B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D55F9F0-7DC6-4104-BF3F-6C36A6B604BD}"/>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2535E34A-EF01-41A5-889D-FA74AEB4BA4A}"/>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87C1EC5-441E-4223-9F19-666A334D2A2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9CA6780-C0F4-4190-985B-6A087ED58EDB}"/>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02200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285A3D-CA0E-4110-832F-B31C85006B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EBE63488-7939-4632-9E5E-9A22DE5788D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E1DAF57-4DA7-4C7D-8BE9-4E8328959A0D}"/>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6D3016B7-1322-4EFB-8AB7-12F66596EE82}"/>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08590A4-A5B4-4AF9-8318-414A5FF4DA4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F8C2A8C-600C-440E-81BD-EF83D73DC786}"/>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37137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F3C40-DE10-4E12-A051-0564757FF7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C60606B-C4DB-4FC0-9E15-02BCF7E9B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B390871-85AA-451A-886B-54A317D54C4F}"/>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BE3E90A-3586-4722-A65D-7C862A4DA5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0240CA1-4873-4E15-8D5F-765F058C550D}"/>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55301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18FE08B-C4CB-45A7-B952-75A0A46B01B4}"/>
              </a:ext>
            </a:extLst>
          </p:cNvPr>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E4BCD1F-A53F-4A77-8ECC-A3A742EDC1C1}"/>
              </a:ext>
            </a:extLst>
          </p:cNvPr>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938FDCC-ADD3-4C1E-96DD-A5C9B10474E9}"/>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03-Aug-21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6BDB11D-9841-4925-B7FC-485A79DF52B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7EED16A-3529-49C4-BFE2-8EDF8408892A}"/>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22694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C4F38-A25F-4322-BB1C-78006F6F2FB5}" type="datetimeFigureOut">
              <a:rPr lang="en-GB" smtClean="0">
                <a:solidFill>
                  <a:prstClr val="black">
                    <a:tint val="75000"/>
                  </a:prstClr>
                </a:solidFill>
              </a:rPr>
              <a:pPr/>
              <a:t>03/08/2021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F9F35F-E59D-49DC-B3F7-995DBF740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251141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8C4F38-A25F-4322-BB1C-78006F6F2FB5}" type="datetimeFigureOut">
              <a:rPr lang="en-GB" smtClean="0">
                <a:solidFill>
                  <a:prstClr val="black">
                    <a:tint val="75000"/>
                  </a:prstClr>
                </a:solidFill>
              </a:rPr>
              <a:pPr/>
              <a:t>03/08/2021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F9F35F-E59D-49DC-B3F7-995DBF740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207039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8C4F38-A25F-4322-BB1C-78006F6F2FB5}" type="datetimeFigureOut">
              <a:rPr lang="en-GB" smtClean="0">
                <a:solidFill>
                  <a:prstClr val="black">
                    <a:tint val="75000"/>
                  </a:prstClr>
                </a:solidFill>
              </a:rPr>
              <a:pPr/>
              <a:t>03/08/2021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F9F35F-E59D-49DC-B3F7-995DBF740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14541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8C4F38-A25F-4322-BB1C-78006F6F2FB5}" type="datetimeFigureOut">
              <a:rPr lang="en-GB" smtClean="0">
                <a:solidFill>
                  <a:prstClr val="black">
                    <a:tint val="75000"/>
                  </a:prstClr>
                </a:solidFill>
              </a:rPr>
              <a:pPr/>
              <a:t>03/08/2021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F9F35F-E59D-49DC-B3F7-995DBF740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21173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8C4F38-A25F-4322-BB1C-78006F6F2FB5}" type="datetimeFigureOut">
              <a:rPr lang="en-GB" smtClean="0">
                <a:solidFill>
                  <a:prstClr val="black">
                    <a:tint val="75000"/>
                  </a:prstClr>
                </a:solidFill>
              </a:rPr>
              <a:pPr/>
              <a:t>03/08/2021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4F9F35F-E59D-49DC-B3F7-995DBF740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429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99B7F-AABB-48A8-8A38-45079F4B31CF}" type="datetimeFigureOut">
              <a:rPr lang="vi-VN" smtClean="0"/>
              <a:t>03/08/2021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CE2D20B-7ADA-4F6D-8DEF-616A16B57478}" type="slidenum">
              <a:rPr lang="vi-VN" smtClean="0"/>
              <a:t>‹#›</a:t>
            </a:fld>
            <a:endParaRPr lang="vi-VN"/>
          </a:p>
        </p:txBody>
      </p:sp>
    </p:spTree>
    <p:extLst>
      <p:ext uri="{BB962C8B-B14F-4D97-AF65-F5344CB8AC3E}">
        <p14:creationId xmlns:p14="http://schemas.microsoft.com/office/powerpoint/2010/main" val="1586850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8C4F38-A25F-4322-BB1C-78006F6F2FB5}" type="datetimeFigureOut">
              <a:rPr lang="en-GB" smtClean="0">
                <a:solidFill>
                  <a:prstClr val="black">
                    <a:tint val="75000"/>
                  </a:prstClr>
                </a:solidFill>
              </a:rPr>
              <a:pPr/>
              <a:t>03/08/2021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4F9F35F-E59D-49DC-B3F7-995DBF740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05873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C4F38-A25F-4322-BB1C-78006F6F2FB5}" type="datetimeFigureOut">
              <a:rPr lang="en-GB" smtClean="0">
                <a:solidFill>
                  <a:prstClr val="black">
                    <a:tint val="75000"/>
                  </a:prstClr>
                </a:solidFill>
              </a:rPr>
              <a:pPr/>
              <a:t>03/08/2021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4F9F35F-E59D-49DC-B3F7-995DBF740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07545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18C4F38-A25F-4322-BB1C-78006F6F2FB5}" type="datetimeFigureOut">
              <a:rPr lang="en-GB" smtClean="0">
                <a:solidFill>
                  <a:prstClr val="black">
                    <a:tint val="75000"/>
                  </a:prstClr>
                </a:solidFill>
              </a:rPr>
              <a:pPr/>
              <a:t>03/08/2021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F9F35F-E59D-49DC-B3F7-995DBF740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75829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18C4F38-A25F-4322-BB1C-78006F6F2FB5}" type="datetimeFigureOut">
              <a:rPr lang="en-GB" smtClean="0">
                <a:solidFill>
                  <a:prstClr val="black">
                    <a:tint val="75000"/>
                  </a:prstClr>
                </a:solidFill>
              </a:rPr>
              <a:pPr/>
              <a:t>03/08/2021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F9F35F-E59D-49DC-B3F7-995DBF740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21877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8C4F38-A25F-4322-BB1C-78006F6F2FB5}" type="datetimeFigureOut">
              <a:rPr lang="en-GB" smtClean="0">
                <a:solidFill>
                  <a:prstClr val="black">
                    <a:tint val="75000"/>
                  </a:prstClr>
                </a:solidFill>
              </a:rPr>
              <a:pPr/>
              <a:t>03/08/2021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F9F35F-E59D-49DC-B3F7-995DBF740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78482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8C4F38-A25F-4322-BB1C-78006F6F2FB5}" type="datetimeFigureOut">
              <a:rPr lang="en-GB" smtClean="0">
                <a:solidFill>
                  <a:prstClr val="black">
                    <a:tint val="75000"/>
                  </a:prstClr>
                </a:solidFill>
              </a:rPr>
              <a:pPr/>
              <a:t>03/08/2021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F9F35F-E59D-49DC-B3F7-995DBF740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22676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540F5B2-66AE-4F5F-8104-A5F009481141}"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3EA3E0-12C0-4AD9-A46B-504ACAA43F06}" type="slidenum">
              <a:rPr lang="en-US"/>
              <a:pPr/>
              <a:t>‹#›</a:t>
            </a:fld>
            <a:endParaRPr lang="en-US"/>
          </a:p>
        </p:txBody>
      </p:sp>
    </p:spTree>
    <p:extLst>
      <p:ext uri="{BB962C8B-B14F-4D97-AF65-F5344CB8AC3E}">
        <p14:creationId xmlns:p14="http://schemas.microsoft.com/office/powerpoint/2010/main" val="10537796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77E56E-1318-4B7E-BF30-B047F75E5CF3}"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0499B53-BE98-4495-9D24-22822869767A}" type="slidenum">
              <a:rPr lang="en-US"/>
              <a:pPr/>
              <a:t>‹#›</a:t>
            </a:fld>
            <a:endParaRPr lang="en-US"/>
          </a:p>
        </p:txBody>
      </p:sp>
    </p:spTree>
    <p:extLst>
      <p:ext uri="{BB962C8B-B14F-4D97-AF65-F5344CB8AC3E}">
        <p14:creationId xmlns:p14="http://schemas.microsoft.com/office/powerpoint/2010/main" val="7947912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2A56EFC3-DAD3-4C98-984D-283A9CF42747}"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769C77F-E4A7-45A3-AF42-04E7E70CD74E}" type="slidenum">
              <a:rPr lang="en-US"/>
              <a:pPr/>
              <a:t>‹#›</a:t>
            </a:fld>
            <a:endParaRPr lang="en-US"/>
          </a:p>
        </p:txBody>
      </p:sp>
    </p:spTree>
    <p:extLst>
      <p:ext uri="{BB962C8B-B14F-4D97-AF65-F5344CB8AC3E}">
        <p14:creationId xmlns:p14="http://schemas.microsoft.com/office/powerpoint/2010/main" val="9658022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271FD23-C95B-4AFE-8C22-6BF8BCEB00DB}" type="datetimeFigureOut">
              <a:rPr lang="en-US">
                <a:solidFill>
                  <a:prstClr val="black">
                    <a:tint val="75000"/>
                  </a:prstClr>
                </a:solidFill>
              </a:rPr>
              <a:pPr>
                <a:defRPr/>
              </a:pPr>
              <a:t>03-Aug-21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E0FFBAE-B102-400A-AE59-13356CBA5E58}" type="slidenum">
              <a:rPr lang="en-US"/>
              <a:pPr/>
              <a:t>‹#›</a:t>
            </a:fld>
            <a:endParaRPr lang="en-US"/>
          </a:p>
        </p:txBody>
      </p:sp>
    </p:spTree>
    <p:extLst>
      <p:ext uri="{BB962C8B-B14F-4D97-AF65-F5344CB8AC3E}">
        <p14:creationId xmlns:p14="http://schemas.microsoft.com/office/powerpoint/2010/main" val="173319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99B7F-AABB-48A8-8A38-45079F4B31CF}" type="datetimeFigureOut">
              <a:rPr lang="vi-VN" smtClean="0"/>
              <a:t>03/08/2021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CE2D20B-7ADA-4F6D-8DEF-616A16B57478}" type="slidenum">
              <a:rPr lang="vi-VN" smtClean="0"/>
              <a:t>‹#›</a:t>
            </a:fld>
            <a:endParaRPr lang="vi-VN"/>
          </a:p>
        </p:txBody>
      </p:sp>
    </p:spTree>
    <p:extLst>
      <p:ext uri="{BB962C8B-B14F-4D97-AF65-F5344CB8AC3E}">
        <p14:creationId xmlns:p14="http://schemas.microsoft.com/office/powerpoint/2010/main" val="4118774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5C091E4-E8B8-4FBD-8FD9-BAB89DA42990}" type="datetimeFigureOut">
              <a:rPr lang="en-US">
                <a:solidFill>
                  <a:prstClr val="black">
                    <a:tint val="75000"/>
                  </a:prstClr>
                </a:solidFill>
              </a:rPr>
              <a:pPr>
                <a:defRPr/>
              </a:pPr>
              <a:t>03-Aug-21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9B2460E-E8D5-4F11-BEE6-823D7DCE05DD}" type="slidenum">
              <a:rPr lang="en-US"/>
              <a:pPr/>
              <a:t>‹#›</a:t>
            </a:fld>
            <a:endParaRPr lang="en-US"/>
          </a:p>
        </p:txBody>
      </p:sp>
    </p:spTree>
    <p:extLst>
      <p:ext uri="{BB962C8B-B14F-4D97-AF65-F5344CB8AC3E}">
        <p14:creationId xmlns:p14="http://schemas.microsoft.com/office/powerpoint/2010/main" val="23768250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6F4C25E-7E72-4171-9677-B181AF96B47F}" type="datetimeFigureOut">
              <a:rPr lang="en-US">
                <a:solidFill>
                  <a:prstClr val="black">
                    <a:tint val="75000"/>
                  </a:prstClr>
                </a:solidFill>
              </a:rPr>
              <a:pPr>
                <a:defRPr/>
              </a:pPr>
              <a:t>03-Aug-21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AB1F691-47F3-434F-94BE-D233C8D0ECED}" type="slidenum">
              <a:rPr lang="en-US"/>
              <a:pPr/>
              <a:t>‹#›</a:t>
            </a:fld>
            <a:endParaRPr lang="en-US"/>
          </a:p>
        </p:txBody>
      </p:sp>
    </p:spTree>
    <p:extLst>
      <p:ext uri="{BB962C8B-B14F-4D97-AF65-F5344CB8AC3E}">
        <p14:creationId xmlns:p14="http://schemas.microsoft.com/office/powerpoint/2010/main" val="16800467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4B55D2-B65B-40C7-BDC7-43D0DF344F4D}" type="datetimeFigureOut">
              <a:rPr lang="en-US">
                <a:solidFill>
                  <a:prstClr val="black">
                    <a:tint val="75000"/>
                  </a:prstClr>
                </a:solidFill>
              </a:rPr>
              <a:pPr>
                <a:defRPr/>
              </a:pPr>
              <a:t>03-Aug-21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3A98273-90BE-4AC5-97FA-4BE92ED3B8C8}" type="slidenum">
              <a:rPr lang="en-US"/>
              <a:pPr/>
              <a:t>‹#›</a:t>
            </a:fld>
            <a:endParaRPr lang="en-US"/>
          </a:p>
        </p:txBody>
      </p:sp>
    </p:spTree>
    <p:extLst>
      <p:ext uri="{BB962C8B-B14F-4D97-AF65-F5344CB8AC3E}">
        <p14:creationId xmlns:p14="http://schemas.microsoft.com/office/powerpoint/2010/main" val="26739669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3444166-4C59-47CA-BFBF-835A55AA18D8}" type="datetimeFigureOut">
              <a:rPr lang="en-US">
                <a:solidFill>
                  <a:prstClr val="black">
                    <a:tint val="75000"/>
                  </a:prstClr>
                </a:solidFill>
              </a:rPr>
              <a:pPr>
                <a:defRPr/>
              </a:pPr>
              <a:t>03-Aug-21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95F49B0-1D41-4749-9BFE-44859460C5E3}" type="slidenum">
              <a:rPr lang="en-US"/>
              <a:pPr/>
              <a:t>‹#›</a:t>
            </a:fld>
            <a:endParaRPr lang="en-US"/>
          </a:p>
        </p:txBody>
      </p:sp>
    </p:spTree>
    <p:extLst>
      <p:ext uri="{BB962C8B-B14F-4D97-AF65-F5344CB8AC3E}">
        <p14:creationId xmlns:p14="http://schemas.microsoft.com/office/powerpoint/2010/main" val="3202879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3297EE9-8EDE-4760-9CEB-E6996874A82F}" type="datetimeFigureOut">
              <a:rPr lang="en-US">
                <a:solidFill>
                  <a:prstClr val="black">
                    <a:tint val="75000"/>
                  </a:prstClr>
                </a:solidFill>
              </a:rPr>
              <a:pPr>
                <a:defRPr/>
              </a:pPr>
              <a:t>03-Aug-21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D749F3D-D4AB-445B-8956-893B9CF92238}" type="slidenum">
              <a:rPr lang="en-US"/>
              <a:pPr/>
              <a:t>‹#›</a:t>
            </a:fld>
            <a:endParaRPr lang="en-US"/>
          </a:p>
        </p:txBody>
      </p:sp>
    </p:spTree>
    <p:extLst>
      <p:ext uri="{BB962C8B-B14F-4D97-AF65-F5344CB8AC3E}">
        <p14:creationId xmlns:p14="http://schemas.microsoft.com/office/powerpoint/2010/main" val="18924805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C9B573F-C71F-414A-8E39-9E3071C010CC}"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449734-C007-4A40-8225-48606BF9FDAB}" type="slidenum">
              <a:rPr lang="en-US"/>
              <a:pPr/>
              <a:t>‹#›</a:t>
            </a:fld>
            <a:endParaRPr lang="en-US"/>
          </a:p>
        </p:txBody>
      </p:sp>
    </p:spTree>
    <p:extLst>
      <p:ext uri="{BB962C8B-B14F-4D97-AF65-F5344CB8AC3E}">
        <p14:creationId xmlns:p14="http://schemas.microsoft.com/office/powerpoint/2010/main" val="38921627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9E5EB40-4EDB-47FE-B17F-EB8BE1263CCD}"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87E302D-5F04-4566-AA79-BB280605A371}" type="slidenum">
              <a:rPr lang="en-US"/>
              <a:pPr/>
              <a:t>‹#›</a:t>
            </a:fld>
            <a:endParaRPr lang="en-US"/>
          </a:p>
        </p:txBody>
      </p:sp>
    </p:spTree>
    <p:extLst>
      <p:ext uri="{BB962C8B-B14F-4D97-AF65-F5344CB8AC3E}">
        <p14:creationId xmlns:p14="http://schemas.microsoft.com/office/powerpoint/2010/main" val="31975558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540F5B2-66AE-4F5F-8104-A5F009481141}"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3EA3E0-12C0-4AD9-A46B-504ACAA43F06}" type="slidenum">
              <a:rPr lang="en-US"/>
              <a:pPr/>
              <a:t>‹#›</a:t>
            </a:fld>
            <a:endParaRPr lang="en-US"/>
          </a:p>
        </p:txBody>
      </p:sp>
    </p:spTree>
    <p:extLst>
      <p:ext uri="{BB962C8B-B14F-4D97-AF65-F5344CB8AC3E}">
        <p14:creationId xmlns:p14="http://schemas.microsoft.com/office/powerpoint/2010/main" val="30766978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77E56E-1318-4B7E-BF30-B047F75E5CF3}"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0499B53-BE98-4495-9D24-22822869767A}" type="slidenum">
              <a:rPr lang="en-US"/>
              <a:pPr/>
              <a:t>‹#›</a:t>
            </a:fld>
            <a:endParaRPr lang="en-US"/>
          </a:p>
        </p:txBody>
      </p:sp>
    </p:spTree>
    <p:extLst>
      <p:ext uri="{BB962C8B-B14F-4D97-AF65-F5344CB8AC3E}">
        <p14:creationId xmlns:p14="http://schemas.microsoft.com/office/powerpoint/2010/main" val="364389653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2A56EFC3-DAD3-4C98-984D-283A9CF42747}"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769C77F-E4A7-45A3-AF42-04E7E70CD74E}" type="slidenum">
              <a:rPr lang="en-US"/>
              <a:pPr/>
              <a:t>‹#›</a:t>
            </a:fld>
            <a:endParaRPr lang="en-US"/>
          </a:p>
        </p:txBody>
      </p:sp>
    </p:spTree>
    <p:extLst>
      <p:ext uri="{BB962C8B-B14F-4D97-AF65-F5344CB8AC3E}">
        <p14:creationId xmlns:p14="http://schemas.microsoft.com/office/powerpoint/2010/main" val="26740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image" Target="../media/image2.pn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theme" Target="../theme/theme10.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image" Target="../media/image2.png"/><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1.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image" Target="../media/image2.png"/><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theme" Target="../theme/theme12.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2.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3.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image" Target="../media/image2.png"/><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image" Target="../media/image24.jpg"/><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heme" Target="../theme/theme3.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2.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4.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2.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5.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2.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6.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7.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image" Target="../media/image2.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theme" Target="../theme/theme9.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99B7F-AABB-48A8-8A38-45079F4B31CF}" type="datetimeFigureOut">
              <a:rPr lang="vi-VN" smtClean="0"/>
              <a:t>03/08/2021</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2D20B-7ADA-4F6D-8DEF-616A16B57478}" type="slidenum">
              <a:rPr lang="vi-VN" smtClean="0"/>
              <a:t>‹#›</a:t>
            </a:fld>
            <a:endParaRPr lang="vi-VN"/>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4"/>
          <a:stretch>
            <a:fillRect/>
          </a:stretch>
        </p:blipFill>
        <p:spPr>
          <a:xfrm>
            <a:off x="7057697" y="5201862"/>
            <a:ext cx="2086303" cy="1656138"/>
          </a:xfrm>
          <a:prstGeom prst="rect">
            <a:avLst/>
          </a:prstGeom>
        </p:spPr>
      </p:pic>
    </p:spTree>
    <p:extLst>
      <p:ext uri="{BB962C8B-B14F-4D97-AF65-F5344CB8AC3E}">
        <p14:creationId xmlns:p14="http://schemas.microsoft.com/office/powerpoint/2010/main" val="3575252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1pPr>
            <a:lvl2pPr lvl="1">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2pPr>
            <a:lvl3pPr lvl="2">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3pPr>
            <a:lvl4pPr lvl="3">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4pPr>
            <a:lvl5pPr lvl="4">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5pPr>
            <a:lvl6pPr lvl="5">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6pPr>
            <a:lvl7pPr lvl="6">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7pPr>
            <a:lvl8pPr lvl="7">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8pPr>
            <a:lvl9pPr lvl="8">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Didact Gothic"/>
              <a:buChar char="●"/>
              <a:defRPr sz="1800">
                <a:solidFill>
                  <a:srgbClr val="434343"/>
                </a:solidFill>
                <a:latin typeface="Didact Gothic"/>
                <a:ea typeface="Didact Gothic"/>
                <a:cs typeface="Didact Gothic"/>
                <a:sym typeface="Didact Gothic"/>
              </a:defRPr>
            </a:lvl1pPr>
            <a:lvl2pPr marL="914400" lvl="1"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2pPr>
            <a:lvl3pPr marL="1371600" lvl="2"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3pPr>
            <a:lvl4pPr marL="1828800" lvl="3"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4pPr>
            <a:lvl5pPr marL="2286000" lvl="4"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5pPr>
            <a:lvl6pPr marL="2743200" lvl="5"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6pPr>
            <a:lvl7pPr marL="3200400" lvl="6"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7pPr>
            <a:lvl8pPr marL="3657600" lvl="7"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rgbClr val="434343"/>
              </a:buClr>
              <a:buSzPts val="1400"/>
              <a:buFont typeface="Didact Gothic"/>
              <a:buChar char="■"/>
              <a:defRPr>
                <a:solidFill>
                  <a:srgbClr val="434343"/>
                </a:solidFill>
                <a:latin typeface="Didact Gothic"/>
                <a:ea typeface="Didact Gothic"/>
                <a:cs typeface="Didact Gothic"/>
                <a:sym typeface="Didact Gothic"/>
              </a:defRPr>
            </a:lvl9pPr>
          </a:lstStyle>
          <a:p>
            <a:endParaRPr/>
          </a:p>
        </p:txBody>
      </p:sp>
      <p:pic>
        <p:nvPicPr>
          <p:cNvPr id="4" name="Picture 3"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8"/>
          <a:stretch>
            <a:fillRect/>
          </a:stretch>
        </p:blipFill>
        <p:spPr>
          <a:xfrm>
            <a:off x="7188807" y="5263764"/>
            <a:ext cx="2086303" cy="1656138"/>
          </a:xfrm>
          <a:prstGeom prst="rect">
            <a:avLst/>
          </a:prstGeom>
        </p:spPr>
      </p:pic>
    </p:spTree>
    <p:extLst>
      <p:ext uri="{BB962C8B-B14F-4D97-AF65-F5344CB8AC3E}">
        <p14:creationId xmlns:p14="http://schemas.microsoft.com/office/powerpoint/2010/main" val="3383611345"/>
      </p:ext>
    </p:extLst>
  </p:cSld>
  <p:clrMap bg1="lt1" tx1="dk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073C328-922F-4B0B-8525-8ACF096E874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2C1BFE4-AA55-444D-AE70-3B0265254091}"/>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07D68E4-8B87-467B-B1C3-35BC81AE59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1EDF14-9474-41C6-9319-2345718929E4}" type="datetimeFigureOut">
              <a:rPr lang="en-US" smtClean="0">
                <a:solidFill>
                  <a:prstClr val="black">
                    <a:tint val="75000"/>
                  </a:prstClr>
                </a:solidFill>
                <a:cs typeface="Arial"/>
                <a:sym typeface="Arial"/>
              </a:rPr>
              <a:pPr/>
              <a:t>03-Aug-21</a:t>
            </a:fld>
            <a:endParaRPr lang="en-US">
              <a:solidFill>
                <a:prstClr val="black">
                  <a:tint val="75000"/>
                </a:prstClr>
              </a:solidFill>
              <a:cs typeface="Arial"/>
              <a:sym typeface="Arial"/>
            </a:endParaRPr>
          </a:p>
        </p:txBody>
      </p:sp>
      <p:sp>
        <p:nvSpPr>
          <p:cNvPr id="5" name="Footer Placeholder 4">
            <a:extLst>
              <a:ext uri="{FF2B5EF4-FFF2-40B4-BE49-F238E27FC236}">
                <a16:creationId xmlns="" xmlns:a16="http://schemas.microsoft.com/office/drawing/2014/main" id="{E88F2EFC-AD95-415C-8369-5A07D311736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a:extLst>
              <a:ext uri="{FF2B5EF4-FFF2-40B4-BE49-F238E27FC236}">
                <a16:creationId xmlns="" xmlns:a16="http://schemas.microsoft.com/office/drawing/2014/main" id="{73E3FC87-E14B-43D3-B70F-4D9355BCC9B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0C9B403-B91B-4216-B1E5-5AD4DE66315A}"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3"/>
          <a:stretch>
            <a:fillRect/>
          </a:stretch>
        </p:blipFill>
        <p:spPr>
          <a:xfrm>
            <a:off x="7057697" y="5438589"/>
            <a:ext cx="2086303" cy="1656138"/>
          </a:xfrm>
          <a:prstGeom prst="rect">
            <a:avLst/>
          </a:prstGeom>
        </p:spPr>
      </p:pic>
    </p:spTree>
    <p:extLst>
      <p:ext uri="{BB962C8B-B14F-4D97-AF65-F5344CB8AC3E}">
        <p14:creationId xmlns:p14="http://schemas.microsoft.com/office/powerpoint/2010/main" val="116687413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1pPr>
            <a:lvl2pPr lvl="1">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2pPr>
            <a:lvl3pPr lvl="2">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3pPr>
            <a:lvl4pPr lvl="3">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4pPr>
            <a:lvl5pPr lvl="4">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5pPr>
            <a:lvl6pPr lvl="5">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6pPr>
            <a:lvl7pPr lvl="6">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7pPr>
            <a:lvl8pPr lvl="7">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8pPr>
            <a:lvl9pPr lvl="8">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Didact Gothic"/>
              <a:buChar char="●"/>
              <a:defRPr sz="1800">
                <a:solidFill>
                  <a:srgbClr val="434343"/>
                </a:solidFill>
                <a:latin typeface="Didact Gothic"/>
                <a:ea typeface="Didact Gothic"/>
                <a:cs typeface="Didact Gothic"/>
                <a:sym typeface="Didact Gothic"/>
              </a:defRPr>
            </a:lvl1pPr>
            <a:lvl2pPr marL="914400" lvl="1"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2pPr>
            <a:lvl3pPr marL="1371600" lvl="2"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3pPr>
            <a:lvl4pPr marL="1828800" lvl="3"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4pPr>
            <a:lvl5pPr marL="2286000" lvl="4"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5pPr>
            <a:lvl6pPr marL="2743200" lvl="5"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6pPr>
            <a:lvl7pPr marL="3200400" lvl="6"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7pPr>
            <a:lvl8pPr marL="3657600" lvl="7"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rgbClr val="434343"/>
              </a:buClr>
              <a:buSzPts val="1400"/>
              <a:buFont typeface="Didact Gothic"/>
              <a:buChar char="■"/>
              <a:defRPr>
                <a:solidFill>
                  <a:srgbClr val="434343"/>
                </a:solidFill>
                <a:latin typeface="Didact Gothic"/>
                <a:ea typeface="Didact Gothic"/>
                <a:cs typeface="Didact Gothic"/>
                <a:sym typeface="Didact Gothic"/>
              </a:defRPr>
            </a:lvl9pPr>
          </a:lstStyle>
          <a:p>
            <a:endParaRPr/>
          </a:p>
        </p:txBody>
      </p:sp>
      <p:pic>
        <p:nvPicPr>
          <p:cNvPr id="4" name="Picture 3"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8"/>
          <a:stretch>
            <a:fillRect/>
          </a:stretch>
        </p:blipFill>
        <p:spPr>
          <a:xfrm>
            <a:off x="7226907" y="5263764"/>
            <a:ext cx="2086303" cy="1656138"/>
          </a:xfrm>
          <a:prstGeom prst="rect">
            <a:avLst/>
          </a:prstGeom>
        </p:spPr>
      </p:pic>
    </p:spTree>
    <p:extLst>
      <p:ext uri="{BB962C8B-B14F-4D97-AF65-F5344CB8AC3E}">
        <p14:creationId xmlns:p14="http://schemas.microsoft.com/office/powerpoint/2010/main" val="4290372308"/>
      </p:ext>
    </p:extLst>
  </p:cSld>
  <p:clrMap bg1="lt1" tx1="dk1" bg2="dk2"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675">
                <a:solidFill>
                  <a:schemeClr val="tx1">
                    <a:tint val="75000"/>
                  </a:schemeClr>
                </a:solidFill>
                <a:latin typeface="+mn-lt"/>
                <a:cs typeface="+mn-cs"/>
              </a:defRPr>
            </a:lvl1pPr>
          </a:lstStyle>
          <a:p>
            <a:pPr>
              <a:defRPr/>
            </a:pPr>
            <a:fld id="{9AAECD43-E3B9-4138-B4B5-AC41BC74798F}"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675">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675">
                <a:solidFill>
                  <a:srgbClr val="898989"/>
                </a:solidFill>
              </a:defRPr>
            </a:lvl1pPr>
          </a:lstStyle>
          <a:p>
            <a:pPr fontAlgn="base">
              <a:spcBef>
                <a:spcPct val="0"/>
              </a:spcBef>
              <a:spcAft>
                <a:spcPct val="0"/>
              </a:spcAft>
            </a:pPr>
            <a:fld id="{F47AA938-1E85-4A68-8E35-3434722346D0}" type="slidenum">
              <a:rPr lang="en-US" smtClean="0">
                <a:cs typeface="Arial" panose="020B0604020202020204" pitchFamily="34" charset="0"/>
              </a:rPr>
              <a:pPr fontAlgn="base">
                <a:spcBef>
                  <a:spcPct val="0"/>
                </a:spcBef>
                <a:spcAft>
                  <a:spcPct val="0"/>
                </a:spcAft>
              </a:pPr>
              <a:t>‹#›</a:t>
            </a:fld>
            <a:endParaRPr lang="en-US" smtClean="0">
              <a:cs typeface="Arial" panose="020B0604020202020204" pitchFamily="34" charset="0"/>
            </a:endParaRPr>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3"/>
          <a:stretch>
            <a:fillRect/>
          </a:stretch>
        </p:blipFill>
        <p:spPr>
          <a:xfrm>
            <a:off x="7057697" y="5298098"/>
            <a:ext cx="2086303" cy="1656138"/>
          </a:xfrm>
          <a:prstGeom prst="rect">
            <a:avLst/>
          </a:prstGeom>
        </p:spPr>
      </p:pic>
    </p:spTree>
    <p:extLst>
      <p:ext uri="{BB962C8B-B14F-4D97-AF65-F5344CB8AC3E}">
        <p14:creationId xmlns:p14="http://schemas.microsoft.com/office/powerpoint/2010/main" val="424326236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rtl="0" eaLnBrk="0" fontAlgn="base" hangingPunct="0">
        <a:spcBef>
          <a:spcPct val="0"/>
        </a:spcBef>
        <a:spcAft>
          <a:spcPct val="0"/>
        </a:spcAft>
        <a:defRPr sz="2475" kern="1200">
          <a:solidFill>
            <a:schemeClr val="tx1"/>
          </a:solidFill>
          <a:latin typeface="+mj-lt"/>
          <a:ea typeface="+mj-ea"/>
          <a:cs typeface="+mj-cs"/>
        </a:defRPr>
      </a:lvl1pPr>
      <a:lvl2pPr algn="ctr" rtl="0" eaLnBrk="0" fontAlgn="base" hangingPunct="0">
        <a:spcBef>
          <a:spcPct val="0"/>
        </a:spcBef>
        <a:spcAft>
          <a:spcPct val="0"/>
        </a:spcAft>
        <a:defRPr sz="2475">
          <a:solidFill>
            <a:schemeClr val="tx1"/>
          </a:solidFill>
          <a:latin typeface="Calibri" pitchFamily="34" charset="0"/>
        </a:defRPr>
      </a:lvl2pPr>
      <a:lvl3pPr algn="ctr" rtl="0" eaLnBrk="0" fontAlgn="base" hangingPunct="0">
        <a:spcBef>
          <a:spcPct val="0"/>
        </a:spcBef>
        <a:spcAft>
          <a:spcPct val="0"/>
        </a:spcAft>
        <a:defRPr sz="2475">
          <a:solidFill>
            <a:schemeClr val="tx1"/>
          </a:solidFill>
          <a:latin typeface="Calibri" pitchFamily="34" charset="0"/>
        </a:defRPr>
      </a:lvl3pPr>
      <a:lvl4pPr algn="ctr" rtl="0" eaLnBrk="0" fontAlgn="base" hangingPunct="0">
        <a:spcBef>
          <a:spcPct val="0"/>
        </a:spcBef>
        <a:spcAft>
          <a:spcPct val="0"/>
        </a:spcAft>
        <a:defRPr sz="2475">
          <a:solidFill>
            <a:schemeClr val="tx1"/>
          </a:solidFill>
          <a:latin typeface="Calibri" pitchFamily="34" charset="0"/>
        </a:defRPr>
      </a:lvl4pPr>
      <a:lvl5pPr algn="ctr" rtl="0" eaLnBrk="0" fontAlgn="base" hangingPunct="0">
        <a:spcBef>
          <a:spcPct val="0"/>
        </a:spcBef>
        <a:spcAft>
          <a:spcPct val="0"/>
        </a:spcAft>
        <a:defRPr sz="2475">
          <a:solidFill>
            <a:schemeClr val="tx1"/>
          </a:solidFill>
          <a:latin typeface="Calibri" pitchFamily="34" charset="0"/>
        </a:defRPr>
      </a:lvl5pPr>
      <a:lvl6pPr marL="257175" algn="ctr" rtl="0" fontAlgn="base">
        <a:spcBef>
          <a:spcPct val="0"/>
        </a:spcBef>
        <a:spcAft>
          <a:spcPct val="0"/>
        </a:spcAft>
        <a:defRPr sz="2475">
          <a:solidFill>
            <a:schemeClr val="tx1"/>
          </a:solidFill>
          <a:latin typeface="Calibri" pitchFamily="34" charset="0"/>
        </a:defRPr>
      </a:lvl6pPr>
      <a:lvl7pPr marL="514350" algn="ctr" rtl="0" fontAlgn="base">
        <a:spcBef>
          <a:spcPct val="0"/>
        </a:spcBef>
        <a:spcAft>
          <a:spcPct val="0"/>
        </a:spcAft>
        <a:defRPr sz="2475">
          <a:solidFill>
            <a:schemeClr val="tx1"/>
          </a:solidFill>
          <a:latin typeface="Calibri" pitchFamily="34" charset="0"/>
        </a:defRPr>
      </a:lvl7pPr>
      <a:lvl8pPr marL="771525" algn="ctr" rtl="0" fontAlgn="base">
        <a:spcBef>
          <a:spcPct val="0"/>
        </a:spcBef>
        <a:spcAft>
          <a:spcPct val="0"/>
        </a:spcAft>
        <a:defRPr sz="2475">
          <a:solidFill>
            <a:schemeClr val="tx1"/>
          </a:solidFill>
          <a:latin typeface="Calibri" pitchFamily="34" charset="0"/>
        </a:defRPr>
      </a:lvl8pPr>
      <a:lvl9pPr marL="1028700" algn="ctr" rtl="0" fontAlgn="base">
        <a:spcBef>
          <a:spcPct val="0"/>
        </a:spcBef>
        <a:spcAft>
          <a:spcPct val="0"/>
        </a:spcAft>
        <a:defRPr sz="2475">
          <a:solidFill>
            <a:schemeClr val="tx1"/>
          </a:solidFill>
          <a:latin typeface="Calibri" pitchFamily="34" charset="0"/>
        </a:defRPr>
      </a:lvl9pPr>
    </p:titleStyle>
    <p:bodyStyle>
      <a:lvl1pPr marL="192881" indent="-192881"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rtl="0" eaLnBrk="0" fontAlgn="base" hangingPunct="0">
        <a:spcBef>
          <a:spcPct val="20000"/>
        </a:spcBef>
        <a:spcAft>
          <a:spcPct val="0"/>
        </a:spcAft>
        <a:buFont typeface="Arial" panose="020B0604020202020204" pitchFamily="34" charset="0"/>
        <a:buChar char="•"/>
        <a:defRPr sz="1350" kern="1200">
          <a:solidFill>
            <a:schemeClr val="tx1"/>
          </a:solidFill>
          <a:latin typeface="+mn-lt"/>
          <a:ea typeface="+mn-ea"/>
          <a:cs typeface="+mn-cs"/>
        </a:defRPr>
      </a:lvl3pPr>
      <a:lvl4pPr marL="900113" indent="-128588"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64100" y="796567"/>
            <a:ext cx="85206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Englebert"/>
              <a:buNone/>
              <a:defRPr sz="2800">
                <a:solidFill>
                  <a:schemeClr val="lt1"/>
                </a:solidFill>
                <a:latin typeface="Englebert"/>
                <a:ea typeface="Englebert"/>
                <a:cs typeface="Englebert"/>
                <a:sym typeface="Englebert"/>
              </a:defRPr>
            </a:lvl1pPr>
            <a:lvl2pPr lvl="1" rtl="0">
              <a:spcBef>
                <a:spcPts val="0"/>
              </a:spcBef>
              <a:spcAft>
                <a:spcPts val="0"/>
              </a:spcAft>
              <a:buClr>
                <a:schemeClr val="lt1"/>
              </a:buClr>
              <a:buSzPts val="2800"/>
              <a:buFont typeface="Oswald Regular"/>
              <a:buNone/>
              <a:defRPr sz="2800">
                <a:solidFill>
                  <a:schemeClr val="lt1"/>
                </a:solidFill>
                <a:latin typeface="Oswald Regular"/>
                <a:ea typeface="Oswald Regular"/>
                <a:cs typeface="Oswald Regular"/>
                <a:sym typeface="Oswald Regular"/>
              </a:defRPr>
            </a:lvl2pPr>
            <a:lvl3pPr lvl="2" rtl="0">
              <a:spcBef>
                <a:spcPts val="0"/>
              </a:spcBef>
              <a:spcAft>
                <a:spcPts val="0"/>
              </a:spcAft>
              <a:buClr>
                <a:schemeClr val="lt1"/>
              </a:buClr>
              <a:buSzPts val="2800"/>
              <a:buFont typeface="Oswald Regular"/>
              <a:buNone/>
              <a:defRPr sz="2800">
                <a:solidFill>
                  <a:schemeClr val="lt1"/>
                </a:solidFill>
                <a:latin typeface="Oswald Regular"/>
                <a:ea typeface="Oswald Regular"/>
                <a:cs typeface="Oswald Regular"/>
                <a:sym typeface="Oswald Regular"/>
              </a:defRPr>
            </a:lvl3pPr>
            <a:lvl4pPr lvl="3" rtl="0">
              <a:spcBef>
                <a:spcPts val="0"/>
              </a:spcBef>
              <a:spcAft>
                <a:spcPts val="0"/>
              </a:spcAft>
              <a:buClr>
                <a:schemeClr val="lt1"/>
              </a:buClr>
              <a:buSzPts val="2800"/>
              <a:buFont typeface="Oswald Regular"/>
              <a:buNone/>
              <a:defRPr sz="2800">
                <a:solidFill>
                  <a:schemeClr val="lt1"/>
                </a:solidFill>
                <a:latin typeface="Oswald Regular"/>
                <a:ea typeface="Oswald Regular"/>
                <a:cs typeface="Oswald Regular"/>
                <a:sym typeface="Oswald Regular"/>
              </a:defRPr>
            </a:lvl4pPr>
            <a:lvl5pPr lvl="4" rtl="0">
              <a:spcBef>
                <a:spcPts val="0"/>
              </a:spcBef>
              <a:spcAft>
                <a:spcPts val="0"/>
              </a:spcAft>
              <a:buClr>
                <a:schemeClr val="lt1"/>
              </a:buClr>
              <a:buSzPts val="2800"/>
              <a:buFont typeface="Oswald Regular"/>
              <a:buNone/>
              <a:defRPr sz="2800">
                <a:solidFill>
                  <a:schemeClr val="lt1"/>
                </a:solidFill>
                <a:latin typeface="Oswald Regular"/>
                <a:ea typeface="Oswald Regular"/>
                <a:cs typeface="Oswald Regular"/>
                <a:sym typeface="Oswald Regular"/>
              </a:defRPr>
            </a:lvl5pPr>
            <a:lvl6pPr lvl="5" rtl="0">
              <a:spcBef>
                <a:spcPts val="0"/>
              </a:spcBef>
              <a:spcAft>
                <a:spcPts val="0"/>
              </a:spcAft>
              <a:buClr>
                <a:schemeClr val="lt1"/>
              </a:buClr>
              <a:buSzPts val="2800"/>
              <a:buFont typeface="Oswald Regular"/>
              <a:buNone/>
              <a:defRPr sz="2800">
                <a:solidFill>
                  <a:schemeClr val="lt1"/>
                </a:solidFill>
                <a:latin typeface="Oswald Regular"/>
                <a:ea typeface="Oswald Regular"/>
                <a:cs typeface="Oswald Regular"/>
                <a:sym typeface="Oswald Regular"/>
              </a:defRPr>
            </a:lvl6pPr>
            <a:lvl7pPr lvl="6" rtl="0">
              <a:spcBef>
                <a:spcPts val="0"/>
              </a:spcBef>
              <a:spcAft>
                <a:spcPts val="0"/>
              </a:spcAft>
              <a:buClr>
                <a:schemeClr val="lt1"/>
              </a:buClr>
              <a:buSzPts val="2800"/>
              <a:buFont typeface="Oswald Regular"/>
              <a:buNone/>
              <a:defRPr sz="2800">
                <a:solidFill>
                  <a:schemeClr val="lt1"/>
                </a:solidFill>
                <a:latin typeface="Oswald Regular"/>
                <a:ea typeface="Oswald Regular"/>
                <a:cs typeface="Oswald Regular"/>
                <a:sym typeface="Oswald Regular"/>
              </a:defRPr>
            </a:lvl7pPr>
            <a:lvl8pPr lvl="7" rtl="0">
              <a:spcBef>
                <a:spcPts val="0"/>
              </a:spcBef>
              <a:spcAft>
                <a:spcPts val="0"/>
              </a:spcAft>
              <a:buClr>
                <a:schemeClr val="lt1"/>
              </a:buClr>
              <a:buSzPts val="2800"/>
              <a:buFont typeface="Oswald Regular"/>
              <a:buNone/>
              <a:defRPr sz="2800">
                <a:solidFill>
                  <a:schemeClr val="lt1"/>
                </a:solidFill>
                <a:latin typeface="Oswald Regular"/>
                <a:ea typeface="Oswald Regular"/>
                <a:cs typeface="Oswald Regular"/>
                <a:sym typeface="Oswald Regular"/>
              </a:defRPr>
            </a:lvl8pPr>
            <a:lvl9pPr lvl="8" rtl="0">
              <a:spcBef>
                <a:spcPts val="0"/>
              </a:spcBef>
              <a:spcAft>
                <a:spcPts val="0"/>
              </a:spcAft>
              <a:buClr>
                <a:schemeClr val="lt1"/>
              </a:buClr>
              <a:buSzPts val="2800"/>
              <a:buFont typeface="Oswald Regular"/>
              <a:buNone/>
              <a:defRPr sz="2800">
                <a:solidFill>
                  <a:schemeClr val="lt1"/>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464100" y="1739833"/>
            <a:ext cx="85206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1pPr>
            <a:lvl2pPr marL="914400" lvl="1"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2pPr>
            <a:lvl3pPr marL="1371600" lvl="2"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3pPr>
            <a:lvl4pPr marL="1828800" lvl="3"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4pPr>
            <a:lvl5pPr marL="2286000" lvl="4"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5pPr>
            <a:lvl6pPr marL="2743200" lvl="5"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6pPr>
            <a:lvl7pPr marL="3200400" lvl="6"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7pPr>
            <a:lvl8pPr marL="3657600" lvl="7"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8pPr>
            <a:lvl9pPr marL="4114800" lvl="8" indent="-317500" rtl="0">
              <a:lnSpc>
                <a:spcPct val="115000"/>
              </a:lnSpc>
              <a:spcBef>
                <a:spcPts val="1600"/>
              </a:spcBef>
              <a:spcAft>
                <a:spcPts val="160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9pPr>
          </a:lstStyle>
          <a:p>
            <a:endParaRPr/>
          </a:p>
        </p:txBody>
      </p:sp>
      <p:pic>
        <p:nvPicPr>
          <p:cNvPr id="4" name="Picture 3"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31"/>
          <a:stretch>
            <a:fillRect/>
          </a:stretch>
        </p:blipFill>
        <p:spPr>
          <a:xfrm>
            <a:off x="6807807" y="5298888"/>
            <a:ext cx="2086303" cy="1656138"/>
          </a:xfrm>
          <a:prstGeom prst="rect">
            <a:avLst/>
          </a:prstGeom>
        </p:spPr>
      </p:pic>
    </p:spTree>
    <p:extLst>
      <p:ext uri="{BB962C8B-B14F-4D97-AF65-F5344CB8AC3E}">
        <p14:creationId xmlns:p14="http://schemas.microsoft.com/office/powerpoint/2010/main" val="253396308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3125" y="800767"/>
            <a:ext cx="6858000" cy="7592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1pPr>
            <a:lvl2pPr lvl="1">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2pPr>
            <a:lvl3pPr lvl="2">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3pPr>
            <a:lvl4pPr lvl="3">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4pPr>
            <a:lvl5pPr lvl="4">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5pPr>
            <a:lvl6pPr lvl="5">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6pPr>
            <a:lvl7pPr lvl="6">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7pPr>
            <a:lvl8pPr lvl="7">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8pPr>
            <a:lvl9pPr lvl="8">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9pPr>
          </a:lstStyle>
          <a:p>
            <a:endParaRPr/>
          </a:p>
        </p:txBody>
      </p:sp>
      <p:sp>
        <p:nvSpPr>
          <p:cNvPr id="7" name="Google Shape;7;p1"/>
          <p:cNvSpPr txBox="1">
            <a:spLocks noGrp="1"/>
          </p:cNvSpPr>
          <p:nvPr>
            <p:ph type="body" idx="1"/>
          </p:nvPr>
        </p:nvSpPr>
        <p:spPr>
          <a:xfrm>
            <a:off x="805250" y="3662900"/>
            <a:ext cx="7332000" cy="2355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pic>
        <p:nvPicPr>
          <p:cNvPr id="4" name="Picture 3"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26"/>
          <a:stretch>
            <a:fillRect/>
          </a:stretch>
        </p:blipFill>
        <p:spPr>
          <a:xfrm>
            <a:off x="6947507" y="5070288"/>
            <a:ext cx="2086303" cy="1656138"/>
          </a:xfrm>
          <a:prstGeom prst="rect">
            <a:avLst/>
          </a:prstGeom>
        </p:spPr>
      </p:pic>
    </p:spTree>
    <p:extLst>
      <p:ext uri="{BB962C8B-B14F-4D97-AF65-F5344CB8AC3E}">
        <p14:creationId xmlns:p14="http://schemas.microsoft.com/office/powerpoint/2010/main" val="1869542843"/>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073C328-922F-4B0B-8525-8ACF096E874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2C1BFE4-AA55-444D-AE70-3B0265254091}"/>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07D68E4-8B87-467B-B1C3-35BC81AE59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1EDF14-9474-41C6-9319-2345718929E4}" type="datetimeFigureOut">
              <a:rPr lang="en-US" smtClean="0">
                <a:solidFill>
                  <a:prstClr val="black">
                    <a:tint val="75000"/>
                  </a:prstClr>
                </a:solidFill>
                <a:cs typeface="Arial"/>
                <a:sym typeface="Arial"/>
              </a:rPr>
              <a:pPr/>
              <a:t>03-Aug-21</a:t>
            </a:fld>
            <a:endParaRPr lang="en-US">
              <a:solidFill>
                <a:prstClr val="black">
                  <a:tint val="75000"/>
                </a:prstClr>
              </a:solidFill>
              <a:cs typeface="Arial"/>
              <a:sym typeface="Arial"/>
            </a:endParaRPr>
          </a:p>
        </p:txBody>
      </p:sp>
      <p:sp>
        <p:nvSpPr>
          <p:cNvPr id="5" name="Footer Placeholder 4">
            <a:extLst>
              <a:ext uri="{FF2B5EF4-FFF2-40B4-BE49-F238E27FC236}">
                <a16:creationId xmlns="" xmlns:a16="http://schemas.microsoft.com/office/drawing/2014/main" id="{E88F2EFC-AD95-415C-8369-5A07D311736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a:extLst>
              <a:ext uri="{FF2B5EF4-FFF2-40B4-BE49-F238E27FC236}">
                <a16:creationId xmlns="" xmlns:a16="http://schemas.microsoft.com/office/drawing/2014/main" id="{73E3FC87-E14B-43D3-B70F-4D9355BCC9B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0C9B403-B91B-4216-B1E5-5AD4DE66315A}"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3"/>
          <a:stretch>
            <a:fillRect/>
          </a:stretch>
        </p:blipFill>
        <p:spPr>
          <a:xfrm>
            <a:off x="6771947" y="5348895"/>
            <a:ext cx="2086303" cy="1656138"/>
          </a:xfrm>
          <a:prstGeom prst="rect">
            <a:avLst/>
          </a:prstGeom>
        </p:spPr>
      </p:pic>
    </p:spTree>
    <p:extLst>
      <p:ext uri="{BB962C8B-B14F-4D97-AF65-F5344CB8AC3E}">
        <p14:creationId xmlns:p14="http://schemas.microsoft.com/office/powerpoint/2010/main" val="139105493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918C4F38-A25F-4322-BB1C-78006F6F2FB5}" type="datetimeFigureOut">
              <a:rPr lang="en-GB" smtClean="0">
                <a:solidFill>
                  <a:prstClr val="black">
                    <a:tint val="75000"/>
                  </a:prstClr>
                </a:solidFill>
                <a:cs typeface="Arial"/>
                <a:sym typeface="Arial"/>
              </a:rPr>
              <a:pPr defTabSz="342900"/>
              <a:t>03/08/2021</a:t>
            </a:fld>
            <a:endParaRPr lang="en-GB">
              <a:solidFill>
                <a:prstClr val="black">
                  <a:tint val="75000"/>
                </a:prstClr>
              </a:solidFill>
              <a:cs typeface="Arial"/>
              <a:sym typeface="Aria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GB">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04F9F35F-E59D-49DC-B3F7-995DBF7408F2}" type="slidenum">
              <a:rPr lang="en-GB" smtClean="0">
                <a:solidFill>
                  <a:prstClr val="black">
                    <a:tint val="75000"/>
                  </a:prstClr>
                </a:solidFill>
                <a:cs typeface="Arial"/>
                <a:sym typeface="Arial"/>
              </a:rPr>
              <a:pPr defTabSz="342900"/>
              <a:t>‹#›</a:t>
            </a:fld>
            <a:endParaRPr lang="en-GB">
              <a:solidFill>
                <a:prstClr val="black">
                  <a:tint val="75000"/>
                </a:prstClr>
              </a:solidFill>
              <a:cs typeface="Arial"/>
              <a:sym typeface="Arial"/>
            </a:endParaRPr>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3"/>
          <a:stretch>
            <a:fillRect/>
          </a:stretch>
        </p:blipFill>
        <p:spPr>
          <a:xfrm>
            <a:off x="6771947" y="5201862"/>
            <a:ext cx="2086303" cy="1656138"/>
          </a:xfrm>
          <a:prstGeom prst="rect">
            <a:avLst/>
          </a:prstGeom>
        </p:spPr>
      </p:pic>
    </p:spTree>
    <p:extLst>
      <p:ext uri="{BB962C8B-B14F-4D97-AF65-F5344CB8AC3E}">
        <p14:creationId xmlns:p14="http://schemas.microsoft.com/office/powerpoint/2010/main" val="166679060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8"/>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B7824902-4A5F-4767-BE61-1EE1BD7BA5F3}"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fontAlgn="base">
              <a:spcBef>
                <a:spcPct val="0"/>
              </a:spcBef>
              <a:spcAft>
                <a:spcPct val="0"/>
              </a:spcAft>
            </a:pPr>
            <a:fld id="{C597CE26-D414-4573-8F56-ED44CF4651DF}" type="slidenum">
              <a:rPr lang="en-US"/>
              <a:pPr fontAlgn="base">
                <a:spcBef>
                  <a:spcPct val="0"/>
                </a:spcBef>
                <a:spcAft>
                  <a:spcPct val="0"/>
                </a:spcAft>
              </a:pPr>
              <a:t>‹#›</a:t>
            </a:fld>
            <a:endParaRPr lang="en-US"/>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3"/>
          <a:stretch>
            <a:fillRect/>
          </a:stretch>
        </p:blipFill>
        <p:spPr>
          <a:xfrm>
            <a:off x="7057697" y="5065340"/>
            <a:ext cx="2086303" cy="1656138"/>
          </a:xfrm>
          <a:prstGeom prst="rect">
            <a:avLst/>
          </a:prstGeom>
        </p:spPr>
      </p:pic>
    </p:spTree>
    <p:extLst>
      <p:ext uri="{BB962C8B-B14F-4D97-AF65-F5344CB8AC3E}">
        <p14:creationId xmlns:p14="http://schemas.microsoft.com/office/powerpoint/2010/main" val="203236640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92"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783"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675"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566"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46" indent="-171446"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37" indent="-171446"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28" indent="-171446"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20" indent="-171446"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12" indent="-171446"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8"/>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B7824902-4A5F-4767-BE61-1EE1BD7BA5F3}" type="datetimeFigureOut">
              <a:rPr lang="en-US">
                <a:solidFill>
                  <a:prstClr val="black">
                    <a:tint val="75000"/>
                  </a:prstClr>
                </a:solidFill>
              </a:rPr>
              <a:pPr>
                <a:defRPr/>
              </a:pPr>
              <a:t>03-Aug-21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fontAlgn="base">
              <a:spcBef>
                <a:spcPct val="0"/>
              </a:spcBef>
              <a:spcAft>
                <a:spcPct val="0"/>
              </a:spcAft>
            </a:pPr>
            <a:fld id="{C597CE26-D414-4573-8F56-ED44CF4651DF}"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14653605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92"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783"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675"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566"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46" indent="-171446"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37" indent="-171446"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28" indent="-171446"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20" indent="-171446"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12" indent="-171446"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628650" y="366186"/>
            <a:ext cx="78867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628650" y="1826685"/>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a:ext uri="{FF2B5EF4-FFF2-40B4-BE49-F238E27FC236}">
                <a16:creationId xmlns="" xmlns:a16="http://schemas.microsoft.com/office/drawing/2014/main" id="{73576A02-A929-4486-B518-199792F05331}"/>
              </a:ext>
            </a:extLst>
          </p:cNvPr>
          <p:cNvSpPr>
            <a:spLocks noGrp="1"/>
          </p:cNvSpPr>
          <p:nvPr>
            <p:ph type="dt" sz="half" idx="2"/>
          </p:nvPr>
        </p:nvSpPr>
        <p:spPr>
          <a:xfrm>
            <a:off x="628650" y="6356352"/>
            <a:ext cx="2057400" cy="366183"/>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D5423ACB-E8A7-4F3C-9DCF-081247AB58AC}" type="datetimeFigureOut">
              <a:rPr lang="zh-CN" altLang="en-US">
                <a:solidFill>
                  <a:prstClr val="black">
                    <a:tint val="75000"/>
                  </a:prstClr>
                </a:solidFill>
              </a:rPr>
              <a:pPr>
                <a:defRPr/>
              </a:pPr>
              <a:t>2021/8/3</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FE6CE1C1-A429-42F3-901A-E2000C83008C}"/>
              </a:ext>
            </a:extLst>
          </p:cNvPr>
          <p:cNvSpPr>
            <a:spLocks noGrp="1"/>
          </p:cNvSpPr>
          <p:nvPr>
            <p:ph type="ftr" sz="quarter" idx="3"/>
          </p:nvPr>
        </p:nvSpPr>
        <p:spPr>
          <a:xfrm>
            <a:off x="3028950" y="6356352"/>
            <a:ext cx="3086100" cy="366183"/>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28802FF9-F5E0-4240-A185-F5C4926D2DFA}"/>
              </a:ext>
            </a:extLst>
          </p:cNvPr>
          <p:cNvSpPr>
            <a:spLocks noGrp="1"/>
          </p:cNvSpPr>
          <p:nvPr>
            <p:ph type="sldNum" sz="quarter" idx="4"/>
          </p:nvPr>
        </p:nvSpPr>
        <p:spPr>
          <a:xfrm>
            <a:off x="6457950" y="6356352"/>
            <a:ext cx="2057400" cy="366183"/>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D93DC71D-2C1C-493E-BBC1-C12FA3E4B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50719212"/>
      </p:ext>
    </p:extLst>
  </p:cSld>
  <p:clrMap bg1="lt1" tx1="dk1" bg2="lt2" tx2="dk2" accent1="accent1" accent2="accent2" accent3="accent3" accent4="accent4" accent5="accent5" accent6="accent6" hlink="hlink" folHlink="folHlink"/>
  <p:sldLayoutIdLst>
    <p:sldLayoutId id="214748381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等线 Light"/>
        </a:defRPr>
      </a:lvl2pPr>
      <a:lvl3pPr algn="l" rtl="0" fontAlgn="base">
        <a:lnSpc>
          <a:spcPct val="90000"/>
        </a:lnSpc>
        <a:spcBef>
          <a:spcPct val="0"/>
        </a:spcBef>
        <a:spcAft>
          <a:spcPct val="0"/>
        </a:spcAft>
        <a:defRPr sz="4400">
          <a:solidFill>
            <a:schemeClr val="tx1"/>
          </a:solidFill>
          <a:latin typeface="等线 Light"/>
        </a:defRPr>
      </a:lvl3pPr>
      <a:lvl4pPr algn="l" rtl="0" fontAlgn="base">
        <a:lnSpc>
          <a:spcPct val="90000"/>
        </a:lnSpc>
        <a:spcBef>
          <a:spcPct val="0"/>
        </a:spcBef>
        <a:spcAft>
          <a:spcPct val="0"/>
        </a:spcAft>
        <a:defRPr sz="4400">
          <a:solidFill>
            <a:schemeClr val="tx1"/>
          </a:solidFill>
          <a:latin typeface="等线 Light"/>
        </a:defRPr>
      </a:lvl4pPr>
      <a:lvl5pPr algn="l" rtl="0" fontAlgn="base">
        <a:lnSpc>
          <a:spcPct val="90000"/>
        </a:lnSpc>
        <a:spcBef>
          <a:spcPct val="0"/>
        </a:spcBef>
        <a:spcAft>
          <a:spcPct val="0"/>
        </a:spcAft>
        <a:defRPr sz="4400">
          <a:solidFill>
            <a:schemeClr val="tx1"/>
          </a:solidFill>
          <a:latin typeface="等线 Light"/>
        </a:defRPr>
      </a:lvl5pPr>
      <a:lvl6pPr marL="457189" algn="l" rtl="0" fontAlgn="base">
        <a:lnSpc>
          <a:spcPct val="90000"/>
        </a:lnSpc>
        <a:spcBef>
          <a:spcPct val="0"/>
        </a:spcBef>
        <a:spcAft>
          <a:spcPct val="0"/>
        </a:spcAft>
        <a:defRPr sz="4400">
          <a:solidFill>
            <a:schemeClr val="tx1"/>
          </a:solidFill>
          <a:latin typeface="等线 Light"/>
        </a:defRPr>
      </a:lvl6pPr>
      <a:lvl7pPr marL="914378" algn="l" rtl="0" fontAlgn="base">
        <a:lnSpc>
          <a:spcPct val="90000"/>
        </a:lnSpc>
        <a:spcBef>
          <a:spcPct val="0"/>
        </a:spcBef>
        <a:spcAft>
          <a:spcPct val="0"/>
        </a:spcAft>
        <a:defRPr sz="4400">
          <a:solidFill>
            <a:schemeClr val="tx1"/>
          </a:solidFill>
          <a:latin typeface="等线 Light"/>
        </a:defRPr>
      </a:lvl7pPr>
      <a:lvl8pPr marL="1371566" algn="l" rtl="0" fontAlgn="base">
        <a:lnSpc>
          <a:spcPct val="90000"/>
        </a:lnSpc>
        <a:spcBef>
          <a:spcPct val="0"/>
        </a:spcBef>
        <a:spcAft>
          <a:spcPct val="0"/>
        </a:spcAft>
        <a:defRPr sz="4400">
          <a:solidFill>
            <a:schemeClr val="tx1"/>
          </a:solidFill>
          <a:latin typeface="等线 Light"/>
        </a:defRPr>
      </a:lvl8pPr>
      <a:lvl9pPr marL="1828754" algn="l" rtl="0" fontAlgn="base">
        <a:lnSpc>
          <a:spcPct val="90000"/>
        </a:lnSpc>
        <a:spcBef>
          <a:spcPct val="0"/>
        </a:spcBef>
        <a:spcAft>
          <a:spcPct val="0"/>
        </a:spcAft>
        <a:defRPr sz="4400">
          <a:solidFill>
            <a:schemeClr val="tx1"/>
          </a:solidFill>
          <a:latin typeface="等线 Light"/>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2"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8"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1pPr>
            <a:lvl2pPr lvl="1">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2pPr>
            <a:lvl3pPr lvl="2">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3pPr>
            <a:lvl4pPr lvl="3">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4pPr>
            <a:lvl5pPr lvl="4">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5pPr>
            <a:lvl6pPr lvl="5">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6pPr>
            <a:lvl7pPr lvl="6">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7pPr>
            <a:lvl8pPr lvl="7">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8pPr>
            <a:lvl9pPr lvl="8">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Didact Gothic"/>
              <a:buChar char="●"/>
              <a:defRPr sz="1800">
                <a:solidFill>
                  <a:srgbClr val="434343"/>
                </a:solidFill>
                <a:latin typeface="Didact Gothic"/>
                <a:ea typeface="Didact Gothic"/>
                <a:cs typeface="Didact Gothic"/>
                <a:sym typeface="Didact Gothic"/>
              </a:defRPr>
            </a:lvl1pPr>
            <a:lvl2pPr marL="914400" lvl="1"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2pPr>
            <a:lvl3pPr marL="1371600" lvl="2"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3pPr>
            <a:lvl4pPr marL="1828800" lvl="3"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4pPr>
            <a:lvl5pPr marL="2286000" lvl="4"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5pPr>
            <a:lvl6pPr marL="2743200" lvl="5"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6pPr>
            <a:lvl7pPr marL="3200400" lvl="6"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7pPr>
            <a:lvl8pPr marL="3657600" lvl="7"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rgbClr val="434343"/>
              </a:buClr>
              <a:buSzPts val="1400"/>
              <a:buFont typeface="Didact Gothic"/>
              <a:buChar char="■"/>
              <a:defRPr>
                <a:solidFill>
                  <a:srgbClr val="434343"/>
                </a:solidFill>
                <a:latin typeface="Didact Gothic"/>
                <a:ea typeface="Didact Gothic"/>
                <a:cs typeface="Didact Gothic"/>
                <a:sym typeface="Didact Gothic"/>
              </a:defRPr>
            </a:lvl9pPr>
          </a:lstStyle>
          <a:p>
            <a:endParaRPr/>
          </a:p>
        </p:txBody>
      </p:sp>
      <p:pic>
        <p:nvPicPr>
          <p:cNvPr id="4" name="Picture 3"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8"/>
          <a:stretch>
            <a:fillRect/>
          </a:stretch>
        </p:blipFill>
        <p:spPr>
          <a:xfrm>
            <a:off x="7201507" y="5443430"/>
            <a:ext cx="2086303" cy="1656138"/>
          </a:xfrm>
          <a:prstGeom prst="rect">
            <a:avLst/>
          </a:prstGeom>
        </p:spPr>
      </p:pic>
    </p:spTree>
    <p:extLst>
      <p:ext uri="{BB962C8B-B14F-4D97-AF65-F5344CB8AC3E}">
        <p14:creationId xmlns:p14="http://schemas.microsoft.com/office/powerpoint/2010/main" val="880775328"/>
      </p:ext>
    </p:extLst>
  </p:cSld>
  <p:clrMap bg1="lt1" tx1="dk1" bg2="dk2" tx2="lt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168.xml"/></Relationships>
</file>

<file path=ppt/slides/_rels/slide10.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6.xml"/><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hyperlink" Target="http://www.allwhitebackground.com/colorful-background-images.htm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6.png"/><Relationship Id="rId7" Type="http://schemas.openxmlformats.org/officeDocument/2006/relationships/image" Target="../media/image53.wmf"/><Relationship Id="rId2" Type="http://schemas.openxmlformats.org/officeDocument/2006/relationships/slideLayout" Target="../slideLayouts/slideLayout70.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2.wmf"/><Relationship Id="rId4" Type="http://schemas.openxmlformats.org/officeDocument/2006/relationships/oleObject" Target="../embeddings/oleObject3.bin"/><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0.xml"/><Relationship Id="rId4" Type="http://schemas.openxmlformats.org/officeDocument/2006/relationships/image" Target="../media/image57.jpeg"/><Relationship Id="rId9"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9.jpeg"/><Relationship Id="rId1" Type="http://schemas.openxmlformats.org/officeDocument/2006/relationships/slideLayout" Target="../slideLayouts/slideLayout142.xml"/><Relationship Id="rId11" Type="http://schemas.openxmlformats.org/officeDocument/2006/relationships/image" Target="../media/image61.png"/><Relationship Id="rId10" Type="http://schemas.openxmlformats.org/officeDocument/2006/relationships/hyperlink" Target="https://www.wisc-online.com/assetrepository/viewasset?id=1508" TargetMode="External"/><Relationship Id="rId4" Type="http://schemas.openxmlformats.org/officeDocument/2006/relationships/image" Target="../media/image60.jpeg"/></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9.jpeg"/><Relationship Id="rId1" Type="http://schemas.openxmlformats.org/officeDocument/2006/relationships/slideLayout" Target="../slideLayouts/slideLayout146.xml"/><Relationship Id="rId11" Type="http://schemas.openxmlformats.org/officeDocument/2006/relationships/image" Target="../media/image63.png"/><Relationship Id="rId10" Type="http://schemas.openxmlformats.org/officeDocument/2006/relationships/hyperlink" Target="https://www.wisc-online.com/assetrepository/viewasset?id=150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slide" Target="slide22.xml"/><Relationship Id="rId1" Type="http://schemas.openxmlformats.org/officeDocument/2006/relationships/slideLayout" Target="../slideLayouts/slideLayout87.xml"/><Relationship Id="rId6" Type="http://schemas.openxmlformats.org/officeDocument/2006/relationships/hyperlink" Target="http://www.allwhitebackground.com/colorful-background-images.html" TargetMode="External"/><Relationship Id="rId4" Type="http://schemas.openxmlformats.org/officeDocument/2006/relationships/image" Target="../media/image65.jpeg"/></Relationships>
</file>

<file path=ppt/slides/_rels/slide1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8.jpeg"/><Relationship Id="rId7" Type="http://schemas.openxmlformats.org/officeDocument/2006/relationships/hyperlink" Target="http://www.allwhitebackground.com/colorful-background-images.html" TargetMode="External"/><Relationship Id="rId2" Type="http://schemas.openxmlformats.org/officeDocument/2006/relationships/image" Target="../media/image67.png"/><Relationship Id="rId1" Type="http://schemas.openxmlformats.org/officeDocument/2006/relationships/slideLayout" Target="../slideLayouts/slideLayout160.xml"/></Relationships>
</file>

<file path=ppt/slides/_rels/slide18.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72.png"/><Relationship Id="rId7" Type="http://schemas.openxmlformats.org/officeDocument/2006/relationships/image" Target="../media/image71.wmf"/><Relationship Id="rId2" Type="http://schemas.openxmlformats.org/officeDocument/2006/relationships/slideLayout" Target="../slideLayouts/slideLayout140.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66.png"/><Relationship Id="rId5" Type="http://schemas.openxmlformats.org/officeDocument/2006/relationships/image" Target="../media/image70.wmf"/><Relationship Id="rId10" Type="http://schemas.openxmlformats.org/officeDocument/2006/relationships/hyperlink" Target="http://www.allwhitebackground.com/colorful-background-images.html" TargetMode="External"/><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0.png"/><Relationship Id="rId3" Type="http://schemas.openxmlformats.org/officeDocument/2006/relationships/slideLayout" Target="../slideLayouts/slideLayout98.xml"/><Relationship Id="rId7" Type="http://schemas.openxmlformats.org/officeDocument/2006/relationships/image" Target="../media/image76.png"/><Relationship Id="rId12" Type="http://schemas.openxmlformats.org/officeDocument/2006/relationships/image" Target="../media/image7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5.png"/><Relationship Id="rId11" Type="http://schemas.openxmlformats.org/officeDocument/2006/relationships/slide" Target="slide21.xml"/><Relationship Id="rId5" Type="http://schemas.openxmlformats.org/officeDocument/2006/relationships/image" Target="../media/image74.png"/><Relationship Id="rId10" Type="http://schemas.openxmlformats.org/officeDocument/2006/relationships/image" Target="../media/image78.png"/><Relationship Id="rId4" Type="http://schemas.openxmlformats.org/officeDocument/2006/relationships/image" Target="../media/image73.jpeg"/><Relationship Id="rId9" Type="http://schemas.openxmlformats.org/officeDocument/2006/relationships/image" Target="../media/image77.png"/><Relationship Id="rId14" Type="http://schemas.openxmlformats.org/officeDocument/2006/relationships/image" Target="../media/image81.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75.png"/><Relationship Id="rId3" Type="http://schemas.openxmlformats.org/officeDocument/2006/relationships/image" Target="../media/image74.png"/><Relationship Id="rId7" Type="http://schemas.openxmlformats.org/officeDocument/2006/relationships/slide" Target="slide22.xml"/><Relationship Id="rId12" Type="http://schemas.openxmlformats.org/officeDocument/2006/relationships/slide" Target="slide24.xml"/><Relationship Id="rId2" Type="http://schemas.openxmlformats.org/officeDocument/2006/relationships/image" Target="../media/image73.jpeg"/><Relationship Id="rId16" Type="http://schemas.openxmlformats.org/officeDocument/2006/relationships/slide" Target="slide26.xml"/><Relationship Id="rId1" Type="http://schemas.openxmlformats.org/officeDocument/2006/relationships/slideLayout" Target="../slideLayouts/slideLayout98.xml"/><Relationship Id="rId6" Type="http://schemas.openxmlformats.org/officeDocument/2006/relationships/slide" Target="slide9.xml"/><Relationship Id="rId11" Type="http://schemas.microsoft.com/office/2007/relationships/hdphoto" Target="../media/hdphoto2.wdp"/><Relationship Id="rId5" Type="http://schemas.openxmlformats.org/officeDocument/2006/relationships/image" Target="../media/image78.png"/><Relationship Id="rId15" Type="http://schemas.microsoft.com/office/2007/relationships/hdphoto" Target="../media/hdphoto1.wdp"/><Relationship Id="rId10" Type="http://schemas.openxmlformats.org/officeDocument/2006/relationships/image" Target="../media/image82.png"/><Relationship Id="rId4" Type="http://schemas.openxmlformats.org/officeDocument/2006/relationships/slide" Target="slide11.xml"/><Relationship Id="rId9" Type="http://schemas.openxmlformats.org/officeDocument/2006/relationships/slide" Target="slide25.xml"/><Relationship Id="rId1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 Target="slide20.xml"/><Relationship Id="rId1" Type="http://schemas.openxmlformats.org/officeDocument/2006/relationships/slideLayout" Target="../slideLayouts/slideLayout98.xml"/><Relationship Id="rId4" Type="http://schemas.openxmlformats.org/officeDocument/2006/relationships/image" Target="../media/image84.jpeg"/></Relationships>
</file>

<file path=ppt/slides/_rels/slide2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audio" Target="../media/audio2.wav"/><Relationship Id="rId7"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98.xml"/><Relationship Id="rId6" Type="http://schemas.openxmlformats.org/officeDocument/2006/relationships/audio" Target="../media/audio5.wav"/><Relationship Id="rId11" Type="http://schemas.openxmlformats.org/officeDocument/2006/relationships/image" Target="../media/image86.png"/><Relationship Id="rId5" Type="http://schemas.openxmlformats.org/officeDocument/2006/relationships/audio" Target="../media/audio4.wav"/><Relationship Id="rId10" Type="http://schemas.microsoft.com/office/2007/relationships/hdphoto" Target="../media/hdphoto1.wdp"/><Relationship Id="rId4" Type="http://schemas.openxmlformats.org/officeDocument/2006/relationships/audio" Target="../media/audio3.wav"/><Relationship Id="rId9" Type="http://schemas.openxmlformats.org/officeDocument/2006/relationships/image" Target="../media/image85.png"/></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2.wav"/><Relationship Id="rId7" Type="http://schemas.openxmlformats.org/officeDocument/2006/relationships/image" Target="../media/image85.png"/><Relationship Id="rId2" Type="http://schemas.openxmlformats.org/officeDocument/2006/relationships/audio" Target="../media/audio1.wav"/><Relationship Id="rId1" Type="http://schemas.openxmlformats.org/officeDocument/2006/relationships/slideLayout" Target="../slideLayouts/slideLayout87.xml"/><Relationship Id="rId6" Type="http://schemas.openxmlformats.org/officeDocument/2006/relationships/audio" Target="../media/audio5.wav"/><Relationship Id="rId11" Type="http://schemas.openxmlformats.org/officeDocument/2006/relationships/image" Target="../media/image64.png"/><Relationship Id="rId5" Type="http://schemas.openxmlformats.org/officeDocument/2006/relationships/audio" Target="../media/audio4.wav"/><Relationship Id="rId10" Type="http://schemas.openxmlformats.org/officeDocument/2006/relationships/slide" Target="slide20.xml"/><Relationship Id="rId4" Type="http://schemas.openxmlformats.org/officeDocument/2006/relationships/audio" Target="../media/audio3.wav"/><Relationship Id="rId9" Type="http://schemas.openxmlformats.org/officeDocument/2006/relationships/image" Target="../media/image86.png"/></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2.wav"/><Relationship Id="rId7" Type="http://schemas.openxmlformats.org/officeDocument/2006/relationships/image" Target="../media/image85.png"/><Relationship Id="rId2" Type="http://schemas.openxmlformats.org/officeDocument/2006/relationships/audio" Target="../media/audio1.wav"/><Relationship Id="rId1" Type="http://schemas.openxmlformats.org/officeDocument/2006/relationships/slideLayout" Target="../slideLayouts/slideLayout98.xml"/><Relationship Id="rId6" Type="http://schemas.openxmlformats.org/officeDocument/2006/relationships/audio" Target="../media/audio5.wav"/><Relationship Id="rId11" Type="http://schemas.openxmlformats.org/officeDocument/2006/relationships/image" Target="../media/image64.png"/><Relationship Id="rId5" Type="http://schemas.openxmlformats.org/officeDocument/2006/relationships/audio" Target="../media/audio4.wav"/><Relationship Id="rId10" Type="http://schemas.openxmlformats.org/officeDocument/2006/relationships/slide" Target="slide20.xml"/><Relationship Id="rId4" Type="http://schemas.openxmlformats.org/officeDocument/2006/relationships/audio" Target="../media/audio3.wav"/><Relationship Id="rId9" Type="http://schemas.openxmlformats.org/officeDocument/2006/relationships/image" Target="../media/image86.png"/></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2.wav"/><Relationship Id="rId7" Type="http://schemas.openxmlformats.org/officeDocument/2006/relationships/image" Target="../media/image85.png"/><Relationship Id="rId12" Type="http://schemas.openxmlformats.org/officeDocument/2006/relationships/image" Target="../media/image64.png"/><Relationship Id="rId2" Type="http://schemas.openxmlformats.org/officeDocument/2006/relationships/audio" Target="../media/audio1.wav"/><Relationship Id="rId1" Type="http://schemas.openxmlformats.org/officeDocument/2006/relationships/slideLayout" Target="../slideLayouts/slideLayout98.xml"/><Relationship Id="rId6" Type="http://schemas.openxmlformats.org/officeDocument/2006/relationships/audio" Target="../media/audio5.wav"/><Relationship Id="rId11" Type="http://schemas.openxmlformats.org/officeDocument/2006/relationships/slide" Target="slide20.xml"/><Relationship Id="rId5" Type="http://schemas.openxmlformats.org/officeDocument/2006/relationships/audio" Target="../media/audio4.wav"/><Relationship Id="rId10" Type="http://schemas.openxmlformats.org/officeDocument/2006/relationships/image" Target="../media/image72.png"/><Relationship Id="rId4" Type="http://schemas.openxmlformats.org/officeDocument/2006/relationships/audio" Target="../media/audio3.wav"/><Relationship Id="rId9" Type="http://schemas.openxmlformats.org/officeDocument/2006/relationships/image" Target="../media/image86.png"/></Relationships>
</file>

<file path=ppt/slides/_rels/slide2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xml"/><Relationship Id="rId1" Type="http://schemas.openxmlformats.org/officeDocument/2006/relationships/slideLayout" Target="../slideLayouts/slideLayout124.xml"/></Relationships>
</file>

<file path=ppt/slides/_rels/slide2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08.xml"/></Relationships>
</file>

<file path=ppt/slides/_rels/slide3.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35.png"/><Relationship Id="rId3" Type="http://schemas.openxmlformats.org/officeDocument/2006/relationships/image" Target="../media/image28.jpeg"/><Relationship Id="rId7" Type="http://schemas.openxmlformats.org/officeDocument/2006/relationships/image" Target="../media/image30.jpeg"/><Relationship Id="rId12"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9.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33.png"/><Relationship Id="rId5" Type="http://schemas.openxmlformats.org/officeDocument/2006/relationships/image" Target="../media/image29.jpe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31.png"/><Relationship Id="rId1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69.xml"/><Relationship Id="rId5" Type="http://schemas.openxmlformats.org/officeDocument/2006/relationships/image" Target="../media/image40.png"/><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1.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26000"/>
          </a:stretch>
        </a:blipFill>
        <a:effectLst/>
      </p:bgPr>
    </p:bg>
    <p:spTree>
      <p:nvGrpSpPr>
        <p:cNvPr id="1" name=""/>
        <p:cNvGrpSpPr/>
        <p:nvPr/>
      </p:nvGrpSpPr>
      <p:grpSpPr>
        <a:xfrm>
          <a:off x="0" y="0"/>
          <a:ext cx="0" cy="0"/>
          <a:chOff x="0" y="0"/>
          <a:chExt cx="0" cy="0"/>
        </a:xfrm>
      </p:grpSpPr>
      <p:sp>
        <p:nvSpPr>
          <p:cNvPr id="4" name="Rectangle 3"/>
          <p:cNvSpPr/>
          <p:nvPr/>
        </p:nvSpPr>
        <p:spPr>
          <a:xfrm>
            <a:off x="2357035" y="2555327"/>
            <a:ext cx="4418795" cy="1114425"/>
          </a:xfrm>
          <a:prstGeom prst="rect">
            <a:avLst/>
          </a:prstGeom>
          <a:noFill/>
        </p:spPr>
        <p:txBody>
          <a:bodyPr wrap="none">
            <a:prstTxWarp prst="textDoubleWave1">
              <a:avLst/>
            </a:prstTxWarp>
            <a:spAutoFit/>
            <a:scene3d>
              <a:camera prst="orthographicFront"/>
              <a:lightRig rig="glow" dir="tl">
                <a:rot lat="0" lon="0" rev="5400000"/>
              </a:lightRig>
            </a:scene3d>
            <a:sp3d extrusionH="57150" contourW="12700">
              <a:bevelT w="25400" h="25400"/>
              <a:contourClr>
                <a:schemeClr val="accent6">
                  <a:shade val="73000"/>
                </a:schemeClr>
              </a:contourClr>
            </a:sp3d>
          </a:bodyPr>
          <a:lstStyle/>
          <a:p>
            <a:pPr algn="ctr">
              <a:lnSpc>
                <a:spcPct val="150000"/>
              </a:lnSpc>
              <a:defRPr/>
            </a:pPr>
            <a:r>
              <a:rPr lang="en-US" sz="3375" b="1" dirty="0">
                <a:ln w="11430"/>
                <a:solidFill>
                  <a:srgbClr val="FFFF00"/>
                </a:solidFill>
                <a:effectLst>
                  <a:glow rad="228600">
                    <a:srgbClr val="C0504D">
                      <a:satMod val="175000"/>
                      <a:alpha val="40000"/>
                    </a:srgbClr>
                  </a:glow>
                  <a:outerShdw blurRad="50800" dist="38100" dir="8100000" algn="tr" rotWithShape="0">
                    <a:prstClr val="black">
                      <a:alpha val="40000"/>
                    </a:prstClr>
                  </a:outerShdw>
                </a:effectLst>
                <a:latin typeface="Times New Roman" pitchFamily="18" charset="0"/>
                <a:cs typeface="Times New Roman" pitchFamily="18" charset="0"/>
              </a:rPr>
              <a:t>CHÀO MỪNG QUÝ THẦY CÔ </a:t>
            </a:r>
          </a:p>
          <a:p>
            <a:pPr algn="ctr">
              <a:lnSpc>
                <a:spcPct val="150000"/>
              </a:lnSpc>
              <a:defRPr/>
            </a:pPr>
            <a:r>
              <a:rPr lang="en-US" sz="3375" b="1" dirty="0">
                <a:ln w="11430"/>
                <a:solidFill>
                  <a:srgbClr val="FFFF00"/>
                </a:solidFill>
                <a:effectLst>
                  <a:glow rad="228600">
                    <a:srgbClr val="C0504D">
                      <a:satMod val="175000"/>
                      <a:alpha val="40000"/>
                    </a:srgbClr>
                  </a:glow>
                  <a:outerShdw blurRad="50800" dist="38100" dir="8100000" algn="tr" rotWithShape="0">
                    <a:prstClr val="black">
                      <a:alpha val="40000"/>
                    </a:prstClr>
                  </a:outerShdw>
                </a:effectLst>
                <a:latin typeface="Times New Roman" pitchFamily="18" charset="0"/>
                <a:cs typeface="Times New Roman" pitchFamily="18" charset="0"/>
              </a:rPr>
              <a:t>VÀ CÁC EM HỌC SINH</a:t>
            </a:r>
          </a:p>
        </p:txBody>
      </p:sp>
      <p:sp>
        <p:nvSpPr>
          <p:cNvPr id="6" name="Flowchart: Alternate Process 5"/>
          <p:cNvSpPr/>
          <p:nvPr/>
        </p:nvSpPr>
        <p:spPr>
          <a:xfrm>
            <a:off x="4022635" y="3988892"/>
            <a:ext cx="3423193" cy="1050891"/>
          </a:xfrm>
          <a:prstGeom prst="flowChartAlternateProcess">
            <a:avLst/>
          </a:prstGeom>
          <a:noFill/>
          <a:ln>
            <a:noFill/>
          </a:ln>
        </p:spPr>
        <p:style>
          <a:lnRef idx="1">
            <a:schemeClr val="accent2"/>
          </a:lnRef>
          <a:fillRef idx="2">
            <a:schemeClr val="accent2"/>
          </a:fillRef>
          <a:effectRef idx="1">
            <a:schemeClr val="accent2"/>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100" b="1">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Trường:</a:t>
            </a:r>
          </a:p>
          <a:p>
            <a:pPr>
              <a:defRPr/>
            </a:pPr>
            <a:r>
              <a:rPr lang="en-US" sz="2100" b="1">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GV: </a:t>
            </a:r>
          </a:p>
          <a:p>
            <a:pPr>
              <a:defRPr/>
            </a:pPr>
            <a:r>
              <a:rPr lang="en-US" sz="2100" b="1">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Lớp: 6</a:t>
            </a:r>
            <a:endParaRPr lang="en-US" sz="2100" b="1" dirty="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grpSp>
        <p:nvGrpSpPr>
          <p:cNvPr id="10" name="Google Shape;468;p22"/>
          <p:cNvGrpSpPr/>
          <p:nvPr/>
        </p:nvGrpSpPr>
        <p:grpSpPr>
          <a:xfrm>
            <a:off x="1643942" y="2934149"/>
            <a:ext cx="227615" cy="393879"/>
            <a:chOff x="1689271" y="684050"/>
            <a:chExt cx="959791" cy="1660885"/>
          </a:xfrm>
        </p:grpSpPr>
        <p:sp>
          <p:nvSpPr>
            <p:cNvPr id="11" name="Google Shape;469;p22"/>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12" name="Google Shape;470;p22"/>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rgbClr val="65C1C9"/>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13" name="Google Shape;471;p22"/>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14" name="Google Shape;472;p22"/>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15" name="Google Shape;473;p22"/>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16" name="Google Shape;474;p22"/>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17" name="Google Shape;475;p22"/>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18" name="Google Shape;476;p22"/>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19" name="Google Shape;477;p22"/>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20" name="Google Shape;478;p22"/>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21" name="Google Shape;479;p22"/>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22" name="Google Shape;480;p22"/>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23" name="Google Shape;481;p22"/>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grpSp>
      <p:grpSp>
        <p:nvGrpSpPr>
          <p:cNvPr id="24" name="Google Shape;482;p22"/>
          <p:cNvGrpSpPr/>
          <p:nvPr/>
        </p:nvGrpSpPr>
        <p:grpSpPr>
          <a:xfrm>
            <a:off x="2356090" y="4142899"/>
            <a:ext cx="320864" cy="377789"/>
            <a:chOff x="1624375" y="2524866"/>
            <a:chExt cx="1353000" cy="1593039"/>
          </a:xfrm>
        </p:grpSpPr>
        <p:sp>
          <p:nvSpPr>
            <p:cNvPr id="25" name="Google Shape;483;p22"/>
            <p:cNvSpPr/>
            <p:nvPr/>
          </p:nvSpPr>
          <p:spPr>
            <a:xfrm>
              <a:off x="1624375" y="2524866"/>
              <a:ext cx="1353000" cy="1593039"/>
            </a:xfrm>
            <a:custGeom>
              <a:avLst/>
              <a:gdLst/>
              <a:ahLst/>
              <a:cxnLst/>
              <a:rect l="l" t="t" r="r" b="b"/>
              <a:pathLst>
                <a:path w="18347" h="21602" extrusionOk="0">
                  <a:moveTo>
                    <a:pt x="10866" y="1"/>
                  </a:moveTo>
                  <a:cubicBezTo>
                    <a:pt x="10643" y="1"/>
                    <a:pt x="10417" y="6"/>
                    <a:pt x="10195" y="18"/>
                  </a:cubicBezTo>
                  <a:lnTo>
                    <a:pt x="10182" y="18"/>
                  </a:lnTo>
                  <a:cubicBezTo>
                    <a:pt x="10159" y="21"/>
                    <a:pt x="10135" y="21"/>
                    <a:pt x="10112" y="21"/>
                  </a:cubicBezTo>
                  <a:cubicBezTo>
                    <a:pt x="10085" y="25"/>
                    <a:pt x="10056" y="25"/>
                    <a:pt x="10025" y="28"/>
                  </a:cubicBezTo>
                  <a:lnTo>
                    <a:pt x="10022" y="28"/>
                  </a:lnTo>
                  <a:cubicBezTo>
                    <a:pt x="8969" y="104"/>
                    <a:pt x="8279" y="344"/>
                    <a:pt x="7847" y="772"/>
                  </a:cubicBezTo>
                  <a:cubicBezTo>
                    <a:pt x="7770" y="848"/>
                    <a:pt x="7674" y="951"/>
                    <a:pt x="7545" y="1087"/>
                  </a:cubicBezTo>
                  <a:cubicBezTo>
                    <a:pt x="6481" y="2220"/>
                    <a:pt x="3130" y="5993"/>
                    <a:pt x="1712" y="8139"/>
                  </a:cubicBezTo>
                  <a:cubicBezTo>
                    <a:pt x="1057" y="9133"/>
                    <a:pt x="626" y="9933"/>
                    <a:pt x="353" y="10667"/>
                  </a:cubicBezTo>
                  <a:cubicBezTo>
                    <a:pt x="287" y="10850"/>
                    <a:pt x="227" y="11029"/>
                    <a:pt x="180" y="11201"/>
                  </a:cubicBezTo>
                  <a:cubicBezTo>
                    <a:pt x="117" y="11434"/>
                    <a:pt x="71" y="11664"/>
                    <a:pt x="41" y="11886"/>
                  </a:cubicBezTo>
                  <a:lnTo>
                    <a:pt x="38" y="11906"/>
                  </a:lnTo>
                  <a:lnTo>
                    <a:pt x="38" y="11909"/>
                  </a:lnTo>
                  <a:cubicBezTo>
                    <a:pt x="34" y="11946"/>
                    <a:pt x="31" y="11978"/>
                    <a:pt x="24" y="12012"/>
                  </a:cubicBezTo>
                  <a:cubicBezTo>
                    <a:pt x="8" y="12175"/>
                    <a:pt x="1" y="12341"/>
                    <a:pt x="4" y="12497"/>
                  </a:cubicBezTo>
                  <a:lnTo>
                    <a:pt x="4" y="12517"/>
                  </a:lnTo>
                  <a:cubicBezTo>
                    <a:pt x="4" y="12550"/>
                    <a:pt x="8" y="12584"/>
                    <a:pt x="8" y="12616"/>
                  </a:cubicBezTo>
                  <a:lnTo>
                    <a:pt x="11" y="12643"/>
                  </a:lnTo>
                  <a:cubicBezTo>
                    <a:pt x="11" y="12673"/>
                    <a:pt x="14" y="12703"/>
                    <a:pt x="14" y="12733"/>
                  </a:cubicBezTo>
                  <a:lnTo>
                    <a:pt x="18" y="12736"/>
                  </a:lnTo>
                  <a:lnTo>
                    <a:pt x="18" y="12763"/>
                  </a:lnTo>
                  <a:cubicBezTo>
                    <a:pt x="21" y="12792"/>
                    <a:pt x="24" y="12823"/>
                    <a:pt x="28" y="12855"/>
                  </a:cubicBezTo>
                  <a:cubicBezTo>
                    <a:pt x="28" y="12866"/>
                    <a:pt x="28" y="12872"/>
                    <a:pt x="31" y="12879"/>
                  </a:cubicBezTo>
                  <a:cubicBezTo>
                    <a:pt x="41" y="12959"/>
                    <a:pt x="51" y="13039"/>
                    <a:pt x="64" y="13114"/>
                  </a:cubicBezTo>
                  <a:cubicBezTo>
                    <a:pt x="68" y="13122"/>
                    <a:pt x="68" y="13128"/>
                    <a:pt x="71" y="13134"/>
                  </a:cubicBezTo>
                  <a:cubicBezTo>
                    <a:pt x="74" y="13168"/>
                    <a:pt x="81" y="13198"/>
                    <a:pt x="88" y="13228"/>
                  </a:cubicBezTo>
                  <a:cubicBezTo>
                    <a:pt x="91" y="13238"/>
                    <a:pt x="94" y="13248"/>
                    <a:pt x="94" y="13258"/>
                  </a:cubicBezTo>
                  <a:lnTo>
                    <a:pt x="97" y="13264"/>
                  </a:lnTo>
                  <a:cubicBezTo>
                    <a:pt x="101" y="13291"/>
                    <a:pt x="108" y="13318"/>
                    <a:pt x="114" y="13344"/>
                  </a:cubicBezTo>
                  <a:cubicBezTo>
                    <a:pt x="117" y="13358"/>
                    <a:pt x="120" y="13370"/>
                    <a:pt x="124" y="13384"/>
                  </a:cubicBezTo>
                  <a:cubicBezTo>
                    <a:pt x="131" y="13407"/>
                    <a:pt x="137" y="13433"/>
                    <a:pt x="148" y="13457"/>
                  </a:cubicBezTo>
                  <a:cubicBezTo>
                    <a:pt x="151" y="13470"/>
                    <a:pt x="154" y="13484"/>
                    <a:pt x="157" y="13497"/>
                  </a:cubicBezTo>
                  <a:cubicBezTo>
                    <a:pt x="164" y="13523"/>
                    <a:pt x="174" y="13547"/>
                    <a:pt x="180" y="13570"/>
                  </a:cubicBezTo>
                  <a:lnTo>
                    <a:pt x="183" y="13577"/>
                  </a:lnTo>
                  <a:cubicBezTo>
                    <a:pt x="187" y="13586"/>
                    <a:pt x="191" y="13600"/>
                    <a:pt x="194" y="13610"/>
                  </a:cubicBezTo>
                  <a:cubicBezTo>
                    <a:pt x="203" y="13637"/>
                    <a:pt x="211" y="13663"/>
                    <a:pt x="220" y="13689"/>
                  </a:cubicBezTo>
                  <a:lnTo>
                    <a:pt x="220" y="13692"/>
                  </a:lnTo>
                  <a:cubicBezTo>
                    <a:pt x="227" y="13703"/>
                    <a:pt x="230" y="13712"/>
                    <a:pt x="234" y="13723"/>
                  </a:cubicBezTo>
                  <a:cubicBezTo>
                    <a:pt x="247" y="13759"/>
                    <a:pt x="260" y="13796"/>
                    <a:pt x="277" y="13832"/>
                  </a:cubicBezTo>
                  <a:cubicBezTo>
                    <a:pt x="280" y="13839"/>
                    <a:pt x="283" y="13849"/>
                    <a:pt x="287" y="13856"/>
                  </a:cubicBezTo>
                  <a:cubicBezTo>
                    <a:pt x="300" y="13889"/>
                    <a:pt x="310" y="13912"/>
                    <a:pt x="320" y="13939"/>
                  </a:cubicBezTo>
                  <a:cubicBezTo>
                    <a:pt x="327" y="13948"/>
                    <a:pt x="330" y="13962"/>
                    <a:pt x="337" y="13971"/>
                  </a:cubicBezTo>
                  <a:lnTo>
                    <a:pt x="340" y="13979"/>
                  </a:lnTo>
                  <a:cubicBezTo>
                    <a:pt x="350" y="13999"/>
                    <a:pt x="360" y="14022"/>
                    <a:pt x="370" y="14045"/>
                  </a:cubicBezTo>
                  <a:cubicBezTo>
                    <a:pt x="376" y="14058"/>
                    <a:pt x="387" y="14075"/>
                    <a:pt x="393" y="14088"/>
                  </a:cubicBezTo>
                  <a:cubicBezTo>
                    <a:pt x="403" y="14108"/>
                    <a:pt x="413" y="14131"/>
                    <a:pt x="423" y="14151"/>
                  </a:cubicBezTo>
                  <a:cubicBezTo>
                    <a:pt x="433" y="14164"/>
                    <a:pt x="439" y="14181"/>
                    <a:pt x="447" y="14195"/>
                  </a:cubicBezTo>
                  <a:cubicBezTo>
                    <a:pt x="459" y="14215"/>
                    <a:pt x="470" y="14238"/>
                    <a:pt x="482" y="14258"/>
                  </a:cubicBezTo>
                  <a:lnTo>
                    <a:pt x="486" y="14261"/>
                  </a:lnTo>
                  <a:cubicBezTo>
                    <a:pt x="493" y="14274"/>
                    <a:pt x="499" y="14287"/>
                    <a:pt x="506" y="14297"/>
                  </a:cubicBezTo>
                  <a:cubicBezTo>
                    <a:pt x="519" y="14321"/>
                    <a:pt x="533" y="14344"/>
                    <a:pt x="546" y="14367"/>
                  </a:cubicBezTo>
                  <a:lnTo>
                    <a:pt x="549" y="14370"/>
                  </a:lnTo>
                  <a:cubicBezTo>
                    <a:pt x="553" y="14380"/>
                    <a:pt x="559" y="14390"/>
                    <a:pt x="566" y="14400"/>
                  </a:cubicBezTo>
                  <a:cubicBezTo>
                    <a:pt x="589" y="14437"/>
                    <a:pt x="609" y="14470"/>
                    <a:pt x="629" y="14500"/>
                  </a:cubicBezTo>
                  <a:cubicBezTo>
                    <a:pt x="901" y="14912"/>
                    <a:pt x="1290" y="15234"/>
                    <a:pt x="1788" y="15457"/>
                  </a:cubicBezTo>
                  <a:cubicBezTo>
                    <a:pt x="2167" y="15622"/>
                    <a:pt x="2599" y="15732"/>
                    <a:pt x="3110" y="15789"/>
                  </a:cubicBezTo>
                  <a:cubicBezTo>
                    <a:pt x="3413" y="15823"/>
                    <a:pt x="3725" y="15835"/>
                    <a:pt x="4033" y="15835"/>
                  </a:cubicBezTo>
                  <a:cubicBezTo>
                    <a:pt x="4576" y="15835"/>
                    <a:pt x="5108" y="15796"/>
                    <a:pt x="5568" y="15762"/>
                  </a:cubicBezTo>
                  <a:cubicBezTo>
                    <a:pt x="5898" y="15738"/>
                    <a:pt x="6212" y="15714"/>
                    <a:pt x="6431" y="15714"/>
                  </a:cubicBezTo>
                  <a:cubicBezTo>
                    <a:pt x="6485" y="15714"/>
                    <a:pt x="6533" y="15716"/>
                    <a:pt x="6574" y="15719"/>
                  </a:cubicBezTo>
                  <a:cubicBezTo>
                    <a:pt x="6591" y="15719"/>
                    <a:pt x="6611" y="15719"/>
                    <a:pt x="6628" y="15722"/>
                  </a:cubicBezTo>
                  <a:cubicBezTo>
                    <a:pt x="6837" y="15732"/>
                    <a:pt x="7036" y="15732"/>
                    <a:pt x="7226" y="15732"/>
                  </a:cubicBezTo>
                  <a:cubicBezTo>
                    <a:pt x="7431" y="15732"/>
                    <a:pt x="7764" y="15732"/>
                    <a:pt x="7896" y="15769"/>
                  </a:cubicBezTo>
                  <a:cubicBezTo>
                    <a:pt x="7900" y="15779"/>
                    <a:pt x="7907" y="15792"/>
                    <a:pt x="7910" y="15809"/>
                  </a:cubicBezTo>
                  <a:lnTo>
                    <a:pt x="7910" y="15812"/>
                  </a:lnTo>
                  <a:cubicBezTo>
                    <a:pt x="7920" y="15845"/>
                    <a:pt x="7930" y="15889"/>
                    <a:pt x="7933" y="15935"/>
                  </a:cubicBezTo>
                  <a:lnTo>
                    <a:pt x="7936" y="15941"/>
                  </a:lnTo>
                  <a:cubicBezTo>
                    <a:pt x="7936" y="15948"/>
                    <a:pt x="7936" y="15955"/>
                    <a:pt x="7940" y="15961"/>
                  </a:cubicBezTo>
                  <a:cubicBezTo>
                    <a:pt x="7940" y="15972"/>
                    <a:pt x="7940" y="15984"/>
                    <a:pt x="7943" y="15995"/>
                  </a:cubicBezTo>
                  <a:lnTo>
                    <a:pt x="7943" y="16004"/>
                  </a:lnTo>
                  <a:cubicBezTo>
                    <a:pt x="7950" y="16081"/>
                    <a:pt x="7953" y="16174"/>
                    <a:pt x="7953" y="16283"/>
                  </a:cubicBezTo>
                  <a:cubicBezTo>
                    <a:pt x="7946" y="16506"/>
                    <a:pt x="7940" y="16735"/>
                    <a:pt x="7933" y="16954"/>
                  </a:cubicBezTo>
                  <a:cubicBezTo>
                    <a:pt x="7907" y="17768"/>
                    <a:pt x="7883" y="18539"/>
                    <a:pt x="7966" y="19203"/>
                  </a:cubicBezTo>
                  <a:cubicBezTo>
                    <a:pt x="8052" y="19891"/>
                    <a:pt x="8239" y="20386"/>
                    <a:pt x="8554" y="20764"/>
                  </a:cubicBezTo>
                  <a:lnTo>
                    <a:pt x="8561" y="20771"/>
                  </a:lnTo>
                  <a:cubicBezTo>
                    <a:pt x="8581" y="20798"/>
                    <a:pt x="8604" y="20821"/>
                    <a:pt x="8627" y="20847"/>
                  </a:cubicBezTo>
                  <a:lnTo>
                    <a:pt x="8641" y="20861"/>
                  </a:lnTo>
                  <a:cubicBezTo>
                    <a:pt x="8697" y="20917"/>
                    <a:pt x="8753" y="20971"/>
                    <a:pt x="8817" y="21020"/>
                  </a:cubicBezTo>
                  <a:cubicBezTo>
                    <a:pt x="8820" y="21023"/>
                    <a:pt x="8826" y="21030"/>
                    <a:pt x="8830" y="21034"/>
                  </a:cubicBezTo>
                  <a:cubicBezTo>
                    <a:pt x="8857" y="21054"/>
                    <a:pt x="8883" y="21074"/>
                    <a:pt x="8913" y="21093"/>
                  </a:cubicBezTo>
                  <a:cubicBezTo>
                    <a:pt x="8917" y="21097"/>
                    <a:pt x="8923" y="21103"/>
                    <a:pt x="8929" y="21106"/>
                  </a:cubicBezTo>
                  <a:cubicBezTo>
                    <a:pt x="8956" y="21126"/>
                    <a:pt x="8983" y="21143"/>
                    <a:pt x="9009" y="21160"/>
                  </a:cubicBezTo>
                  <a:lnTo>
                    <a:pt x="9029" y="21170"/>
                  </a:lnTo>
                  <a:cubicBezTo>
                    <a:pt x="9066" y="21193"/>
                    <a:pt x="9102" y="21213"/>
                    <a:pt x="9139" y="21233"/>
                  </a:cubicBezTo>
                  <a:cubicBezTo>
                    <a:pt x="9145" y="21233"/>
                    <a:pt x="9149" y="21236"/>
                    <a:pt x="9156" y="21239"/>
                  </a:cubicBezTo>
                  <a:cubicBezTo>
                    <a:pt x="9185" y="21253"/>
                    <a:pt x="9216" y="21270"/>
                    <a:pt x="9245" y="21282"/>
                  </a:cubicBezTo>
                  <a:cubicBezTo>
                    <a:pt x="9255" y="21286"/>
                    <a:pt x="9262" y="21290"/>
                    <a:pt x="9268" y="21293"/>
                  </a:cubicBezTo>
                  <a:lnTo>
                    <a:pt x="9271" y="21293"/>
                  </a:lnTo>
                  <a:cubicBezTo>
                    <a:pt x="9302" y="21302"/>
                    <a:pt x="9331" y="21316"/>
                    <a:pt x="9361" y="21325"/>
                  </a:cubicBezTo>
                  <a:lnTo>
                    <a:pt x="9358" y="21325"/>
                  </a:lnTo>
                  <a:cubicBezTo>
                    <a:pt x="9368" y="21329"/>
                    <a:pt x="9378" y="21333"/>
                    <a:pt x="9385" y="21336"/>
                  </a:cubicBezTo>
                  <a:lnTo>
                    <a:pt x="9388" y="21336"/>
                  </a:lnTo>
                  <a:cubicBezTo>
                    <a:pt x="9428" y="21349"/>
                    <a:pt x="9464" y="21359"/>
                    <a:pt x="9504" y="21372"/>
                  </a:cubicBezTo>
                  <a:cubicBezTo>
                    <a:pt x="10049" y="21518"/>
                    <a:pt x="10853" y="21601"/>
                    <a:pt x="11667" y="21601"/>
                  </a:cubicBezTo>
                  <a:cubicBezTo>
                    <a:pt x="11802" y="21601"/>
                    <a:pt x="11935" y="21598"/>
                    <a:pt x="12069" y="21595"/>
                  </a:cubicBezTo>
                  <a:cubicBezTo>
                    <a:pt x="13277" y="21552"/>
                    <a:pt x="14184" y="21339"/>
                    <a:pt x="14765" y="20960"/>
                  </a:cubicBezTo>
                  <a:cubicBezTo>
                    <a:pt x="15426" y="20528"/>
                    <a:pt x="15566" y="19675"/>
                    <a:pt x="15613" y="18981"/>
                  </a:cubicBezTo>
                  <a:cubicBezTo>
                    <a:pt x="15656" y="18340"/>
                    <a:pt x="15626" y="17589"/>
                    <a:pt x="15599" y="16868"/>
                  </a:cubicBezTo>
                  <a:cubicBezTo>
                    <a:pt x="15583" y="16396"/>
                    <a:pt x="15566" y="15952"/>
                    <a:pt x="15569" y="15576"/>
                  </a:cubicBezTo>
                  <a:cubicBezTo>
                    <a:pt x="15569" y="15463"/>
                    <a:pt x="15573" y="15370"/>
                    <a:pt x="15579" y="15291"/>
                  </a:cubicBezTo>
                  <a:cubicBezTo>
                    <a:pt x="15629" y="15294"/>
                    <a:pt x="15679" y="15297"/>
                    <a:pt x="15722" y="15300"/>
                  </a:cubicBezTo>
                  <a:cubicBezTo>
                    <a:pt x="15871" y="15310"/>
                    <a:pt x="16029" y="15320"/>
                    <a:pt x="16192" y="15320"/>
                  </a:cubicBezTo>
                  <a:cubicBezTo>
                    <a:pt x="16427" y="15320"/>
                    <a:pt x="16674" y="15299"/>
                    <a:pt x="16921" y="15224"/>
                  </a:cubicBezTo>
                  <a:cubicBezTo>
                    <a:pt x="17549" y="15035"/>
                    <a:pt x="17974" y="14557"/>
                    <a:pt x="18124" y="13882"/>
                  </a:cubicBezTo>
                  <a:lnTo>
                    <a:pt x="18127" y="13879"/>
                  </a:lnTo>
                  <a:cubicBezTo>
                    <a:pt x="18130" y="13859"/>
                    <a:pt x="18134" y="13839"/>
                    <a:pt x="18140" y="13819"/>
                  </a:cubicBezTo>
                  <a:lnTo>
                    <a:pt x="18140" y="13802"/>
                  </a:lnTo>
                  <a:cubicBezTo>
                    <a:pt x="18147" y="13772"/>
                    <a:pt x="18153" y="13743"/>
                    <a:pt x="18160" y="13709"/>
                  </a:cubicBezTo>
                  <a:lnTo>
                    <a:pt x="18160" y="13703"/>
                  </a:lnTo>
                  <a:cubicBezTo>
                    <a:pt x="18184" y="13583"/>
                    <a:pt x="18207" y="13450"/>
                    <a:pt x="18224" y="13311"/>
                  </a:cubicBezTo>
                  <a:lnTo>
                    <a:pt x="18224" y="13307"/>
                  </a:lnTo>
                  <a:cubicBezTo>
                    <a:pt x="18227" y="13281"/>
                    <a:pt x="18230" y="13254"/>
                    <a:pt x="18233" y="13231"/>
                  </a:cubicBezTo>
                  <a:lnTo>
                    <a:pt x="18236" y="13218"/>
                  </a:lnTo>
                  <a:cubicBezTo>
                    <a:pt x="18240" y="13194"/>
                    <a:pt x="18244" y="13168"/>
                    <a:pt x="18247" y="13148"/>
                  </a:cubicBezTo>
                  <a:lnTo>
                    <a:pt x="18247" y="13128"/>
                  </a:lnTo>
                  <a:cubicBezTo>
                    <a:pt x="18250" y="13102"/>
                    <a:pt x="18253" y="13075"/>
                    <a:pt x="18256" y="13048"/>
                  </a:cubicBezTo>
                  <a:lnTo>
                    <a:pt x="18260" y="13032"/>
                  </a:lnTo>
                  <a:cubicBezTo>
                    <a:pt x="18260" y="13008"/>
                    <a:pt x="18264" y="12982"/>
                    <a:pt x="18267" y="12959"/>
                  </a:cubicBezTo>
                  <a:lnTo>
                    <a:pt x="18270" y="12919"/>
                  </a:lnTo>
                  <a:cubicBezTo>
                    <a:pt x="18273" y="12902"/>
                    <a:pt x="18273" y="12886"/>
                    <a:pt x="18273" y="12872"/>
                  </a:cubicBezTo>
                  <a:lnTo>
                    <a:pt x="18293" y="12653"/>
                  </a:lnTo>
                  <a:cubicBezTo>
                    <a:pt x="18296" y="12633"/>
                    <a:pt x="18296" y="12616"/>
                    <a:pt x="18296" y="12600"/>
                  </a:cubicBezTo>
                  <a:lnTo>
                    <a:pt x="18299" y="12564"/>
                  </a:lnTo>
                  <a:cubicBezTo>
                    <a:pt x="18303" y="12533"/>
                    <a:pt x="18303" y="12504"/>
                    <a:pt x="18307" y="12474"/>
                  </a:cubicBezTo>
                  <a:cubicBezTo>
                    <a:pt x="18346" y="11823"/>
                    <a:pt x="18343" y="11178"/>
                    <a:pt x="18293" y="10663"/>
                  </a:cubicBezTo>
                  <a:cubicBezTo>
                    <a:pt x="18207" y="9783"/>
                    <a:pt x="17984" y="9258"/>
                    <a:pt x="17572" y="8960"/>
                  </a:cubicBezTo>
                  <a:cubicBezTo>
                    <a:pt x="17018" y="8551"/>
                    <a:pt x="16360" y="8524"/>
                    <a:pt x="15878" y="8508"/>
                  </a:cubicBezTo>
                  <a:cubicBezTo>
                    <a:pt x="15815" y="8504"/>
                    <a:pt x="15739" y="8501"/>
                    <a:pt x="15665" y="8498"/>
                  </a:cubicBezTo>
                  <a:cubicBezTo>
                    <a:pt x="15662" y="8484"/>
                    <a:pt x="15662" y="8471"/>
                    <a:pt x="15659" y="8458"/>
                  </a:cubicBezTo>
                  <a:cubicBezTo>
                    <a:pt x="15649" y="8272"/>
                    <a:pt x="15689" y="7525"/>
                    <a:pt x="15725" y="6867"/>
                  </a:cubicBezTo>
                  <a:cubicBezTo>
                    <a:pt x="15772" y="5957"/>
                    <a:pt x="15835" y="4824"/>
                    <a:pt x="15845" y="3851"/>
                  </a:cubicBezTo>
                  <a:cubicBezTo>
                    <a:pt x="15862" y="2263"/>
                    <a:pt x="15739" y="1699"/>
                    <a:pt x="15549" y="1340"/>
                  </a:cubicBezTo>
                  <a:cubicBezTo>
                    <a:pt x="15304" y="868"/>
                    <a:pt x="14985" y="539"/>
                    <a:pt x="14577" y="333"/>
                  </a:cubicBezTo>
                  <a:cubicBezTo>
                    <a:pt x="14091" y="91"/>
                    <a:pt x="13593" y="88"/>
                    <a:pt x="13151" y="84"/>
                  </a:cubicBezTo>
                  <a:cubicBezTo>
                    <a:pt x="13028" y="81"/>
                    <a:pt x="12902" y="81"/>
                    <a:pt x="12776" y="74"/>
                  </a:cubicBezTo>
                  <a:cubicBezTo>
                    <a:pt x="12679" y="71"/>
                    <a:pt x="12564" y="65"/>
                    <a:pt x="12424" y="57"/>
                  </a:cubicBezTo>
                  <a:cubicBezTo>
                    <a:pt x="12013" y="34"/>
                    <a:pt x="11450" y="1"/>
                    <a:pt x="10866"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26" name="Google Shape;484;p22"/>
            <p:cNvSpPr/>
            <p:nvPr/>
          </p:nvSpPr>
          <p:spPr>
            <a:xfrm>
              <a:off x="1691041" y="2594186"/>
              <a:ext cx="1213769" cy="1443263"/>
            </a:xfrm>
            <a:custGeom>
              <a:avLst/>
              <a:gdLst/>
              <a:ahLst/>
              <a:cxnLst/>
              <a:rect l="l" t="t" r="r" b="b"/>
              <a:pathLst>
                <a:path w="16459" h="19571" extrusionOk="0">
                  <a:moveTo>
                    <a:pt x="8876" y="4638"/>
                  </a:moveTo>
                  <a:cubicBezTo>
                    <a:pt x="9015" y="4638"/>
                    <a:pt x="9135" y="4851"/>
                    <a:pt x="9221" y="5179"/>
                  </a:cubicBezTo>
                  <a:cubicBezTo>
                    <a:pt x="9235" y="5223"/>
                    <a:pt x="9244" y="5266"/>
                    <a:pt x="9255" y="5312"/>
                  </a:cubicBezTo>
                  <a:cubicBezTo>
                    <a:pt x="9500" y="6459"/>
                    <a:pt x="9364" y="8660"/>
                    <a:pt x="8264" y="8660"/>
                  </a:cubicBezTo>
                  <a:cubicBezTo>
                    <a:pt x="8264" y="8660"/>
                    <a:pt x="8128" y="8700"/>
                    <a:pt x="7956" y="8711"/>
                  </a:cubicBezTo>
                  <a:cubicBezTo>
                    <a:pt x="7929" y="8712"/>
                    <a:pt x="7902" y="8713"/>
                    <a:pt x="7873" y="8713"/>
                  </a:cubicBezTo>
                  <a:cubicBezTo>
                    <a:pt x="7845" y="8713"/>
                    <a:pt x="7816" y="8712"/>
                    <a:pt x="7786" y="8711"/>
                  </a:cubicBezTo>
                  <a:cubicBezTo>
                    <a:pt x="7375" y="8677"/>
                    <a:pt x="6909" y="8408"/>
                    <a:pt x="7388" y="7172"/>
                  </a:cubicBezTo>
                  <a:cubicBezTo>
                    <a:pt x="7982" y="5645"/>
                    <a:pt x="8272" y="4638"/>
                    <a:pt x="8876" y="4638"/>
                  </a:cubicBezTo>
                  <a:close/>
                  <a:moveTo>
                    <a:pt x="9977" y="0"/>
                  </a:moveTo>
                  <a:cubicBezTo>
                    <a:pt x="9715" y="0"/>
                    <a:pt x="9450" y="7"/>
                    <a:pt x="9195" y="25"/>
                  </a:cubicBezTo>
                  <a:cubicBezTo>
                    <a:pt x="8531" y="74"/>
                    <a:pt x="7936" y="197"/>
                    <a:pt x="7660" y="473"/>
                  </a:cubicBezTo>
                  <a:cubicBezTo>
                    <a:pt x="7597" y="540"/>
                    <a:pt x="7501" y="639"/>
                    <a:pt x="7384" y="765"/>
                  </a:cubicBezTo>
                  <a:cubicBezTo>
                    <a:pt x="6262" y="1961"/>
                    <a:pt x="2994" y="5654"/>
                    <a:pt x="1655" y="7681"/>
                  </a:cubicBezTo>
                  <a:cubicBezTo>
                    <a:pt x="1087" y="8541"/>
                    <a:pt x="659" y="9309"/>
                    <a:pt x="403" y="10006"/>
                  </a:cubicBezTo>
                  <a:cubicBezTo>
                    <a:pt x="346" y="10158"/>
                    <a:pt x="296" y="10308"/>
                    <a:pt x="256" y="10454"/>
                  </a:cubicBezTo>
                  <a:cubicBezTo>
                    <a:pt x="1" y="11377"/>
                    <a:pt x="84" y="12182"/>
                    <a:pt x="575" y="12925"/>
                  </a:cubicBezTo>
                  <a:cubicBezTo>
                    <a:pt x="1042" y="13638"/>
                    <a:pt x="2078" y="13804"/>
                    <a:pt x="3131" y="13804"/>
                  </a:cubicBezTo>
                  <a:cubicBezTo>
                    <a:pt x="3583" y="13804"/>
                    <a:pt x="4039" y="13773"/>
                    <a:pt x="4455" y="13743"/>
                  </a:cubicBezTo>
                  <a:cubicBezTo>
                    <a:pt x="4869" y="13713"/>
                    <a:pt x="5243" y="13682"/>
                    <a:pt x="5533" y="13682"/>
                  </a:cubicBezTo>
                  <a:cubicBezTo>
                    <a:pt x="5608" y="13682"/>
                    <a:pt x="5678" y="13684"/>
                    <a:pt x="5741" y="13689"/>
                  </a:cubicBezTo>
                  <a:cubicBezTo>
                    <a:pt x="5870" y="13698"/>
                    <a:pt x="6000" y="13701"/>
                    <a:pt x="6130" y="13701"/>
                  </a:cubicBezTo>
                  <a:cubicBezTo>
                    <a:pt x="6193" y="13701"/>
                    <a:pt x="6256" y="13701"/>
                    <a:pt x="6319" y="13699"/>
                  </a:cubicBezTo>
                  <a:cubicBezTo>
                    <a:pt x="6324" y="13699"/>
                    <a:pt x="6330" y="13699"/>
                    <a:pt x="6336" y="13699"/>
                  </a:cubicBezTo>
                  <a:cubicBezTo>
                    <a:pt x="7076" y="13699"/>
                    <a:pt x="7762" y="13703"/>
                    <a:pt x="7985" y="14526"/>
                  </a:cubicBezTo>
                  <a:cubicBezTo>
                    <a:pt x="8016" y="14630"/>
                    <a:pt x="8036" y="14749"/>
                    <a:pt x="8048" y="14882"/>
                  </a:cubicBezTo>
                  <a:cubicBezTo>
                    <a:pt x="8062" y="15004"/>
                    <a:pt x="8065" y="15141"/>
                    <a:pt x="8062" y="15291"/>
                  </a:cubicBezTo>
                  <a:cubicBezTo>
                    <a:pt x="8042" y="16300"/>
                    <a:pt x="7976" y="17304"/>
                    <a:pt x="8072" y="18064"/>
                  </a:cubicBezTo>
                  <a:cubicBezTo>
                    <a:pt x="8102" y="18310"/>
                    <a:pt x="8148" y="18532"/>
                    <a:pt x="8218" y="18719"/>
                  </a:cubicBezTo>
                  <a:cubicBezTo>
                    <a:pt x="8344" y="19054"/>
                    <a:pt x="8543" y="19286"/>
                    <a:pt x="8862" y="19373"/>
                  </a:cubicBezTo>
                  <a:cubicBezTo>
                    <a:pt x="9309" y="19494"/>
                    <a:pt x="10024" y="19571"/>
                    <a:pt x="10766" y="19571"/>
                  </a:cubicBezTo>
                  <a:cubicBezTo>
                    <a:pt x="11750" y="19571"/>
                    <a:pt x="12782" y="19437"/>
                    <a:pt x="13307" y="19094"/>
                  </a:cubicBezTo>
                  <a:cubicBezTo>
                    <a:pt x="14231" y="18492"/>
                    <a:pt x="13187" y="13606"/>
                    <a:pt x="13948" y="13327"/>
                  </a:cubicBezTo>
                  <a:cubicBezTo>
                    <a:pt x="14106" y="13271"/>
                    <a:pt x="14285" y="13254"/>
                    <a:pt x="14473" y="13254"/>
                  </a:cubicBezTo>
                  <a:cubicBezTo>
                    <a:pt x="14605" y="13254"/>
                    <a:pt x="14742" y="13262"/>
                    <a:pt x="14878" y="13271"/>
                  </a:cubicBezTo>
                  <a:cubicBezTo>
                    <a:pt x="15015" y="13279"/>
                    <a:pt x="15151" y="13287"/>
                    <a:pt x="15281" y="13287"/>
                  </a:cubicBezTo>
                  <a:cubicBezTo>
                    <a:pt x="15728" y="13287"/>
                    <a:pt x="16109" y="13188"/>
                    <a:pt x="16230" y="12646"/>
                  </a:cubicBezTo>
                  <a:cubicBezTo>
                    <a:pt x="16239" y="12600"/>
                    <a:pt x="16250" y="12553"/>
                    <a:pt x="16259" y="12501"/>
                  </a:cubicBezTo>
                  <a:cubicBezTo>
                    <a:pt x="16316" y="12194"/>
                    <a:pt x="16363" y="11803"/>
                    <a:pt x="16389" y="11394"/>
                  </a:cubicBezTo>
                  <a:cubicBezTo>
                    <a:pt x="16459" y="10275"/>
                    <a:pt x="16393" y="8996"/>
                    <a:pt x="16070" y="8760"/>
                  </a:cubicBezTo>
                  <a:cubicBezTo>
                    <a:pt x="15486" y="8335"/>
                    <a:pt x="14486" y="8664"/>
                    <a:pt x="13991" y="8315"/>
                  </a:cubicBezTo>
                  <a:cubicBezTo>
                    <a:pt x="13978" y="8305"/>
                    <a:pt x="13961" y="8295"/>
                    <a:pt x="13948" y="8282"/>
                  </a:cubicBezTo>
                  <a:cubicBezTo>
                    <a:pt x="13948" y="8282"/>
                    <a:pt x="13828" y="8162"/>
                    <a:pt x="13748" y="7561"/>
                  </a:cubicBezTo>
                  <a:cubicBezTo>
                    <a:pt x="13665" y="6960"/>
                    <a:pt x="14191" y="1636"/>
                    <a:pt x="13748" y="795"/>
                  </a:cubicBezTo>
                  <a:cubicBezTo>
                    <a:pt x="13593" y="500"/>
                    <a:pt x="13417" y="327"/>
                    <a:pt x="13214" y="227"/>
                  </a:cubicBezTo>
                  <a:cubicBezTo>
                    <a:pt x="12848" y="41"/>
                    <a:pt x="12397" y="101"/>
                    <a:pt x="11825" y="74"/>
                  </a:cubicBezTo>
                  <a:cubicBezTo>
                    <a:pt x="11723" y="71"/>
                    <a:pt x="11593" y="61"/>
                    <a:pt x="11447" y="54"/>
                  </a:cubicBezTo>
                  <a:cubicBezTo>
                    <a:pt x="11048" y="29"/>
                    <a:pt x="10519" y="0"/>
                    <a:pt x="9977" y="0"/>
                  </a:cubicBezTo>
                  <a:close/>
                </a:path>
              </a:pathLst>
            </a:custGeom>
            <a:solidFill>
              <a:srgbClr val="FFE466"/>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27" name="Google Shape;485;p22"/>
            <p:cNvSpPr/>
            <p:nvPr/>
          </p:nvSpPr>
          <p:spPr>
            <a:xfrm>
              <a:off x="2535129" y="2597210"/>
              <a:ext cx="184510" cy="607733"/>
            </a:xfrm>
            <a:custGeom>
              <a:avLst/>
              <a:gdLst/>
              <a:ahLst/>
              <a:cxnLst/>
              <a:rect l="l" t="t" r="r" b="b"/>
              <a:pathLst>
                <a:path w="2502" h="8241" extrusionOk="0">
                  <a:moveTo>
                    <a:pt x="1" y="13"/>
                  </a:moveTo>
                  <a:lnTo>
                    <a:pt x="1" y="13"/>
                  </a:lnTo>
                  <a:cubicBezTo>
                    <a:pt x="971" y="209"/>
                    <a:pt x="1615" y="568"/>
                    <a:pt x="1684" y="1641"/>
                  </a:cubicBezTo>
                  <a:cubicBezTo>
                    <a:pt x="1698" y="1840"/>
                    <a:pt x="1704" y="2066"/>
                    <a:pt x="1704" y="2312"/>
                  </a:cubicBezTo>
                  <a:cubicBezTo>
                    <a:pt x="1704" y="3893"/>
                    <a:pt x="1456" y="6248"/>
                    <a:pt x="1333" y="7085"/>
                  </a:cubicBezTo>
                  <a:cubicBezTo>
                    <a:pt x="1313" y="7201"/>
                    <a:pt x="1306" y="7304"/>
                    <a:pt x="1306" y="7397"/>
                  </a:cubicBezTo>
                  <a:cubicBezTo>
                    <a:pt x="1306" y="8081"/>
                    <a:pt x="1758" y="8187"/>
                    <a:pt x="2502" y="8241"/>
                  </a:cubicBezTo>
                  <a:cubicBezTo>
                    <a:pt x="2502" y="8241"/>
                    <a:pt x="2382" y="8121"/>
                    <a:pt x="2302" y="7520"/>
                  </a:cubicBezTo>
                  <a:cubicBezTo>
                    <a:pt x="2296" y="7477"/>
                    <a:pt x="2293" y="7407"/>
                    <a:pt x="2293" y="7314"/>
                  </a:cubicBezTo>
                  <a:cubicBezTo>
                    <a:pt x="2293" y="6533"/>
                    <a:pt x="2482" y="4198"/>
                    <a:pt x="2482" y="2511"/>
                  </a:cubicBezTo>
                  <a:cubicBezTo>
                    <a:pt x="2482" y="1681"/>
                    <a:pt x="2435" y="1010"/>
                    <a:pt x="2302" y="754"/>
                  </a:cubicBezTo>
                  <a:cubicBezTo>
                    <a:pt x="2147" y="459"/>
                    <a:pt x="1971" y="286"/>
                    <a:pt x="1768" y="186"/>
                  </a:cubicBezTo>
                  <a:cubicBezTo>
                    <a:pt x="1402" y="0"/>
                    <a:pt x="951" y="60"/>
                    <a:pt x="379" y="33"/>
                  </a:cubicBezTo>
                  <a:cubicBezTo>
                    <a:pt x="277" y="30"/>
                    <a:pt x="147" y="20"/>
                    <a:pt x="1" y="13"/>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28" name="Google Shape;486;p22"/>
            <p:cNvSpPr/>
            <p:nvPr/>
          </p:nvSpPr>
          <p:spPr>
            <a:xfrm>
              <a:off x="1733370" y="3547337"/>
              <a:ext cx="546598" cy="118139"/>
            </a:xfrm>
            <a:custGeom>
              <a:avLst/>
              <a:gdLst/>
              <a:ahLst/>
              <a:cxnLst/>
              <a:rect l="l" t="t" r="r" b="b"/>
              <a:pathLst>
                <a:path w="7412" h="1602" extrusionOk="0">
                  <a:moveTo>
                    <a:pt x="2612" y="877"/>
                  </a:moveTo>
                  <a:lnTo>
                    <a:pt x="2556" y="877"/>
                  </a:lnTo>
                  <a:lnTo>
                    <a:pt x="2556" y="877"/>
                  </a:lnTo>
                  <a:lnTo>
                    <a:pt x="2612" y="877"/>
                  </a:lnTo>
                  <a:close/>
                  <a:moveTo>
                    <a:pt x="4429" y="778"/>
                  </a:moveTo>
                  <a:cubicBezTo>
                    <a:pt x="4256" y="791"/>
                    <a:pt x="4074" y="804"/>
                    <a:pt x="3881" y="818"/>
                  </a:cubicBezTo>
                  <a:cubicBezTo>
                    <a:pt x="3761" y="828"/>
                    <a:pt x="3635" y="834"/>
                    <a:pt x="3512" y="844"/>
                  </a:cubicBezTo>
                  <a:cubicBezTo>
                    <a:pt x="3635" y="834"/>
                    <a:pt x="3761" y="828"/>
                    <a:pt x="3881" y="818"/>
                  </a:cubicBezTo>
                  <a:cubicBezTo>
                    <a:pt x="4074" y="804"/>
                    <a:pt x="4256" y="791"/>
                    <a:pt x="4429" y="778"/>
                  </a:cubicBezTo>
                  <a:close/>
                  <a:moveTo>
                    <a:pt x="4482" y="774"/>
                  </a:moveTo>
                  <a:lnTo>
                    <a:pt x="4469" y="774"/>
                  </a:lnTo>
                  <a:lnTo>
                    <a:pt x="4482" y="774"/>
                  </a:lnTo>
                  <a:close/>
                  <a:moveTo>
                    <a:pt x="5306" y="771"/>
                  </a:moveTo>
                  <a:cubicBezTo>
                    <a:pt x="5415" y="774"/>
                    <a:pt x="5525" y="774"/>
                    <a:pt x="5635" y="774"/>
                  </a:cubicBezTo>
                  <a:lnTo>
                    <a:pt x="5745" y="774"/>
                  </a:lnTo>
                  <a:lnTo>
                    <a:pt x="5851" y="774"/>
                  </a:lnTo>
                  <a:cubicBezTo>
                    <a:pt x="6558" y="774"/>
                    <a:pt x="7199" y="811"/>
                    <a:pt x="7411" y="1601"/>
                  </a:cubicBezTo>
                  <a:cubicBezTo>
                    <a:pt x="7199" y="811"/>
                    <a:pt x="6558" y="774"/>
                    <a:pt x="5851" y="774"/>
                  </a:cubicBezTo>
                  <a:lnTo>
                    <a:pt x="5745" y="774"/>
                  </a:lnTo>
                  <a:lnTo>
                    <a:pt x="5635" y="774"/>
                  </a:lnTo>
                  <a:cubicBezTo>
                    <a:pt x="5525" y="774"/>
                    <a:pt x="5415" y="774"/>
                    <a:pt x="5306" y="771"/>
                  </a:cubicBezTo>
                  <a:close/>
                  <a:moveTo>
                    <a:pt x="5299" y="771"/>
                  </a:moveTo>
                  <a:lnTo>
                    <a:pt x="5302" y="771"/>
                  </a:lnTo>
                  <a:lnTo>
                    <a:pt x="5299" y="771"/>
                  </a:lnTo>
                  <a:close/>
                  <a:moveTo>
                    <a:pt x="5289" y="771"/>
                  </a:moveTo>
                  <a:lnTo>
                    <a:pt x="5296" y="771"/>
                  </a:lnTo>
                  <a:lnTo>
                    <a:pt x="5289" y="771"/>
                  </a:lnTo>
                  <a:close/>
                  <a:moveTo>
                    <a:pt x="5282" y="771"/>
                  </a:moveTo>
                  <a:lnTo>
                    <a:pt x="5289" y="771"/>
                  </a:lnTo>
                  <a:lnTo>
                    <a:pt x="5282" y="771"/>
                  </a:lnTo>
                  <a:close/>
                  <a:moveTo>
                    <a:pt x="5276" y="771"/>
                  </a:moveTo>
                  <a:lnTo>
                    <a:pt x="5282" y="771"/>
                  </a:lnTo>
                  <a:lnTo>
                    <a:pt x="5276" y="771"/>
                  </a:lnTo>
                  <a:close/>
                  <a:moveTo>
                    <a:pt x="5269" y="768"/>
                  </a:moveTo>
                  <a:lnTo>
                    <a:pt x="5273" y="768"/>
                  </a:lnTo>
                  <a:lnTo>
                    <a:pt x="5269" y="768"/>
                  </a:lnTo>
                  <a:close/>
                  <a:moveTo>
                    <a:pt x="5262" y="768"/>
                  </a:moveTo>
                  <a:lnTo>
                    <a:pt x="5266" y="768"/>
                  </a:lnTo>
                  <a:lnTo>
                    <a:pt x="5262" y="768"/>
                  </a:lnTo>
                  <a:close/>
                  <a:moveTo>
                    <a:pt x="5253" y="768"/>
                  </a:moveTo>
                  <a:lnTo>
                    <a:pt x="5259" y="768"/>
                  </a:lnTo>
                  <a:lnTo>
                    <a:pt x="5253" y="768"/>
                  </a:lnTo>
                  <a:close/>
                  <a:moveTo>
                    <a:pt x="5246" y="768"/>
                  </a:moveTo>
                  <a:lnTo>
                    <a:pt x="5250" y="768"/>
                  </a:lnTo>
                  <a:lnTo>
                    <a:pt x="5246" y="768"/>
                  </a:lnTo>
                  <a:close/>
                  <a:moveTo>
                    <a:pt x="5239" y="768"/>
                  </a:moveTo>
                  <a:lnTo>
                    <a:pt x="5242" y="768"/>
                  </a:lnTo>
                  <a:lnTo>
                    <a:pt x="5239" y="768"/>
                  </a:lnTo>
                  <a:close/>
                  <a:moveTo>
                    <a:pt x="5233" y="768"/>
                  </a:moveTo>
                  <a:lnTo>
                    <a:pt x="5236" y="768"/>
                  </a:lnTo>
                  <a:lnTo>
                    <a:pt x="5233" y="768"/>
                  </a:lnTo>
                  <a:close/>
                  <a:moveTo>
                    <a:pt x="5226" y="768"/>
                  </a:moveTo>
                  <a:lnTo>
                    <a:pt x="5226" y="768"/>
                  </a:lnTo>
                  <a:lnTo>
                    <a:pt x="5226" y="768"/>
                  </a:lnTo>
                  <a:close/>
                  <a:moveTo>
                    <a:pt x="5216" y="768"/>
                  </a:moveTo>
                  <a:lnTo>
                    <a:pt x="5219" y="768"/>
                  </a:lnTo>
                  <a:lnTo>
                    <a:pt x="5216" y="768"/>
                  </a:lnTo>
                  <a:close/>
                  <a:moveTo>
                    <a:pt x="5210" y="768"/>
                  </a:moveTo>
                  <a:lnTo>
                    <a:pt x="5213" y="768"/>
                  </a:lnTo>
                  <a:lnTo>
                    <a:pt x="5210" y="768"/>
                  </a:lnTo>
                  <a:close/>
                  <a:moveTo>
                    <a:pt x="5202" y="764"/>
                  </a:moveTo>
                  <a:lnTo>
                    <a:pt x="5206" y="764"/>
                  </a:lnTo>
                  <a:lnTo>
                    <a:pt x="5202" y="764"/>
                  </a:lnTo>
                  <a:close/>
                  <a:moveTo>
                    <a:pt x="5196" y="764"/>
                  </a:moveTo>
                  <a:lnTo>
                    <a:pt x="5199" y="764"/>
                  </a:lnTo>
                  <a:lnTo>
                    <a:pt x="5196" y="764"/>
                  </a:lnTo>
                  <a:close/>
                  <a:moveTo>
                    <a:pt x="5179" y="764"/>
                  </a:moveTo>
                  <a:lnTo>
                    <a:pt x="5193" y="764"/>
                  </a:lnTo>
                  <a:lnTo>
                    <a:pt x="5179" y="764"/>
                  </a:lnTo>
                  <a:close/>
                  <a:moveTo>
                    <a:pt x="5159" y="764"/>
                  </a:moveTo>
                  <a:lnTo>
                    <a:pt x="5167" y="764"/>
                  </a:lnTo>
                  <a:lnTo>
                    <a:pt x="5159" y="764"/>
                  </a:lnTo>
                  <a:close/>
                  <a:moveTo>
                    <a:pt x="4960" y="758"/>
                  </a:moveTo>
                  <a:cubicBezTo>
                    <a:pt x="5027" y="758"/>
                    <a:pt x="5090" y="758"/>
                    <a:pt x="5143" y="761"/>
                  </a:cubicBezTo>
                  <a:cubicBezTo>
                    <a:pt x="5090" y="758"/>
                    <a:pt x="5027" y="758"/>
                    <a:pt x="4960" y="758"/>
                  </a:cubicBezTo>
                  <a:close/>
                  <a:moveTo>
                    <a:pt x="4960" y="758"/>
                  </a:moveTo>
                  <a:lnTo>
                    <a:pt x="4947" y="758"/>
                  </a:lnTo>
                  <a:lnTo>
                    <a:pt x="4960" y="758"/>
                  </a:lnTo>
                  <a:lnTo>
                    <a:pt x="4960" y="758"/>
                  </a:lnTo>
                  <a:close/>
                  <a:moveTo>
                    <a:pt x="8" y="14"/>
                  </a:moveTo>
                  <a:cubicBezTo>
                    <a:pt x="470" y="701"/>
                    <a:pt x="1466" y="871"/>
                    <a:pt x="2486" y="877"/>
                  </a:cubicBezTo>
                  <a:cubicBezTo>
                    <a:pt x="1466" y="871"/>
                    <a:pt x="470" y="701"/>
                    <a:pt x="8" y="14"/>
                  </a:cubicBezTo>
                  <a:close/>
                  <a:moveTo>
                    <a:pt x="1" y="0"/>
                  </a:moveTo>
                  <a:cubicBezTo>
                    <a:pt x="5" y="4"/>
                    <a:pt x="5" y="11"/>
                    <a:pt x="8" y="14"/>
                  </a:cubicBezTo>
                  <a:cubicBezTo>
                    <a:pt x="5" y="11"/>
                    <a:pt x="5" y="4"/>
                    <a:pt x="1" y="0"/>
                  </a:cubicBezTo>
                  <a:close/>
                </a:path>
              </a:pathLst>
            </a:custGeom>
            <a:solidFill>
              <a:srgbClr val="000000"/>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29" name="Google Shape;487;p22"/>
            <p:cNvSpPr/>
            <p:nvPr/>
          </p:nvSpPr>
          <p:spPr>
            <a:xfrm>
              <a:off x="1699595" y="3365114"/>
              <a:ext cx="609281" cy="300363"/>
            </a:xfrm>
            <a:custGeom>
              <a:avLst/>
              <a:gdLst/>
              <a:ahLst/>
              <a:cxnLst/>
              <a:rect l="l" t="t" r="r" b="b"/>
              <a:pathLst>
                <a:path w="8262" h="4073" extrusionOk="0">
                  <a:moveTo>
                    <a:pt x="140" y="0"/>
                  </a:moveTo>
                  <a:cubicBezTo>
                    <a:pt x="48" y="336"/>
                    <a:pt x="0" y="655"/>
                    <a:pt x="0" y="963"/>
                  </a:cubicBezTo>
                  <a:cubicBezTo>
                    <a:pt x="0" y="1498"/>
                    <a:pt x="147" y="1996"/>
                    <a:pt x="459" y="2471"/>
                  </a:cubicBezTo>
                  <a:cubicBezTo>
                    <a:pt x="463" y="2475"/>
                    <a:pt x="463" y="2482"/>
                    <a:pt x="466" y="2485"/>
                  </a:cubicBezTo>
                  <a:cubicBezTo>
                    <a:pt x="928" y="3172"/>
                    <a:pt x="1924" y="3342"/>
                    <a:pt x="2944" y="3348"/>
                  </a:cubicBezTo>
                  <a:lnTo>
                    <a:pt x="3070" y="3348"/>
                  </a:lnTo>
                  <a:cubicBezTo>
                    <a:pt x="3376" y="3348"/>
                    <a:pt x="3678" y="3332"/>
                    <a:pt x="3970" y="3315"/>
                  </a:cubicBezTo>
                  <a:cubicBezTo>
                    <a:pt x="4093" y="3305"/>
                    <a:pt x="4219" y="3299"/>
                    <a:pt x="4339" y="3289"/>
                  </a:cubicBezTo>
                  <a:cubicBezTo>
                    <a:pt x="4532" y="3275"/>
                    <a:pt x="4714" y="3262"/>
                    <a:pt x="4887" y="3249"/>
                  </a:cubicBezTo>
                  <a:cubicBezTo>
                    <a:pt x="4900" y="3249"/>
                    <a:pt x="4914" y="3249"/>
                    <a:pt x="4927" y="3245"/>
                  </a:cubicBezTo>
                  <a:lnTo>
                    <a:pt x="4940" y="3245"/>
                  </a:lnTo>
                  <a:cubicBezTo>
                    <a:pt x="5113" y="3235"/>
                    <a:pt x="5269" y="3229"/>
                    <a:pt x="5405" y="3229"/>
                  </a:cubicBezTo>
                  <a:lnTo>
                    <a:pt x="5418" y="3229"/>
                  </a:lnTo>
                  <a:cubicBezTo>
                    <a:pt x="5485" y="3229"/>
                    <a:pt x="5548" y="3229"/>
                    <a:pt x="5601" y="3232"/>
                  </a:cubicBezTo>
                  <a:cubicBezTo>
                    <a:pt x="5608" y="3232"/>
                    <a:pt x="5614" y="3232"/>
                    <a:pt x="5617" y="3235"/>
                  </a:cubicBezTo>
                  <a:lnTo>
                    <a:pt x="5664" y="3235"/>
                  </a:lnTo>
                  <a:cubicBezTo>
                    <a:pt x="5664" y="3235"/>
                    <a:pt x="5668" y="3235"/>
                    <a:pt x="5668" y="3239"/>
                  </a:cubicBezTo>
                  <a:lnTo>
                    <a:pt x="5731" y="3239"/>
                  </a:lnTo>
                  <a:cubicBezTo>
                    <a:pt x="5731" y="3242"/>
                    <a:pt x="5734" y="3242"/>
                    <a:pt x="5734" y="3242"/>
                  </a:cubicBezTo>
                  <a:lnTo>
                    <a:pt x="5764" y="3242"/>
                  </a:lnTo>
                  <a:cubicBezTo>
                    <a:pt x="5873" y="3245"/>
                    <a:pt x="5983" y="3245"/>
                    <a:pt x="6093" y="3245"/>
                  </a:cubicBezTo>
                  <a:lnTo>
                    <a:pt x="6309" y="3245"/>
                  </a:lnTo>
                  <a:cubicBezTo>
                    <a:pt x="7016" y="3245"/>
                    <a:pt x="7657" y="3282"/>
                    <a:pt x="7869" y="4072"/>
                  </a:cubicBezTo>
                  <a:cubicBezTo>
                    <a:pt x="7880" y="4049"/>
                    <a:pt x="7886" y="4026"/>
                    <a:pt x="7897" y="4003"/>
                  </a:cubicBezTo>
                  <a:cubicBezTo>
                    <a:pt x="8066" y="3538"/>
                    <a:pt x="8262" y="3226"/>
                    <a:pt x="8262" y="2956"/>
                  </a:cubicBezTo>
                  <a:cubicBezTo>
                    <a:pt x="8262" y="2747"/>
                    <a:pt x="8145" y="2568"/>
                    <a:pt x="7813" y="2362"/>
                  </a:cubicBezTo>
                  <a:cubicBezTo>
                    <a:pt x="7049" y="1890"/>
                    <a:pt x="2280" y="2189"/>
                    <a:pt x="1286" y="1714"/>
                  </a:cubicBezTo>
                  <a:cubicBezTo>
                    <a:pt x="419" y="1302"/>
                    <a:pt x="413" y="365"/>
                    <a:pt x="140" y="0"/>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30" name="Google Shape;488;p22"/>
            <p:cNvSpPr/>
            <p:nvPr/>
          </p:nvSpPr>
          <p:spPr>
            <a:xfrm>
              <a:off x="2344571" y="3526762"/>
              <a:ext cx="543353" cy="510537"/>
            </a:xfrm>
            <a:custGeom>
              <a:avLst/>
              <a:gdLst/>
              <a:ahLst/>
              <a:cxnLst/>
              <a:rect l="l" t="t" r="r" b="b"/>
              <a:pathLst>
                <a:path w="7368" h="6923" extrusionOk="0">
                  <a:moveTo>
                    <a:pt x="1904" y="6922"/>
                  </a:moveTo>
                  <a:lnTo>
                    <a:pt x="1904" y="6922"/>
                  </a:lnTo>
                  <a:lnTo>
                    <a:pt x="1904" y="6922"/>
                  </a:lnTo>
                  <a:lnTo>
                    <a:pt x="1904" y="6922"/>
                  </a:lnTo>
                  <a:close/>
                  <a:moveTo>
                    <a:pt x="37" y="6737"/>
                  </a:moveTo>
                  <a:cubicBezTo>
                    <a:pt x="486" y="6853"/>
                    <a:pt x="1179" y="6922"/>
                    <a:pt x="1901" y="6922"/>
                  </a:cubicBezTo>
                  <a:cubicBezTo>
                    <a:pt x="1179" y="6922"/>
                    <a:pt x="486" y="6853"/>
                    <a:pt x="37" y="6737"/>
                  </a:cubicBezTo>
                  <a:close/>
                  <a:moveTo>
                    <a:pt x="0" y="6727"/>
                  </a:moveTo>
                  <a:cubicBezTo>
                    <a:pt x="14" y="6730"/>
                    <a:pt x="23" y="6733"/>
                    <a:pt x="37" y="6737"/>
                  </a:cubicBezTo>
                  <a:cubicBezTo>
                    <a:pt x="23" y="6733"/>
                    <a:pt x="14" y="6730"/>
                    <a:pt x="0" y="6727"/>
                  </a:cubicBezTo>
                  <a:close/>
                  <a:moveTo>
                    <a:pt x="4445" y="6448"/>
                  </a:moveTo>
                  <a:cubicBezTo>
                    <a:pt x="4441" y="6451"/>
                    <a:pt x="4438" y="6454"/>
                    <a:pt x="4432" y="6458"/>
                  </a:cubicBezTo>
                  <a:cubicBezTo>
                    <a:pt x="4438" y="6454"/>
                    <a:pt x="4441" y="6451"/>
                    <a:pt x="4445" y="6448"/>
                  </a:cubicBezTo>
                  <a:close/>
                  <a:moveTo>
                    <a:pt x="6421" y="641"/>
                  </a:moveTo>
                  <a:lnTo>
                    <a:pt x="6421" y="641"/>
                  </a:lnTo>
                  <a:lnTo>
                    <a:pt x="6421" y="641"/>
                  </a:lnTo>
                  <a:lnTo>
                    <a:pt x="6421" y="641"/>
                  </a:lnTo>
                  <a:close/>
                  <a:moveTo>
                    <a:pt x="6089" y="629"/>
                  </a:moveTo>
                  <a:cubicBezTo>
                    <a:pt x="6198" y="635"/>
                    <a:pt x="6312" y="641"/>
                    <a:pt x="6418" y="641"/>
                  </a:cubicBezTo>
                  <a:cubicBezTo>
                    <a:pt x="6312" y="641"/>
                    <a:pt x="6198" y="635"/>
                    <a:pt x="6089" y="629"/>
                  </a:cubicBezTo>
                  <a:close/>
                  <a:moveTo>
                    <a:pt x="6079" y="629"/>
                  </a:moveTo>
                  <a:lnTo>
                    <a:pt x="6082" y="629"/>
                  </a:lnTo>
                  <a:lnTo>
                    <a:pt x="6079" y="629"/>
                  </a:lnTo>
                  <a:close/>
                  <a:moveTo>
                    <a:pt x="6049" y="629"/>
                  </a:moveTo>
                  <a:lnTo>
                    <a:pt x="6049" y="629"/>
                  </a:lnTo>
                  <a:lnTo>
                    <a:pt x="6049" y="629"/>
                  </a:lnTo>
                  <a:close/>
                  <a:moveTo>
                    <a:pt x="6016" y="625"/>
                  </a:moveTo>
                  <a:lnTo>
                    <a:pt x="6039" y="625"/>
                  </a:lnTo>
                  <a:lnTo>
                    <a:pt x="6016" y="625"/>
                  </a:lnTo>
                  <a:close/>
                  <a:moveTo>
                    <a:pt x="5611" y="609"/>
                  </a:moveTo>
                  <a:cubicBezTo>
                    <a:pt x="5740" y="609"/>
                    <a:pt x="5873" y="615"/>
                    <a:pt x="6002" y="625"/>
                  </a:cubicBezTo>
                  <a:cubicBezTo>
                    <a:pt x="5873" y="615"/>
                    <a:pt x="5740" y="609"/>
                    <a:pt x="5611" y="609"/>
                  </a:cubicBezTo>
                  <a:close/>
                  <a:moveTo>
                    <a:pt x="5611" y="609"/>
                  </a:moveTo>
                  <a:lnTo>
                    <a:pt x="5611" y="609"/>
                  </a:lnTo>
                  <a:lnTo>
                    <a:pt x="5611" y="609"/>
                  </a:lnTo>
                  <a:lnTo>
                    <a:pt x="5611" y="609"/>
                  </a:lnTo>
                  <a:close/>
                  <a:moveTo>
                    <a:pt x="7362" y="27"/>
                  </a:moveTo>
                  <a:lnTo>
                    <a:pt x="7362" y="31"/>
                  </a:lnTo>
                  <a:lnTo>
                    <a:pt x="7362" y="27"/>
                  </a:lnTo>
                  <a:close/>
                  <a:moveTo>
                    <a:pt x="7365" y="14"/>
                  </a:moveTo>
                  <a:lnTo>
                    <a:pt x="7365" y="20"/>
                  </a:lnTo>
                  <a:lnTo>
                    <a:pt x="7365" y="14"/>
                  </a:lnTo>
                  <a:close/>
                  <a:moveTo>
                    <a:pt x="7365" y="7"/>
                  </a:moveTo>
                  <a:lnTo>
                    <a:pt x="7365" y="14"/>
                  </a:lnTo>
                  <a:lnTo>
                    <a:pt x="7365" y="7"/>
                  </a:lnTo>
                  <a:close/>
                  <a:moveTo>
                    <a:pt x="7368" y="0"/>
                  </a:moveTo>
                  <a:cubicBezTo>
                    <a:pt x="7368" y="4"/>
                    <a:pt x="7368" y="4"/>
                    <a:pt x="7365" y="7"/>
                  </a:cubicBezTo>
                  <a:cubicBezTo>
                    <a:pt x="7368" y="4"/>
                    <a:pt x="7368" y="4"/>
                    <a:pt x="7368" y="0"/>
                  </a:cubicBezTo>
                  <a:close/>
                </a:path>
              </a:pathLst>
            </a:custGeom>
            <a:solidFill>
              <a:srgbClr val="000000"/>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31" name="Google Shape;489;p22"/>
            <p:cNvSpPr/>
            <p:nvPr/>
          </p:nvSpPr>
          <p:spPr>
            <a:xfrm>
              <a:off x="2297079" y="3488562"/>
              <a:ext cx="593057" cy="548737"/>
            </a:xfrm>
            <a:custGeom>
              <a:avLst/>
              <a:gdLst/>
              <a:ahLst/>
              <a:cxnLst/>
              <a:rect l="l" t="t" r="r" b="b"/>
              <a:pathLst>
                <a:path w="8042" h="7441" extrusionOk="0">
                  <a:moveTo>
                    <a:pt x="4877" y="0"/>
                  </a:moveTo>
                  <a:cubicBezTo>
                    <a:pt x="4581" y="0"/>
                    <a:pt x="4401" y="133"/>
                    <a:pt x="4328" y="615"/>
                  </a:cubicBezTo>
                  <a:cubicBezTo>
                    <a:pt x="4169" y="1631"/>
                    <a:pt x="4129" y="3494"/>
                    <a:pt x="4026" y="4664"/>
                  </a:cubicBezTo>
                  <a:cubicBezTo>
                    <a:pt x="4016" y="4777"/>
                    <a:pt x="4009" y="4880"/>
                    <a:pt x="4009" y="4973"/>
                  </a:cubicBezTo>
                  <a:cubicBezTo>
                    <a:pt x="4009" y="5372"/>
                    <a:pt x="4079" y="5651"/>
                    <a:pt x="4079" y="5866"/>
                  </a:cubicBezTo>
                  <a:cubicBezTo>
                    <a:pt x="4079" y="6149"/>
                    <a:pt x="3963" y="6324"/>
                    <a:pt x="3428" y="6528"/>
                  </a:cubicBezTo>
                  <a:cubicBezTo>
                    <a:pt x="2867" y="6740"/>
                    <a:pt x="2505" y="6819"/>
                    <a:pt x="2090" y="6819"/>
                  </a:cubicBezTo>
                  <a:cubicBezTo>
                    <a:pt x="1728" y="6819"/>
                    <a:pt x="1322" y="6760"/>
                    <a:pt x="707" y="6677"/>
                  </a:cubicBezTo>
                  <a:cubicBezTo>
                    <a:pt x="436" y="6640"/>
                    <a:pt x="203" y="6617"/>
                    <a:pt x="0" y="6591"/>
                  </a:cubicBezTo>
                  <a:lnTo>
                    <a:pt x="0" y="6591"/>
                  </a:lnTo>
                  <a:cubicBezTo>
                    <a:pt x="126" y="6926"/>
                    <a:pt x="325" y="7158"/>
                    <a:pt x="644" y="7245"/>
                  </a:cubicBezTo>
                  <a:cubicBezTo>
                    <a:pt x="658" y="7248"/>
                    <a:pt x="667" y="7251"/>
                    <a:pt x="681" y="7255"/>
                  </a:cubicBezTo>
                  <a:cubicBezTo>
                    <a:pt x="1130" y="7371"/>
                    <a:pt x="1823" y="7440"/>
                    <a:pt x="2545" y="7440"/>
                  </a:cubicBezTo>
                  <a:lnTo>
                    <a:pt x="2548" y="7440"/>
                  </a:lnTo>
                  <a:cubicBezTo>
                    <a:pt x="3525" y="7440"/>
                    <a:pt x="4547" y="7311"/>
                    <a:pt x="5076" y="6976"/>
                  </a:cubicBezTo>
                  <a:cubicBezTo>
                    <a:pt x="5082" y="6972"/>
                    <a:pt x="5085" y="6969"/>
                    <a:pt x="5089" y="6966"/>
                  </a:cubicBezTo>
                  <a:cubicBezTo>
                    <a:pt x="5418" y="6750"/>
                    <a:pt x="5498" y="5989"/>
                    <a:pt x="5498" y="5085"/>
                  </a:cubicBezTo>
                  <a:cubicBezTo>
                    <a:pt x="5498" y="4256"/>
                    <a:pt x="5431" y="3309"/>
                    <a:pt x="5431" y="2554"/>
                  </a:cubicBezTo>
                  <a:cubicBezTo>
                    <a:pt x="5431" y="1831"/>
                    <a:pt x="5490" y="1289"/>
                    <a:pt x="5730" y="1199"/>
                  </a:cubicBezTo>
                  <a:cubicBezTo>
                    <a:pt x="5889" y="1143"/>
                    <a:pt x="6065" y="1127"/>
                    <a:pt x="6255" y="1127"/>
                  </a:cubicBezTo>
                  <a:cubicBezTo>
                    <a:pt x="6384" y="1127"/>
                    <a:pt x="6517" y="1133"/>
                    <a:pt x="6646" y="1143"/>
                  </a:cubicBezTo>
                  <a:lnTo>
                    <a:pt x="6683" y="1143"/>
                  </a:lnTo>
                  <a:cubicBezTo>
                    <a:pt x="6686" y="1143"/>
                    <a:pt x="6690" y="1143"/>
                    <a:pt x="6693" y="1147"/>
                  </a:cubicBezTo>
                  <a:lnTo>
                    <a:pt x="6733" y="1147"/>
                  </a:lnTo>
                  <a:cubicBezTo>
                    <a:pt x="6842" y="1153"/>
                    <a:pt x="6956" y="1159"/>
                    <a:pt x="7062" y="1159"/>
                  </a:cubicBezTo>
                  <a:lnTo>
                    <a:pt x="7065" y="1159"/>
                  </a:lnTo>
                  <a:cubicBezTo>
                    <a:pt x="7503" y="1159"/>
                    <a:pt x="7879" y="1063"/>
                    <a:pt x="8006" y="549"/>
                  </a:cubicBezTo>
                  <a:lnTo>
                    <a:pt x="8006" y="545"/>
                  </a:lnTo>
                  <a:cubicBezTo>
                    <a:pt x="8006" y="542"/>
                    <a:pt x="8006" y="542"/>
                    <a:pt x="8009" y="538"/>
                  </a:cubicBezTo>
                  <a:lnTo>
                    <a:pt x="8009" y="532"/>
                  </a:lnTo>
                  <a:lnTo>
                    <a:pt x="8009" y="525"/>
                  </a:lnTo>
                  <a:cubicBezTo>
                    <a:pt x="8012" y="522"/>
                    <a:pt x="8012" y="522"/>
                    <a:pt x="8012" y="518"/>
                  </a:cubicBezTo>
                  <a:cubicBezTo>
                    <a:pt x="8021" y="472"/>
                    <a:pt x="8032" y="425"/>
                    <a:pt x="8041" y="373"/>
                  </a:cubicBezTo>
                  <a:lnTo>
                    <a:pt x="8021" y="373"/>
                  </a:lnTo>
                  <a:cubicBezTo>
                    <a:pt x="7530" y="373"/>
                    <a:pt x="6933" y="216"/>
                    <a:pt x="6304" y="190"/>
                  </a:cubicBezTo>
                  <a:cubicBezTo>
                    <a:pt x="5677" y="163"/>
                    <a:pt x="5205" y="0"/>
                    <a:pt x="4877" y="0"/>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32" name="Google Shape;490;p22"/>
            <p:cNvSpPr/>
            <p:nvPr/>
          </p:nvSpPr>
          <p:spPr>
            <a:xfrm>
              <a:off x="2146934" y="2907306"/>
              <a:ext cx="235173" cy="356188"/>
            </a:xfrm>
            <a:custGeom>
              <a:avLst/>
              <a:gdLst/>
              <a:ahLst/>
              <a:cxnLst/>
              <a:rect l="l" t="t" r="r" b="b"/>
              <a:pathLst>
                <a:path w="3189" h="4830" extrusionOk="0">
                  <a:moveTo>
                    <a:pt x="2611" y="0"/>
                  </a:moveTo>
                  <a:cubicBezTo>
                    <a:pt x="1973" y="0"/>
                    <a:pt x="963" y="488"/>
                    <a:pt x="462" y="1910"/>
                  </a:cubicBezTo>
                  <a:cubicBezTo>
                    <a:pt x="146" y="2803"/>
                    <a:pt x="0" y="3461"/>
                    <a:pt x="0" y="3923"/>
                  </a:cubicBezTo>
                  <a:cubicBezTo>
                    <a:pt x="0" y="4554"/>
                    <a:pt x="272" y="4819"/>
                    <a:pt x="761" y="4830"/>
                  </a:cubicBezTo>
                  <a:lnTo>
                    <a:pt x="777" y="4830"/>
                  </a:lnTo>
                  <a:cubicBezTo>
                    <a:pt x="1146" y="4830"/>
                    <a:pt x="1412" y="4667"/>
                    <a:pt x="1604" y="4465"/>
                  </a:cubicBezTo>
                  <a:cubicBezTo>
                    <a:pt x="1316" y="4441"/>
                    <a:pt x="1000" y="4301"/>
                    <a:pt x="1003" y="3800"/>
                  </a:cubicBezTo>
                  <a:cubicBezTo>
                    <a:pt x="1003" y="3581"/>
                    <a:pt x="1063" y="3298"/>
                    <a:pt x="1206" y="2926"/>
                  </a:cubicBezTo>
                  <a:cubicBezTo>
                    <a:pt x="1800" y="1399"/>
                    <a:pt x="2090" y="392"/>
                    <a:pt x="2694" y="392"/>
                  </a:cubicBezTo>
                  <a:cubicBezTo>
                    <a:pt x="2833" y="392"/>
                    <a:pt x="2953" y="605"/>
                    <a:pt x="3039" y="933"/>
                  </a:cubicBezTo>
                  <a:cubicBezTo>
                    <a:pt x="3053" y="977"/>
                    <a:pt x="3062" y="1020"/>
                    <a:pt x="3073" y="1066"/>
                  </a:cubicBezTo>
                  <a:cubicBezTo>
                    <a:pt x="3149" y="827"/>
                    <a:pt x="3189" y="614"/>
                    <a:pt x="3189" y="442"/>
                  </a:cubicBezTo>
                  <a:cubicBezTo>
                    <a:pt x="3189" y="389"/>
                    <a:pt x="3186" y="339"/>
                    <a:pt x="3175" y="292"/>
                  </a:cubicBezTo>
                  <a:cubicBezTo>
                    <a:pt x="3142" y="116"/>
                    <a:pt x="2920" y="0"/>
                    <a:pt x="2611" y="0"/>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33" name="Google Shape;491;p22"/>
            <p:cNvSpPr/>
            <p:nvPr/>
          </p:nvSpPr>
          <p:spPr>
            <a:xfrm>
              <a:off x="1944651" y="2993661"/>
              <a:ext cx="167622" cy="273225"/>
            </a:xfrm>
            <a:custGeom>
              <a:avLst/>
              <a:gdLst/>
              <a:ahLst/>
              <a:cxnLst/>
              <a:rect l="l" t="t" r="r" b="b"/>
              <a:pathLst>
                <a:path w="2273" h="3705" extrusionOk="0">
                  <a:moveTo>
                    <a:pt x="1038" y="1"/>
                  </a:moveTo>
                  <a:cubicBezTo>
                    <a:pt x="557" y="1"/>
                    <a:pt x="72" y="596"/>
                    <a:pt x="46" y="1675"/>
                  </a:cubicBezTo>
                  <a:cubicBezTo>
                    <a:pt x="1" y="3550"/>
                    <a:pt x="695" y="3693"/>
                    <a:pt x="908" y="3693"/>
                  </a:cubicBezTo>
                  <a:cubicBezTo>
                    <a:pt x="947" y="3693"/>
                    <a:pt x="970" y="3688"/>
                    <a:pt x="970" y="3688"/>
                  </a:cubicBezTo>
                  <a:cubicBezTo>
                    <a:pt x="1019" y="3699"/>
                    <a:pt x="1067" y="3705"/>
                    <a:pt x="1113" y="3705"/>
                  </a:cubicBezTo>
                  <a:cubicBezTo>
                    <a:pt x="1902" y="3705"/>
                    <a:pt x="2273" y="2162"/>
                    <a:pt x="1856" y="832"/>
                  </a:cubicBezTo>
                  <a:cubicBezTo>
                    <a:pt x="1678" y="267"/>
                    <a:pt x="1359" y="1"/>
                    <a:pt x="1038" y="1"/>
                  </a:cubicBezTo>
                  <a:close/>
                </a:path>
              </a:pathLst>
            </a:custGeom>
            <a:solidFill>
              <a:srgbClr val="434343"/>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34" name="Google Shape;492;p22"/>
            <p:cNvSpPr/>
            <p:nvPr/>
          </p:nvSpPr>
          <p:spPr>
            <a:xfrm>
              <a:off x="1962644" y="3182374"/>
              <a:ext cx="71385" cy="82373"/>
            </a:xfrm>
            <a:custGeom>
              <a:avLst/>
              <a:gdLst/>
              <a:ahLst/>
              <a:cxnLst/>
              <a:rect l="l" t="t" r="r" b="b"/>
              <a:pathLst>
                <a:path w="968" h="1117" extrusionOk="0">
                  <a:moveTo>
                    <a:pt x="486" y="0"/>
                  </a:moveTo>
                  <a:cubicBezTo>
                    <a:pt x="217" y="0"/>
                    <a:pt x="1" y="252"/>
                    <a:pt x="1" y="559"/>
                  </a:cubicBezTo>
                  <a:cubicBezTo>
                    <a:pt x="1" y="867"/>
                    <a:pt x="217" y="1117"/>
                    <a:pt x="486" y="1117"/>
                  </a:cubicBezTo>
                  <a:cubicBezTo>
                    <a:pt x="752" y="1117"/>
                    <a:pt x="968" y="867"/>
                    <a:pt x="968" y="559"/>
                  </a:cubicBezTo>
                  <a:cubicBezTo>
                    <a:pt x="968" y="252"/>
                    <a:pt x="752" y="0"/>
                    <a:pt x="486" y="0"/>
                  </a:cubicBezTo>
                  <a:close/>
                </a:path>
              </a:pathLst>
            </a:custGeom>
            <a:solidFill>
              <a:srgbClr val="FFFFFF"/>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35" name="Google Shape;493;p22"/>
            <p:cNvSpPr/>
            <p:nvPr/>
          </p:nvSpPr>
          <p:spPr>
            <a:xfrm>
              <a:off x="1997452" y="3007452"/>
              <a:ext cx="90190" cy="151472"/>
            </a:xfrm>
            <a:custGeom>
              <a:avLst/>
              <a:gdLst/>
              <a:ahLst/>
              <a:cxnLst/>
              <a:rect l="l" t="t" r="r" b="b"/>
              <a:pathLst>
                <a:path w="1223"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36" name="Google Shape;494;p22"/>
            <p:cNvSpPr/>
            <p:nvPr/>
          </p:nvSpPr>
          <p:spPr>
            <a:xfrm>
              <a:off x="2495823" y="2993661"/>
              <a:ext cx="167917" cy="273225"/>
            </a:xfrm>
            <a:custGeom>
              <a:avLst/>
              <a:gdLst/>
              <a:ahLst/>
              <a:cxnLst/>
              <a:rect l="l" t="t" r="r" b="b"/>
              <a:pathLst>
                <a:path w="2277" h="3705" extrusionOk="0">
                  <a:moveTo>
                    <a:pt x="1040" y="1"/>
                  </a:moveTo>
                  <a:cubicBezTo>
                    <a:pt x="558" y="1"/>
                    <a:pt x="71" y="596"/>
                    <a:pt x="45" y="1675"/>
                  </a:cubicBezTo>
                  <a:cubicBezTo>
                    <a:pt x="1" y="3550"/>
                    <a:pt x="697" y="3693"/>
                    <a:pt x="911" y="3693"/>
                  </a:cubicBezTo>
                  <a:cubicBezTo>
                    <a:pt x="949" y="3693"/>
                    <a:pt x="972" y="3688"/>
                    <a:pt x="972" y="3688"/>
                  </a:cubicBezTo>
                  <a:cubicBezTo>
                    <a:pt x="1022" y="3699"/>
                    <a:pt x="1070" y="3705"/>
                    <a:pt x="1116" y="3705"/>
                  </a:cubicBezTo>
                  <a:cubicBezTo>
                    <a:pt x="1905" y="3705"/>
                    <a:pt x="2277" y="2162"/>
                    <a:pt x="1859" y="832"/>
                  </a:cubicBezTo>
                  <a:cubicBezTo>
                    <a:pt x="1681" y="267"/>
                    <a:pt x="1361" y="1"/>
                    <a:pt x="1040" y="1"/>
                  </a:cubicBezTo>
                  <a:close/>
                </a:path>
              </a:pathLst>
            </a:custGeom>
            <a:solidFill>
              <a:srgbClr val="434343"/>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37" name="Google Shape;495;p22"/>
            <p:cNvSpPr/>
            <p:nvPr/>
          </p:nvSpPr>
          <p:spPr>
            <a:xfrm>
              <a:off x="2514112" y="3182374"/>
              <a:ext cx="71311" cy="82373"/>
            </a:xfrm>
            <a:custGeom>
              <a:avLst/>
              <a:gdLst/>
              <a:ahLst/>
              <a:cxnLst/>
              <a:rect l="l" t="t" r="r" b="b"/>
              <a:pathLst>
                <a:path w="967" h="1117" extrusionOk="0">
                  <a:moveTo>
                    <a:pt x="485" y="0"/>
                  </a:moveTo>
                  <a:cubicBezTo>
                    <a:pt x="216" y="0"/>
                    <a:pt x="0" y="252"/>
                    <a:pt x="0" y="559"/>
                  </a:cubicBezTo>
                  <a:cubicBezTo>
                    <a:pt x="0" y="867"/>
                    <a:pt x="216" y="1117"/>
                    <a:pt x="485" y="1117"/>
                  </a:cubicBezTo>
                  <a:cubicBezTo>
                    <a:pt x="751" y="1117"/>
                    <a:pt x="967" y="867"/>
                    <a:pt x="967" y="559"/>
                  </a:cubicBezTo>
                  <a:cubicBezTo>
                    <a:pt x="967" y="252"/>
                    <a:pt x="751" y="0"/>
                    <a:pt x="485" y="0"/>
                  </a:cubicBezTo>
                  <a:close/>
                </a:path>
              </a:pathLst>
            </a:custGeom>
            <a:solidFill>
              <a:srgbClr val="FFFFFF"/>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38" name="Google Shape;496;p22"/>
            <p:cNvSpPr/>
            <p:nvPr/>
          </p:nvSpPr>
          <p:spPr>
            <a:xfrm>
              <a:off x="2548846" y="3007452"/>
              <a:ext cx="90264" cy="151472"/>
            </a:xfrm>
            <a:custGeom>
              <a:avLst/>
              <a:gdLst/>
              <a:ahLst/>
              <a:cxnLst/>
              <a:rect l="l" t="t" r="r" b="b"/>
              <a:pathLst>
                <a:path w="1224"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39" name="Google Shape;497;p22"/>
            <p:cNvSpPr/>
            <p:nvPr/>
          </p:nvSpPr>
          <p:spPr>
            <a:xfrm>
              <a:off x="1868398" y="3289452"/>
              <a:ext cx="152652" cy="115632"/>
            </a:xfrm>
            <a:custGeom>
              <a:avLst/>
              <a:gdLst/>
              <a:ahLst/>
              <a:cxnLst/>
              <a:rect l="l" t="t" r="r" b="b"/>
              <a:pathLst>
                <a:path w="2070" h="1568" extrusionOk="0">
                  <a:moveTo>
                    <a:pt x="1037" y="0"/>
                  </a:moveTo>
                  <a:cubicBezTo>
                    <a:pt x="466" y="0"/>
                    <a:pt x="0" y="349"/>
                    <a:pt x="0" y="784"/>
                  </a:cubicBezTo>
                  <a:cubicBezTo>
                    <a:pt x="0" y="1216"/>
                    <a:pt x="466" y="1567"/>
                    <a:pt x="1037" y="1567"/>
                  </a:cubicBezTo>
                  <a:cubicBezTo>
                    <a:pt x="1608" y="1567"/>
                    <a:pt x="2070" y="1216"/>
                    <a:pt x="2070" y="784"/>
                  </a:cubicBezTo>
                  <a:cubicBezTo>
                    <a:pt x="2070" y="349"/>
                    <a:pt x="1608" y="0"/>
                    <a:pt x="1037" y="0"/>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40" name="Google Shape;498;p22"/>
            <p:cNvSpPr/>
            <p:nvPr/>
          </p:nvSpPr>
          <p:spPr>
            <a:xfrm>
              <a:off x="2533433" y="3289452"/>
              <a:ext cx="152431" cy="115632"/>
            </a:xfrm>
            <a:custGeom>
              <a:avLst/>
              <a:gdLst/>
              <a:ahLst/>
              <a:cxnLst/>
              <a:rect l="l" t="t" r="r" b="b"/>
              <a:pathLst>
                <a:path w="2067" h="1568" extrusionOk="0">
                  <a:moveTo>
                    <a:pt x="1034" y="0"/>
                  </a:moveTo>
                  <a:cubicBezTo>
                    <a:pt x="462" y="0"/>
                    <a:pt x="1" y="349"/>
                    <a:pt x="1" y="784"/>
                  </a:cubicBezTo>
                  <a:cubicBezTo>
                    <a:pt x="1" y="1216"/>
                    <a:pt x="462" y="1567"/>
                    <a:pt x="1034" y="1567"/>
                  </a:cubicBezTo>
                  <a:cubicBezTo>
                    <a:pt x="1605" y="1567"/>
                    <a:pt x="2066" y="1216"/>
                    <a:pt x="2066" y="784"/>
                  </a:cubicBezTo>
                  <a:cubicBezTo>
                    <a:pt x="2066" y="349"/>
                    <a:pt x="1605" y="0"/>
                    <a:pt x="1034" y="0"/>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41" name="Google Shape;499;p22"/>
            <p:cNvSpPr/>
            <p:nvPr/>
          </p:nvSpPr>
          <p:spPr>
            <a:xfrm>
              <a:off x="2226726" y="3307077"/>
              <a:ext cx="98081" cy="98007"/>
            </a:xfrm>
            <a:custGeom>
              <a:avLst/>
              <a:gdLst/>
              <a:ahLst/>
              <a:cxnLst/>
              <a:rect l="l" t="t" r="r" b="b"/>
              <a:pathLst>
                <a:path w="1330" h="1329" extrusionOk="0">
                  <a:moveTo>
                    <a:pt x="665" y="0"/>
                  </a:moveTo>
                  <a:cubicBezTo>
                    <a:pt x="300" y="0"/>
                    <a:pt x="1" y="299"/>
                    <a:pt x="1" y="664"/>
                  </a:cubicBezTo>
                  <a:cubicBezTo>
                    <a:pt x="1" y="1033"/>
                    <a:pt x="300" y="1328"/>
                    <a:pt x="665" y="1328"/>
                  </a:cubicBezTo>
                  <a:cubicBezTo>
                    <a:pt x="1034" y="1328"/>
                    <a:pt x="1330" y="1033"/>
                    <a:pt x="1330" y="664"/>
                  </a:cubicBezTo>
                  <a:cubicBezTo>
                    <a:pt x="1330" y="299"/>
                    <a:pt x="1034" y="0"/>
                    <a:pt x="665" y="0"/>
                  </a:cubicBezTo>
                  <a:close/>
                </a:path>
              </a:pathLst>
            </a:custGeom>
            <a:solidFill>
              <a:srgbClr val="434343"/>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grpSp>
      <p:grpSp>
        <p:nvGrpSpPr>
          <p:cNvPr id="42" name="Google Shape;500;p22"/>
          <p:cNvGrpSpPr/>
          <p:nvPr/>
        </p:nvGrpSpPr>
        <p:grpSpPr>
          <a:xfrm>
            <a:off x="2101750" y="3724771"/>
            <a:ext cx="280064" cy="383474"/>
            <a:chOff x="4836718" y="719374"/>
            <a:chExt cx="1180952" cy="1617007"/>
          </a:xfrm>
        </p:grpSpPr>
        <p:sp>
          <p:nvSpPr>
            <p:cNvPr id="43" name="Google Shape;501;p22"/>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44" name="Google Shape;502;p22"/>
            <p:cNvSpPr/>
            <p:nvPr/>
          </p:nvSpPr>
          <p:spPr>
            <a:xfrm>
              <a:off x="5884639" y="1361174"/>
              <a:ext cx="74" cy="295"/>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45" name="Google Shape;503;p22"/>
            <p:cNvSpPr/>
            <p:nvPr/>
          </p:nvSpPr>
          <p:spPr>
            <a:xfrm>
              <a:off x="4911939" y="788694"/>
              <a:ext cx="1049908" cy="1467231"/>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rgbClr val="FFAE24"/>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46" name="Google Shape;504;p22"/>
            <p:cNvSpPr/>
            <p:nvPr/>
          </p:nvSpPr>
          <p:spPr>
            <a:xfrm>
              <a:off x="4917101" y="1171576"/>
              <a:ext cx="548515" cy="142623"/>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47" name="Google Shape;505;p22"/>
            <p:cNvSpPr/>
            <p:nvPr/>
          </p:nvSpPr>
          <p:spPr>
            <a:xfrm>
              <a:off x="5116213" y="1571347"/>
              <a:ext cx="420641" cy="183994"/>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48" name="Google Shape;506;p22"/>
            <p:cNvSpPr/>
            <p:nvPr/>
          </p:nvSpPr>
          <p:spPr>
            <a:xfrm>
              <a:off x="5388112" y="788694"/>
              <a:ext cx="487307" cy="60389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49" name="Google Shape;507;p22"/>
            <p:cNvSpPr/>
            <p:nvPr/>
          </p:nvSpPr>
          <p:spPr>
            <a:xfrm>
              <a:off x="4962085" y="1422382"/>
              <a:ext cx="972107" cy="833392"/>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50" name="Google Shape;508;p22"/>
            <p:cNvSpPr/>
            <p:nvPr/>
          </p:nvSpPr>
          <p:spPr>
            <a:xfrm>
              <a:off x="4987085" y="988542"/>
              <a:ext cx="174481" cy="131119"/>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rgbClr val="434343"/>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51" name="Google Shape;509;p22"/>
            <p:cNvSpPr/>
            <p:nvPr/>
          </p:nvSpPr>
          <p:spPr>
            <a:xfrm>
              <a:off x="5490249" y="970032"/>
              <a:ext cx="174186" cy="131045"/>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rgbClr val="434343"/>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52" name="Google Shape;510;p22"/>
            <p:cNvSpPr/>
            <p:nvPr/>
          </p:nvSpPr>
          <p:spPr>
            <a:xfrm>
              <a:off x="5177938" y="1068924"/>
              <a:ext cx="272930" cy="101768"/>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rgbClr val="434343"/>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53" name="Google Shape;511;p22"/>
            <p:cNvSpPr/>
            <p:nvPr/>
          </p:nvSpPr>
          <p:spPr>
            <a:xfrm>
              <a:off x="5378009" y="1004028"/>
              <a:ext cx="89748" cy="88641"/>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54" name="Google Shape;512;p22"/>
            <p:cNvSpPr/>
            <p:nvPr/>
          </p:nvSpPr>
          <p:spPr>
            <a:xfrm>
              <a:off x="5262155" y="1004028"/>
              <a:ext cx="115927" cy="97417"/>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55" name="Google Shape;513;p22"/>
            <p:cNvSpPr/>
            <p:nvPr/>
          </p:nvSpPr>
          <p:spPr>
            <a:xfrm>
              <a:off x="5170342" y="1004028"/>
              <a:ext cx="95868" cy="9491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56" name="Google Shape;514;p22"/>
            <p:cNvSpPr/>
            <p:nvPr/>
          </p:nvSpPr>
          <p:spPr>
            <a:xfrm>
              <a:off x="4956776" y="1138981"/>
              <a:ext cx="106783" cy="86503"/>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57" name="Google Shape;515;p22"/>
            <p:cNvSpPr/>
            <p:nvPr/>
          </p:nvSpPr>
          <p:spPr>
            <a:xfrm>
              <a:off x="5593124" y="1111548"/>
              <a:ext cx="106857" cy="8679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grpSp>
      <p:grpSp>
        <p:nvGrpSpPr>
          <p:cNvPr id="58" name="Google Shape;516;p22"/>
          <p:cNvGrpSpPr/>
          <p:nvPr/>
        </p:nvGrpSpPr>
        <p:grpSpPr>
          <a:xfrm>
            <a:off x="1857515" y="3294967"/>
            <a:ext cx="320384" cy="385335"/>
            <a:chOff x="3368409" y="1154615"/>
            <a:chExt cx="994364" cy="1195950"/>
          </a:xfrm>
        </p:grpSpPr>
        <p:sp>
          <p:nvSpPr>
            <p:cNvPr id="59" name="Google Shape;517;p22"/>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60" name="Google Shape;518;p22"/>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rgbClr val="F95858"/>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61" name="Google Shape;519;p22"/>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62" name="Google Shape;520;p22"/>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63" name="Google Shape;521;p22"/>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64" name="Google Shape;522;p22"/>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65" name="Google Shape;523;p22"/>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66" name="Google Shape;524;p22"/>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67" name="Google Shape;525;p22"/>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68" name="Google Shape;526;p22"/>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69" name="Google Shape;527;p22"/>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70" name="Google Shape;528;p22"/>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71" name="Google Shape;529;p22"/>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72" name="Google Shape;530;p22"/>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73" name="Google Shape;531;p22"/>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74" name="Google Shape;532;p22"/>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75" name="Google Shape;533;p22"/>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76" name="Google Shape;534;p22"/>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77" name="Google Shape;535;p22"/>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78" name="Google Shape;536;p22"/>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79" name="Google Shape;537;p22"/>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80" name="Google Shape;538;p22"/>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81" name="Google Shape;539;p22"/>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82" name="Google Shape;540;p22"/>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rgbClr val="434343"/>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83" name="Google Shape;541;p22"/>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84" name="Google Shape;542;p22"/>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85" name="Google Shape;543;p22"/>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rgbClr val="434343"/>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86" name="Google Shape;544;p22"/>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87" name="Google Shape;545;p22"/>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88" name="Google Shape;546;p22"/>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rgbClr val="434343"/>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89" name="Google Shape;547;p22"/>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sp>
          <p:nvSpPr>
            <p:cNvPr id="90" name="Google Shape;548;p22"/>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rgbClr val="434343">
                <a:alpha val="15109"/>
              </a:srgbClr>
            </a:solidFill>
            <a:ln>
              <a:noFill/>
            </a:ln>
          </p:spPr>
          <p:txBody>
            <a:bodyPr spcFirstLastPara="1" wrap="square" lIns="51427" tIns="51427" rIns="51427" bIns="51427" anchor="ctr" anchorCtr="0">
              <a:noAutofit/>
            </a:bodyPr>
            <a:lstStyle/>
            <a:p>
              <a:pPr>
                <a:buClr>
                  <a:srgbClr val="000000"/>
                </a:buClr>
                <a:buFont typeface="Arial"/>
                <a:buNone/>
              </a:pPr>
              <a:endParaRPr sz="788" kern="0">
                <a:solidFill>
                  <a:srgbClr val="000000"/>
                </a:solidFill>
                <a:latin typeface="Arial"/>
                <a:cs typeface="Arial"/>
                <a:sym typeface="Arial"/>
              </a:endParaRPr>
            </a:p>
          </p:txBody>
        </p:sp>
      </p:grpSp>
      <p:sp>
        <p:nvSpPr>
          <p:cNvPr id="91" name="Google Shape;700;p24"/>
          <p:cNvSpPr/>
          <p:nvPr/>
        </p:nvSpPr>
        <p:spPr>
          <a:xfrm rot="584684">
            <a:off x="3588622" y="3701291"/>
            <a:ext cx="564671" cy="515919"/>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28575" cap="flat" cmpd="sng">
            <a:solidFill>
              <a:srgbClr val="FFFFFF"/>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2" name="矩形 11"/>
          <p:cNvSpPr/>
          <p:nvPr/>
        </p:nvSpPr>
        <p:spPr>
          <a:xfrm>
            <a:off x="2444565" y="5133802"/>
            <a:ext cx="4950290" cy="415498"/>
          </a:xfrm>
          <a:prstGeom prst="rect">
            <a:avLst/>
          </a:prstGeom>
        </p:spPr>
        <p:txBody>
          <a:bodyPr wrap="square">
            <a:spAutoFit/>
          </a:bodyPr>
          <a:lstStyle/>
          <a:p>
            <a:r>
              <a:rPr lang="en-US" sz="2100">
                <a:solidFill>
                  <a:prstClr val="white"/>
                </a:solidFill>
                <a:latin typeface="Arial" panose="020B0604020202020204" pitchFamily="34" charset="0"/>
                <a:ea typeface="Cambria" panose="02040503050406030204" pitchFamily="18" charset="0"/>
                <a:cs typeface="Arial" panose="020B0604020202020204" pitchFamily="34" charset="0"/>
              </a:rPr>
              <a:t>S6- C1- </a:t>
            </a:r>
            <a:r>
              <a:rPr lang="en-US" sz="2100" smtClean="0">
                <a:solidFill>
                  <a:prstClr val="white"/>
                </a:solidFill>
                <a:latin typeface="Arial" panose="020B0604020202020204" pitchFamily="34" charset="0"/>
                <a:ea typeface="Cambria" panose="02040503050406030204" pitchFamily="18" charset="0"/>
                <a:cs typeface="Arial" panose="020B0604020202020204" pitchFamily="34" charset="0"/>
              </a:rPr>
              <a:t>B10-T1- </a:t>
            </a:r>
            <a:r>
              <a:rPr lang="en-US" sz="2100">
                <a:solidFill>
                  <a:prstClr val="white"/>
                </a:solidFill>
                <a:latin typeface="Arial" panose="020B0604020202020204" pitchFamily="34" charset="0"/>
                <a:ea typeface="Cambria" panose="02040503050406030204" pitchFamily="18" charset="0"/>
                <a:cs typeface="Arial" panose="020B0604020202020204" pitchFamily="34" charset="0"/>
              </a:rPr>
              <a:t>Số nguyên tố- hợp số</a:t>
            </a:r>
            <a:endParaRPr lang="zh-CN" altLang="en-US" sz="21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62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anim calcmode="lin" valueType="num">
                                      <p:cBhvr>
                                        <p:cTn id="9" dur="500" fill="hold"/>
                                        <p:tgtEl>
                                          <p:spTgt spid="92"/>
                                        </p:tgtEl>
                                        <p:attrNameLst>
                                          <p:attrName>ppt_x</p:attrName>
                                        </p:attrNameLst>
                                      </p:cBhvr>
                                      <p:tavLst>
                                        <p:tav tm="0">
                                          <p:val>
                                            <p:fltVal val="0.5"/>
                                          </p:val>
                                        </p:tav>
                                        <p:tav tm="100000">
                                          <p:val>
                                            <p:strVal val="#ppt_x"/>
                                          </p:val>
                                        </p:tav>
                                      </p:tavLst>
                                    </p:anim>
                                    <p:anim calcmode="lin" valueType="num">
                                      <p:cBhvr>
                                        <p:cTn id="10" dur="500" fill="hold"/>
                                        <p:tgtEl>
                                          <p:spTgt spid="9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9111" y="2470546"/>
            <a:ext cx="5277407" cy="523220"/>
          </a:xfrm>
          <a:prstGeom prst="rect">
            <a:avLst/>
          </a:prstGeom>
        </p:spPr>
        <p:txBody>
          <a:bodyPr wrap="none">
            <a:spAutoFit/>
          </a:bodyPr>
          <a:lstStyle/>
          <a:p>
            <a:r>
              <a:rPr lang="en-US" sz="2800">
                <a:solidFill>
                  <a:srgbClr val="0070C0"/>
                </a:solidFill>
                <a:latin typeface="Arial" panose="020B0604020202020204" pitchFamily="34" charset="0"/>
                <a:ea typeface="Arial" panose="020B0604020202020204" pitchFamily="34" charset="0"/>
                <a:cs typeface="Arial" panose="020B0604020202020204" pitchFamily="34" charset="0"/>
                <a:sym typeface="Arial"/>
              </a:rPr>
              <a:t>Chỉ có</a:t>
            </a:r>
            <a:r>
              <a:rPr lang="vi-VN" sz="2800">
                <a:solidFill>
                  <a:srgbClr val="0070C0"/>
                </a:solidFill>
                <a:latin typeface="Arial" panose="020B0604020202020204" pitchFamily="34" charset="0"/>
                <a:ea typeface="Arial" panose="020B0604020202020204" pitchFamily="34" charset="0"/>
                <a:cs typeface="Arial" panose="020B0604020202020204" pitchFamily="34" charset="0"/>
                <a:sym typeface="Arial"/>
              </a:rPr>
              <a:t> hai ước </a:t>
            </a:r>
            <a:r>
              <a:rPr lang="vi-VN" sz="2800">
                <a:solidFill>
                  <a:prstClr val="black"/>
                </a:solidFill>
                <a:latin typeface="Arial" panose="020B0604020202020204" pitchFamily="34" charset="0"/>
                <a:ea typeface="Arial" panose="020B0604020202020204" pitchFamily="34" charset="0"/>
                <a:cs typeface="Arial" panose="020B0604020202020204" pitchFamily="34" charset="0"/>
                <a:sym typeface="Arial"/>
              </a:rPr>
              <a:t>là 1 và chính nó.</a:t>
            </a:r>
            <a:endParaRPr lang="vi-VN" sz="2800">
              <a:solidFill>
                <a:prstClr val="black"/>
              </a:solidFill>
              <a:latin typeface="Arial" panose="020B0604020202020204" pitchFamily="34" charset="0"/>
              <a:cs typeface="Arial" panose="020B0604020202020204" pitchFamily="34" charset="0"/>
              <a:sym typeface="Arial"/>
            </a:endParaRPr>
          </a:p>
        </p:txBody>
      </p:sp>
      <p:sp>
        <p:nvSpPr>
          <p:cNvPr id="5" name="Rectangle 4"/>
          <p:cNvSpPr/>
          <p:nvPr/>
        </p:nvSpPr>
        <p:spPr>
          <a:xfrm>
            <a:off x="1037481" y="4750428"/>
            <a:ext cx="3895618" cy="523220"/>
          </a:xfrm>
          <a:prstGeom prst="rect">
            <a:avLst/>
          </a:prstGeom>
        </p:spPr>
        <p:txBody>
          <a:bodyPr wrap="none">
            <a:spAutoFit/>
          </a:bodyPr>
          <a:lstStyle/>
          <a:p>
            <a:r>
              <a:rPr lang="en-US" sz="2800">
                <a:solidFill>
                  <a:prstClr val="black"/>
                </a:solidFill>
                <a:latin typeface="Arial" panose="020B0604020202020204" pitchFamily="34" charset="0"/>
                <a:ea typeface="Arial" panose="020B0604020202020204" pitchFamily="34" charset="0"/>
                <a:cs typeface="Arial" panose="020B0604020202020204" pitchFamily="34" charset="0"/>
                <a:sym typeface="Arial"/>
              </a:rPr>
              <a:t> </a:t>
            </a:r>
            <a:r>
              <a:rPr lang="en-US" sz="2800">
                <a:solidFill>
                  <a:srgbClr val="FF0000"/>
                </a:solidFill>
                <a:latin typeface="Arial" panose="020B0604020202020204" pitchFamily="34" charset="0"/>
                <a:ea typeface="Arial" panose="020B0604020202020204" pitchFamily="34" charset="0"/>
                <a:cs typeface="Arial" panose="020B0604020202020204" pitchFamily="34" charset="0"/>
                <a:sym typeface="Arial"/>
              </a:rPr>
              <a:t>C</a:t>
            </a:r>
            <a:r>
              <a:rPr lang="vi-VN" sz="2800">
                <a:solidFill>
                  <a:srgbClr val="FF0000"/>
                </a:solidFill>
                <a:latin typeface="Arial" panose="020B0604020202020204" pitchFamily="34" charset="0"/>
                <a:ea typeface="Arial" panose="020B0604020202020204" pitchFamily="34" charset="0"/>
                <a:cs typeface="Arial" panose="020B0604020202020204" pitchFamily="34" charset="0"/>
                <a:sym typeface="Arial"/>
              </a:rPr>
              <a:t>ó nhiều</a:t>
            </a:r>
            <a:r>
              <a:rPr lang="vi-VN" sz="2800">
                <a:solidFill>
                  <a:prstClr val="black"/>
                </a:solidFill>
                <a:latin typeface="Arial" panose="020B0604020202020204" pitchFamily="34" charset="0"/>
                <a:ea typeface="Arial" panose="020B0604020202020204" pitchFamily="34" charset="0"/>
                <a:cs typeface="Arial" panose="020B0604020202020204" pitchFamily="34" charset="0"/>
                <a:sym typeface="Arial"/>
              </a:rPr>
              <a:t> hơn </a:t>
            </a:r>
            <a:r>
              <a:rPr lang="en-US" sz="2800">
                <a:solidFill>
                  <a:srgbClr val="FF0000"/>
                </a:solidFill>
                <a:latin typeface="Arial" panose="020B0604020202020204" pitchFamily="34" charset="0"/>
                <a:ea typeface="Arial" panose="020B0604020202020204" pitchFamily="34" charset="0"/>
                <a:cs typeface="Arial" panose="020B0604020202020204" pitchFamily="34" charset="0"/>
                <a:sym typeface="Arial"/>
              </a:rPr>
              <a:t>hai</a:t>
            </a:r>
            <a:r>
              <a:rPr lang="vi-VN" sz="2800">
                <a:solidFill>
                  <a:srgbClr val="FF0000"/>
                </a:solidFill>
                <a:latin typeface="Arial" panose="020B0604020202020204" pitchFamily="34" charset="0"/>
                <a:ea typeface="Arial" panose="020B0604020202020204" pitchFamily="34" charset="0"/>
                <a:cs typeface="Arial" panose="020B0604020202020204" pitchFamily="34" charset="0"/>
                <a:sym typeface="Arial"/>
              </a:rPr>
              <a:t> ước</a:t>
            </a:r>
            <a:r>
              <a:rPr lang="vi-VN" sz="2800">
                <a:solidFill>
                  <a:prstClr val="black"/>
                </a:solidFill>
                <a:latin typeface="Arial" panose="020B0604020202020204" pitchFamily="34" charset="0"/>
                <a:ea typeface="Arial" panose="020B0604020202020204" pitchFamily="34" charset="0"/>
                <a:cs typeface="Arial" panose="020B0604020202020204" pitchFamily="34" charset="0"/>
                <a:sym typeface="Arial"/>
              </a:rPr>
              <a:t>.</a:t>
            </a:r>
            <a:endParaRPr lang="vi-VN" sz="2800">
              <a:solidFill>
                <a:prstClr val="black"/>
              </a:solidFill>
              <a:latin typeface="Arial" panose="020B0604020202020204" pitchFamily="34" charset="0"/>
              <a:cs typeface="Arial" panose="020B0604020202020204" pitchFamily="34" charset="0"/>
              <a:sym typeface="Arial"/>
            </a:endParaRPr>
          </a:p>
        </p:txBody>
      </p:sp>
      <p:sp>
        <p:nvSpPr>
          <p:cNvPr id="6" name="Round Same Side Corner Rectangle 5"/>
          <p:cNvSpPr/>
          <p:nvPr/>
        </p:nvSpPr>
        <p:spPr>
          <a:xfrm>
            <a:off x="1223059" y="1201046"/>
            <a:ext cx="3536792" cy="595699"/>
          </a:xfrm>
          <a:prstGeom prst="round2SameRect">
            <a:avLst/>
          </a:prstGeom>
          <a:solidFill>
            <a:srgbClr val="FFFF00"/>
          </a:solidFill>
          <a:ln w="12700" cap="flat" cmpd="sng" algn="ctr">
            <a:solidFill>
              <a:srgbClr val="5B9BD5">
                <a:shade val="50000"/>
              </a:srgbClr>
            </a:solidFill>
            <a:prstDash val="solid"/>
            <a:miter lim="800000"/>
          </a:ln>
          <a:effectLst/>
        </p:spPr>
        <p:txBody>
          <a:bodyPr rtlCol="0" anchor="ctr"/>
          <a:lstStyle/>
          <a:p>
            <a:pPr algn="ctr"/>
            <a:r>
              <a:rPr lang="vi-VN" sz="2800" b="1">
                <a:solidFill>
                  <a:srgbClr val="FF0000"/>
                </a:solidFill>
                <a:latin typeface="Arial" panose="020B0604020202020204" pitchFamily="34" charset="0"/>
                <a:cs typeface="Arial" panose="020B0604020202020204" pitchFamily="34" charset="0"/>
                <a:sym typeface="Arial"/>
              </a:rPr>
              <a:t>SỐ NGUYÊN TỐ</a:t>
            </a:r>
          </a:p>
        </p:txBody>
      </p:sp>
      <p:sp>
        <p:nvSpPr>
          <p:cNvPr id="7" name="Round Same Side Corner Rectangle 6"/>
          <p:cNvSpPr/>
          <p:nvPr/>
        </p:nvSpPr>
        <p:spPr>
          <a:xfrm>
            <a:off x="1223059" y="3469784"/>
            <a:ext cx="3536792" cy="595699"/>
          </a:xfrm>
          <a:prstGeom prst="round2SameRect">
            <a:avLst/>
          </a:prstGeom>
          <a:solidFill>
            <a:srgbClr val="92D050"/>
          </a:solidFill>
          <a:ln w="12700" cap="flat" cmpd="sng" algn="ctr">
            <a:solidFill>
              <a:srgbClr val="5B9BD5">
                <a:shade val="50000"/>
              </a:srgbClr>
            </a:solidFill>
            <a:prstDash val="solid"/>
            <a:miter lim="800000"/>
          </a:ln>
          <a:effectLst/>
        </p:spPr>
        <p:txBody>
          <a:bodyPr rtlCol="0" anchor="ctr"/>
          <a:lstStyle/>
          <a:p>
            <a:pPr algn="ctr"/>
            <a:r>
              <a:rPr lang="vi-VN" sz="2800" b="1">
                <a:solidFill>
                  <a:srgbClr val="FF0000"/>
                </a:solidFill>
                <a:latin typeface="Arial" panose="020B0604020202020204" pitchFamily="34" charset="0"/>
                <a:cs typeface="Arial" panose="020B0604020202020204" pitchFamily="34" charset="0"/>
                <a:sym typeface="Arial"/>
              </a:rPr>
              <a:t>HỢP SỐ</a:t>
            </a:r>
          </a:p>
        </p:txBody>
      </p:sp>
      <p:sp>
        <p:nvSpPr>
          <p:cNvPr id="8" name="Snip Diagonal Corner Rectangle 7"/>
          <p:cNvSpPr/>
          <p:nvPr/>
        </p:nvSpPr>
        <p:spPr>
          <a:xfrm>
            <a:off x="916200" y="1201046"/>
            <a:ext cx="5634725" cy="1908300"/>
          </a:xfrm>
          <a:prstGeom prst="snip2DiagRect">
            <a:avLst/>
          </a:prstGeom>
          <a:noFill/>
          <a:ln w="12700" cap="flat" cmpd="sng" algn="ctr">
            <a:solidFill>
              <a:srgbClr val="5B9BD5">
                <a:shade val="50000"/>
              </a:srgbClr>
            </a:solidFill>
            <a:prstDash val="solid"/>
            <a:miter lim="800000"/>
          </a:ln>
          <a:effectLst/>
        </p:spPr>
        <p:txBody>
          <a:bodyPr rtlCol="0" anchor="ctr"/>
          <a:lstStyle/>
          <a:p>
            <a:pPr algn="ctr"/>
            <a:endParaRPr lang="vi-VN">
              <a:solidFill>
                <a:prstClr val="white"/>
              </a:solidFill>
              <a:latin typeface="Arial" panose="020B0604020202020204" pitchFamily="34" charset="0"/>
              <a:cs typeface="Arial" panose="020B0604020202020204" pitchFamily="34" charset="0"/>
              <a:sym typeface="Arial"/>
            </a:endParaRPr>
          </a:p>
        </p:txBody>
      </p:sp>
      <p:sp>
        <p:nvSpPr>
          <p:cNvPr id="9" name="Snip Diagonal Corner Rectangle 8"/>
          <p:cNvSpPr/>
          <p:nvPr/>
        </p:nvSpPr>
        <p:spPr>
          <a:xfrm>
            <a:off x="923167" y="3422344"/>
            <a:ext cx="5723561" cy="2064055"/>
          </a:xfrm>
          <a:prstGeom prst="snip2DiagRect">
            <a:avLst/>
          </a:prstGeom>
          <a:noFill/>
          <a:ln w="12700" cap="flat" cmpd="sng" algn="ctr">
            <a:solidFill>
              <a:srgbClr val="5B9BD5">
                <a:shade val="50000"/>
              </a:srgbClr>
            </a:solidFill>
            <a:prstDash val="solid"/>
            <a:miter lim="800000"/>
          </a:ln>
          <a:effectLst/>
        </p:spPr>
        <p:txBody>
          <a:bodyPr rtlCol="0" anchor="ctr"/>
          <a:lstStyle/>
          <a:p>
            <a:pPr algn="ctr"/>
            <a:endParaRPr lang="vi-VN">
              <a:solidFill>
                <a:prstClr val="white"/>
              </a:solidFill>
              <a:cs typeface="Arial"/>
              <a:sym typeface="Arial"/>
            </a:endParaRPr>
          </a:p>
        </p:txBody>
      </p:sp>
      <p:sp>
        <p:nvSpPr>
          <p:cNvPr id="10" name="Right Arrow 9"/>
          <p:cNvSpPr/>
          <p:nvPr/>
        </p:nvSpPr>
        <p:spPr>
          <a:xfrm flipH="1">
            <a:off x="5183559" y="1404388"/>
            <a:ext cx="3193548" cy="1240972"/>
          </a:xfrm>
          <a:prstGeom prst="rightArrow">
            <a:avLst>
              <a:gd name="adj1" fmla="val 71053"/>
              <a:gd name="adj2" fmla="val 21930"/>
            </a:avLst>
          </a:prstGeom>
          <a:solidFill>
            <a:srgbClr val="FFFF99"/>
          </a:solidFill>
          <a:ln w="12700" cap="flat" cmpd="sng" algn="ctr">
            <a:solidFill>
              <a:srgbClr val="FFC000">
                <a:shade val="50000"/>
              </a:srgbClr>
            </a:solidFill>
            <a:prstDash val="solid"/>
            <a:miter lim="800000"/>
          </a:ln>
          <a:effectLst/>
        </p:spPr>
        <p:txBody>
          <a:bodyPr rtlCol="0" anchor="ctr"/>
          <a:lstStyle/>
          <a:p>
            <a:pPr algn="ctr"/>
            <a:r>
              <a:rPr lang="vi-VN" sz="2800">
                <a:solidFill>
                  <a:srgbClr val="FF0000"/>
                </a:solidFill>
                <a:latin typeface="Arial" panose="020B0604020202020204" pitchFamily="34" charset="0"/>
                <a:cs typeface="Arial" panose="020B0604020202020204" pitchFamily="34" charset="0"/>
                <a:sym typeface="Arial"/>
              </a:rPr>
              <a:t>Ví dụ: 2; 3; 5</a:t>
            </a:r>
            <a:r>
              <a:rPr lang="en-US" sz="2800">
                <a:solidFill>
                  <a:srgbClr val="FF0000"/>
                </a:solidFill>
                <a:latin typeface="Arial" panose="020B0604020202020204" pitchFamily="34" charset="0"/>
                <a:cs typeface="Arial" panose="020B0604020202020204" pitchFamily="34" charset="0"/>
                <a:sym typeface="Arial"/>
              </a:rPr>
              <a:t>; 7; 17</a:t>
            </a:r>
            <a:endParaRPr lang="vi-VN" sz="2800">
              <a:solidFill>
                <a:srgbClr val="FF0000"/>
              </a:solidFill>
              <a:latin typeface="Arial" panose="020B0604020202020204" pitchFamily="34" charset="0"/>
              <a:cs typeface="Arial" panose="020B0604020202020204" pitchFamily="34" charset="0"/>
              <a:sym typeface="Arial"/>
            </a:endParaRPr>
          </a:p>
        </p:txBody>
      </p:sp>
      <p:sp>
        <p:nvSpPr>
          <p:cNvPr id="11" name="Right Arrow 10"/>
          <p:cNvSpPr/>
          <p:nvPr/>
        </p:nvSpPr>
        <p:spPr>
          <a:xfrm flipH="1">
            <a:off x="5183559" y="3856124"/>
            <a:ext cx="2940050" cy="1240972"/>
          </a:xfrm>
          <a:prstGeom prst="rightArrow">
            <a:avLst>
              <a:gd name="adj1" fmla="val 71053"/>
              <a:gd name="adj2" fmla="val 21930"/>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a:r>
              <a:rPr lang="vi-VN" sz="2800">
                <a:solidFill>
                  <a:srgbClr val="FF0000"/>
                </a:solidFill>
                <a:latin typeface="Arial" panose="020B0604020202020204" pitchFamily="34" charset="0"/>
                <a:cs typeface="Arial" panose="020B0604020202020204" pitchFamily="34" charset="0"/>
                <a:sym typeface="Arial"/>
              </a:rPr>
              <a:t>Ví dụ: 4; 6</a:t>
            </a:r>
            <a:r>
              <a:rPr lang="en-US" sz="2800">
                <a:solidFill>
                  <a:srgbClr val="FF0000"/>
                </a:solidFill>
                <a:latin typeface="Arial" panose="020B0604020202020204" pitchFamily="34" charset="0"/>
                <a:cs typeface="Arial" panose="020B0604020202020204" pitchFamily="34" charset="0"/>
                <a:sym typeface="Arial"/>
              </a:rPr>
              <a:t>; 34</a:t>
            </a:r>
            <a:endParaRPr lang="vi-VN" sz="2800">
              <a:solidFill>
                <a:srgbClr val="FF0000"/>
              </a:solidFill>
              <a:latin typeface="Arial" panose="020B0604020202020204" pitchFamily="34" charset="0"/>
              <a:cs typeface="Arial" panose="020B0604020202020204" pitchFamily="34" charset="0"/>
              <a:sym typeface="Arial"/>
            </a:endParaRPr>
          </a:p>
        </p:txBody>
      </p:sp>
      <p:sp>
        <p:nvSpPr>
          <p:cNvPr id="12" name="Rectangle 11"/>
          <p:cNvSpPr/>
          <p:nvPr/>
        </p:nvSpPr>
        <p:spPr>
          <a:xfrm>
            <a:off x="1042168" y="1950113"/>
            <a:ext cx="3855543" cy="523220"/>
          </a:xfrm>
          <a:prstGeom prst="rect">
            <a:avLst/>
          </a:prstGeom>
        </p:spPr>
        <p:txBody>
          <a:bodyPr wrap="none">
            <a:spAutoFit/>
          </a:bodyPr>
          <a:lstStyle/>
          <a:p>
            <a:r>
              <a:rPr lang="vi-VN" sz="2800">
                <a:solidFill>
                  <a:prstClr val="black"/>
                </a:solidFill>
                <a:latin typeface="Arial" panose="020B0604020202020204" pitchFamily="34" charset="0"/>
                <a:ea typeface="Arial" panose="020B0604020202020204" pitchFamily="34" charset="0"/>
                <a:cs typeface="Arial" panose="020B0604020202020204" pitchFamily="34" charset="0"/>
                <a:sym typeface="Arial"/>
              </a:rPr>
              <a:t> </a:t>
            </a:r>
            <a:r>
              <a:rPr lang="en-US" sz="2800">
                <a:solidFill>
                  <a:prstClr val="black"/>
                </a:solidFill>
                <a:latin typeface="Arial" panose="020B0604020202020204" pitchFamily="34" charset="0"/>
                <a:ea typeface="Arial" panose="020B0604020202020204" pitchFamily="34" charset="0"/>
                <a:cs typeface="Arial" panose="020B0604020202020204" pitchFamily="34" charset="0"/>
                <a:sym typeface="Arial"/>
              </a:rPr>
              <a:t>Số tự nhiên </a:t>
            </a:r>
            <a:r>
              <a:rPr lang="en-US" sz="2800" i="1">
                <a:solidFill>
                  <a:prstClr val="black"/>
                </a:solidFill>
                <a:latin typeface="Arial" panose="020B0604020202020204" pitchFamily="34" charset="0"/>
                <a:ea typeface="Arial" panose="020B0604020202020204" pitchFamily="34" charset="0"/>
                <a:cs typeface="Arial" panose="020B0604020202020204" pitchFamily="34" charset="0"/>
                <a:sym typeface="Arial"/>
              </a:rPr>
              <a:t>lớn hơn 1</a:t>
            </a:r>
            <a:r>
              <a:rPr lang="vi-VN" sz="2800">
                <a:solidFill>
                  <a:prstClr val="black"/>
                </a:solidFill>
                <a:latin typeface="Arial" panose="020B0604020202020204" pitchFamily="34" charset="0"/>
                <a:ea typeface="Arial" panose="020B0604020202020204" pitchFamily="34" charset="0"/>
                <a:cs typeface="Arial" panose="020B0604020202020204" pitchFamily="34" charset="0"/>
                <a:sym typeface="Arial"/>
              </a:rPr>
              <a:t>.</a:t>
            </a:r>
            <a:endParaRPr lang="vi-VN" sz="2800">
              <a:solidFill>
                <a:prstClr val="black"/>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042168" y="4288763"/>
            <a:ext cx="3855543" cy="523220"/>
          </a:xfrm>
          <a:prstGeom prst="rect">
            <a:avLst/>
          </a:prstGeom>
        </p:spPr>
        <p:txBody>
          <a:bodyPr wrap="none">
            <a:spAutoFit/>
          </a:bodyPr>
          <a:lstStyle/>
          <a:p>
            <a:r>
              <a:rPr lang="vi-VN" sz="2800">
                <a:solidFill>
                  <a:prstClr val="black"/>
                </a:solidFill>
                <a:latin typeface="Arial" panose="020B0604020202020204" pitchFamily="34" charset="0"/>
                <a:ea typeface="Arial" panose="020B0604020202020204" pitchFamily="34" charset="0"/>
                <a:cs typeface="Arial" panose="020B0604020202020204" pitchFamily="34" charset="0"/>
                <a:sym typeface="Arial"/>
              </a:rPr>
              <a:t> </a:t>
            </a:r>
            <a:r>
              <a:rPr lang="en-US" sz="2800">
                <a:solidFill>
                  <a:prstClr val="black"/>
                </a:solidFill>
                <a:latin typeface="Arial" panose="020B0604020202020204" pitchFamily="34" charset="0"/>
                <a:ea typeface="Arial" panose="020B0604020202020204" pitchFamily="34" charset="0"/>
                <a:cs typeface="Arial" panose="020B0604020202020204" pitchFamily="34" charset="0"/>
                <a:sym typeface="Arial"/>
              </a:rPr>
              <a:t>Số tự nhiên </a:t>
            </a:r>
            <a:r>
              <a:rPr lang="en-US" sz="2800" i="1">
                <a:solidFill>
                  <a:prstClr val="black"/>
                </a:solidFill>
                <a:latin typeface="Arial" panose="020B0604020202020204" pitchFamily="34" charset="0"/>
                <a:ea typeface="Arial" panose="020B0604020202020204" pitchFamily="34" charset="0"/>
                <a:cs typeface="Arial" panose="020B0604020202020204" pitchFamily="34" charset="0"/>
                <a:sym typeface="Arial"/>
              </a:rPr>
              <a:t>lớn hơn 1</a:t>
            </a:r>
            <a:r>
              <a:rPr lang="vi-VN" sz="2800">
                <a:solidFill>
                  <a:prstClr val="black"/>
                </a:solidFill>
                <a:latin typeface="Arial" panose="020B0604020202020204" pitchFamily="34" charset="0"/>
                <a:ea typeface="Arial" panose="020B0604020202020204" pitchFamily="34" charset="0"/>
                <a:cs typeface="Arial" panose="020B0604020202020204" pitchFamily="34" charset="0"/>
                <a:sym typeface="Arial"/>
              </a:rPr>
              <a:t>.</a:t>
            </a:r>
            <a:endParaRPr lang="vi-VN" sz="2800">
              <a:solidFill>
                <a:prstClr val="black"/>
              </a:solidFill>
              <a:latin typeface="Arial" panose="020B0604020202020204" pitchFamily="34" charset="0"/>
              <a:cs typeface="Arial" panose="020B0604020202020204" pitchFamily="34" charset="0"/>
              <a:sym typeface="Arial"/>
            </a:endParaRPr>
          </a:p>
        </p:txBody>
      </p:sp>
      <p:pic>
        <p:nvPicPr>
          <p:cNvPr id="13" name="Picture 12">
            <a:extLst>
              <a:ext uri="{FF2B5EF4-FFF2-40B4-BE49-F238E27FC236}">
                <a16:creationId xmlns="" xmlns:a16="http://schemas.microsoft.com/office/drawing/2014/main" id="{061E7CB6-73B5-4A72-AA3B-EAAC81FC084F}"/>
              </a:ext>
            </a:extLst>
          </p:cNvPr>
          <p:cNvPicPr>
            <a:picLocks noChangeAspect="1"/>
          </p:cNvPicPr>
          <p:nvPr/>
        </p:nvPicPr>
        <p:blipFill>
          <a:blip r:embed="rId2"/>
          <a:stretch>
            <a:fillRect/>
          </a:stretch>
        </p:blipFill>
        <p:spPr>
          <a:xfrm>
            <a:off x="-59535" y="641445"/>
            <a:ext cx="1282594" cy="1264287"/>
          </a:xfrm>
          <a:prstGeom prst="ellipse">
            <a:avLst/>
          </a:prstGeom>
          <a:ln>
            <a:noFill/>
          </a:ln>
          <a:effectLst>
            <a:softEdge rad="112500"/>
          </a:effectLst>
        </p:spPr>
      </p:pic>
      <p:pic>
        <p:nvPicPr>
          <p:cNvPr id="15" name="Picture 14"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36012" r="14448" b="2"/>
          <a:stretch/>
        </p:blipFill>
        <p:spPr>
          <a:xfrm>
            <a:off x="6984084" y="5145205"/>
            <a:ext cx="1542996" cy="1758271"/>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6" name="Picture 15">
            <a:extLst>
              <a:ext uri="{FF2B5EF4-FFF2-40B4-BE49-F238E27FC236}">
                <a16:creationId xmlns=""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6914409" y="5113132"/>
            <a:ext cx="1462698" cy="1462698"/>
          </a:xfrm>
          <a:prstGeom prst="rect">
            <a:avLst/>
          </a:prstGeom>
        </p:spPr>
      </p:pic>
      <p:sp>
        <p:nvSpPr>
          <p:cNvPr id="17" name="Rectangle: Rounded Corners 39">
            <a:extLst>
              <a:ext uri="{FF2B5EF4-FFF2-40B4-BE49-F238E27FC236}">
                <a16:creationId xmlns="" xmlns:a16="http://schemas.microsoft.com/office/drawing/2014/main" id="{E77C13A5-0834-400F-A56E-4C74E35B6AEF}"/>
              </a:ext>
            </a:extLst>
          </p:cNvPr>
          <p:cNvSpPr/>
          <p:nvPr/>
        </p:nvSpPr>
        <p:spPr>
          <a:xfrm rot="5400000">
            <a:off x="5466037" y="3209388"/>
            <a:ext cx="6643540" cy="653685"/>
          </a:xfrm>
          <a:prstGeom prst="round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 xmlns:a16="http://schemas.microsoft.com/office/drawing/2014/main" id="{9512712A-CFC7-4140-8BF0-0E597115E512}"/>
              </a:ext>
            </a:extLst>
          </p:cNvPr>
          <p:cNvSpPr txBox="1"/>
          <p:nvPr/>
        </p:nvSpPr>
        <p:spPr>
          <a:xfrm rot="5400000">
            <a:off x="5578710" y="3673672"/>
            <a:ext cx="6526119"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741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42"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outHorizontal)">
                                      <p:cBhvr>
                                        <p:cTn id="41" dur="500"/>
                                        <p:tgtEl>
                                          <p:spTgt spid="10"/>
                                        </p:tgtEl>
                                      </p:cBhvr>
                                    </p:animEffect>
                                  </p:childTnLst>
                                </p:cTn>
                              </p:par>
                              <p:par>
                                <p:cTn id="42" presetID="16" presetClass="entr" presetSubtype="42"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outHorizontal)">
                                      <p:cBhvr>
                                        <p:cTn id="44" dur="500"/>
                                        <p:tgtEl>
                                          <p:spTgt spid="11"/>
                                        </p:tgtEl>
                                      </p:cBhvr>
                                    </p:animEffect>
                                  </p:childTnLst>
                                </p:cTn>
                              </p:par>
                              <p:par>
                                <p:cTn id="45" presetID="2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Kết quả hình ảnh cho gốc cây hoạt hình"/>
          <p:cNvPicPr>
            <a:picLocks noChangeAspect="1" noChangeArrowheads="1"/>
          </p:cNvPicPr>
          <p:nvPr/>
        </p:nvPicPr>
        <p:blipFill rotWithShape="1">
          <a:blip r:embed="rId2">
            <a:extLst>
              <a:ext uri="{28A0092B-C50C-407E-A947-70E740481C1C}">
                <a14:useLocalDpi xmlns:a14="http://schemas.microsoft.com/office/drawing/2010/main" val="0"/>
              </a:ext>
            </a:extLst>
          </a:blip>
          <a:srcRect b="18476"/>
          <a:stretch/>
        </p:blipFill>
        <p:spPr bwMode="auto">
          <a:xfrm>
            <a:off x="0" y="0"/>
            <a:ext cx="9042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4165600" y="1872343"/>
            <a:ext cx="3911600" cy="3396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Oval 16"/>
          <p:cNvSpPr/>
          <p:nvPr/>
        </p:nvSpPr>
        <p:spPr>
          <a:xfrm>
            <a:off x="1652516" y="0"/>
            <a:ext cx="3229429" cy="3047999"/>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116113" y="2891972"/>
            <a:ext cx="2732314" cy="25327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rot="1640883">
            <a:off x="5822744" y="1899058"/>
            <a:ext cx="2544230" cy="919881"/>
          </a:xfrm>
          <a:prstGeom prst="rect">
            <a:avLst/>
          </a:prstGeom>
          <a:noFill/>
        </p:spPr>
        <p:txBody>
          <a:bodyPr wrap="square" rtlCol="0">
            <a:prstTxWarp prst="textArchUp">
              <a:avLst>
                <a:gd name="adj" fmla="val 10976774"/>
              </a:avLst>
            </a:prstTxWarp>
            <a:spAutoFit/>
          </a:bodyPr>
          <a:lstStyle/>
          <a:p>
            <a:r>
              <a:rPr lang="vi-VN" sz="3600">
                <a:solidFill>
                  <a:srgbClr val="FF0000"/>
                </a:solidFill>
                <a:latin typeface="Arial" panose="020B0604020202020204" pitchFamily="34" charset="0"/>
                <a:cs typeface="Arial" panose="020B0604020202020204" pitchFamily="34" charset="0"/>
              </a:rPr>
              <a:t>nhánh số nguyên </a:t>
            </a:r>
            <a:r>
              <a:rPr lang="vi-VN" sz="3600" smtClean="0">
                <a:solidFill>
                  <a:srgbClr val="FF0000"/>
                </a:solidFill>
                <a:latin typeface="Arial" panose="020B0604020202020204" pitchFamily="34" charset="0"/>
                <a:cs typeface="Arial" panose="020B0604020202020204" pitchFamily="34" charset="0"/>
              </a:rPr>
              <a:t>tố </a:t>
            </a:r>
            <a:endParaRPr lang="vi-VN" sz="360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rot="17510201">
            <a:off x="684601" y="853866"/>
            <a:ext cx="1935829" cy="919881"/>
          </a:xfrm>
          <a:prstGeom prst="rect">
            <a:avLst/>
          </a:prstGeom>
          <a:noFill/>
        </p:spPr>
        <p:txBody>
          <a:bodyPr wrap="square" rtlCol="0">
            <a:prstTxWarp prst="textArchUp">
              <a:avLst>
                <a:gd name="adj" fmla="val 10332484"/>
              </a:avLst>
            </a:prstTxWarp>
            <a:spAutoFit/>
          </a:bodyPr>
          <a:lstStyle/>
          <a:p>
            <a:r>
              <a:rPr lang="vi-VN" sz="3600">
                <a:solidFill>
                  <a:schemeClr val="accent6">
                    <a:lumMod val="50000"/>
                  </a:schemeClr>
                </a:solidFill>
                <a:latin typeface="Arial" panose="020B0604020202020204" pitchFamily="34" charset="0"/>
                <a:cs typeface="Arial" panose="020B0604020202020204" pitchFamily="34" charset="0"/>
              </a:rPr>
              <a:t>nhánh </a:t>
            </a:r>
            <a:r>
              <a:rPr lang="vi-VN" sz="3600" smtClean="0">
                <a:solidFill>
                  <a:schemeClr val="accent6">
                    <a:lumMod val="50000"/>
                  </a:schemeClr>
                </a:solidFill>
                <a:latin typeface="Arial" panose="020B0604020202020204" pitchFamily="34" charset="0"/>
                <a:cs typeface="Arial" panose="020B0604020202020204" pitchFamily="34" charset="0"/>
              </a:rPr>
              <a:t>hợp số</a:t>
            </a:r>
            <a:endParaRPr lang="vi-VN" sz="3600">
              <a:solidFill>
                <a:schemeClr val="accent6">
                  <a:lumMod val="50000"/>
                </a:schemeClr>
              </a:solidFill>
              <a:latin typeface="Arial" panose="020B0604020202020204" pitchFamily="34" charset="0"/>
              <a:cs typeface="Arial" panose="020B0604020202020204" pitchFamily="34" charset="0"/>
            </a:endParaRPr>
          </a:p>
        </p:txBody>
      </p:sp>
      <p:sp>
        <p:nvSpPr>
          <p:cNvPr id="14" name="Rectangle 13"/>
          <p:cNvSpPr/>
          <p:nvPr/>
        </p:nvSpPr>
        <p:spPr>
          <a:xfrm>
            <a:off x="90853" y="4158343"/>
            <a:ext cx="2719554" cy="1200329"/>
          </a:xfrm>
          <a:prstGeom prst="rect">
            <a:avLst/>
          </a:prstGeom>
        </p:spPr>
        <p:txBody>
          <a:bodyPr wrap="square">
            <a:spAutoFit/>
          </a:bodyPr>
          <a:lstStyle/>
          <a:p>
            <a:pPr algn="ctr"/>
            <a:r>
              <a:rPr lang="vi-VN" sz="2400" smtClean="0">
                <a:solidFill>
                  <a:srgbClr val="0070C0"/>
                </a:solidFill>
                <a:effectLst/>
                <a:latin typeface="Arial" panose="020B0604020202020204" pitchFamily="34" charset="0"/>
                <a:ea typeface="Arial" panose="020B0604020202020204" pitchFamily="34" charset="0"/>
                <a:cs typeface="Arial" panose="020B0604020202020204" pitchFamily="34" charset="0"/>
              </a:rPr>
              <a:t>nhánh không là số nguyên tố</a:t>
            </a:r>
            <a:r>
              <a:rPr lang="en-US" sz="2400" smtClean="0">
                <a:solidFill>
                  <a:srgbClr val="0070C0"/>
                </a:solidFill>
                <a:effectLst/>
                <a:latin typeface="Arial" panose="020B0604020202020204" pitchFamily="34" charset="0"/>
                <a:ea typeface="Arial" panose="020B0604020202020204" pitchFamily="34" charset="0"/>
                <a:cs typeface="Arial" panose="020B0604020202020204" pitchFamily="34" charset="0"/>
              </a:rPr>
              <a:t>,</a:t>
            </a:r>
            <a:r>
              <a:rPr lang="vi-VN" sz="2400" smtClean="0">
                <a:solidFill>
                  <a:srgbClr val="0070C0"/>
                </a:solidFill>
                <a:effectLst/>
                <a:latin typeface="Arial" panose="020B0604020202020204" pitchFamily="34" charset="0"/>
                <a:ea typeface="Arial" panose="020B0604020202020204" pitchFamily="34" charset="0"/>
                <a:cs typeface="Arial" panose="020B0604020202020204" pitchFamily="34" charset="0"/>
              </a:rPr>
              <a:t> không là hợp số</a:t>
            </a:r>
            <a:endParaRPr lang="vi-VN" sz="2400">
              <a:solidFill>
                <a:srgbClr val="0070C0"/>
              </a:solidFill>
              <a:latin typeface="Arial" panose="020B0604020202020204" pitchFamily="34" charset="0"/>
              <a:cs typeface="Arial" panose="020B0604020202020204" pitchFamily="34" charset="0"/>
            </a:endParaRPr>
          </a:p>
        </p:txBody>
      </p:sp>
      <p:grpSp>
        <p:nvGrpSpPr>
          <p:cNvPr id="41" name="Group 40"/>
          <p:cNvGrpSpPr/>
          <p:nvPr/>
        </p:nvGrpSpPr>
        <p:grpSpPr>
          <a:xfrm>
            <a:off x="5232502" y="-83192"/>
            <a:ext cx="585787" cy="1113933"/>
            <a:chOff x="6962775" y="219908"/>
            <a:chExt cx="585787" cy="1113933"/>
          </a:xfrm>
        </p:grpSpPr>
        <p:cxnSp>
          <p:nvCxnSpPr>
            <p:cNvPr id="42" name="Straight Connector 41"/>
            <p:cNvCxnSpPr/>
            <p:nvPr/>
          </p:nvCxnSpPr>
          <p:spPr>
            <a:xfrm>
              <a:off x="7255668" y="219908"/>
              <a:ext cx="0" cy="747713"/>
            </a:xfrm>
            <a:prstGeom prst="line">
              <a:avLst/>
            </a:prstGeom>
          </p:spPr>
          <p:style>
            <a:lnRef idx="3">
              <a:schemeClr val="accent5"/>
            </a:lnRef>
            <a:fillRef idx="0">
              <a:schemeClr val="accent5"/>
            </a:fillRef>
            <a:effectRef idx="2">
              <a:schemeClr val="accent5"/>
            </a:effectRef>
            <a:fontRef idx="minor">
              <a:schemeClr val="tx1"/>
            </a:fontRef>
          </p:style>
        </p:cxnSp>
        <p:sp>
          <p:nvSpPr>
            <p:cNvPr id="43" name="Oval 42"/>
            <p:cNvSpPr/>
            <p:nvPr/>
          </p:nvSpPr>
          <p:spPr>
            <a:xfrm>
              <a:off x="6962775" y="763118"/>
              <a:ext cx="585787" cy="5707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smtClean="0">
                  <a:solidFill>
                    <a:srgbClr val="FF0000"/>
                  </a:solidFill>
                  <a:latin typeface="Palatino Linotype" panose="02040502050505030304" pitchFamily="18" charset="0"/>
                </a:rPr>
                <a:t>11</a:t>
              </a:r>
              <a:endParaRPr lang="vi-VN" b="1">
                <a:solidFill>
                  <a:srgbClr val="FF0000"/>
                </a:solidFill>
                <a:latin typeface="Palatino Linotype" panose="02040502050505030304" pitchFamily="18" charset="0"/>
              </a:endParaRPr>
            </a:p>
          </p:txBody>
        </p:sp>
      </p:grpSp>
      <p:grpSp>
        <p:nvGrpSpPr>
          <p:cNvPr id="44" name="Group 43"/>
          <p:cNvGrpSpPr/>
          <p:nvPr/>
        </p:nvGrpSpPr>
        <p:grpSpPr>
          <a:xfrm>
            <a:off x="4646715" y="-350089"/>
            <a:ext cx="585787" cy="1113933"/>
            <a:chOff x="6962775" y="219908"/>
            <a:chExt cx="585787" cy="1113933"/>
          </a:xfrm>
        </p:grpSpPr>
        <p:cxnSp>
          <p:nvCxnSpPr>
            <p:cNvPr id="45" name="Straight Connector 44"/>
            <p:cNvCxnSpPr/>
            <p:nvPr/>
          </p:nvCxnSpPr>
          <p:spPr>
            <a:xfrm>
              <a:off x="7255668" y="219908"/>
              <a:ext cx="0" cy="747713"/>
            </a:xfrm>
            <a:prstGeom prst="line">
              <a:avLst/>
            </a:prstGeom>
          </p:spPr>
          <p:style>
            <a:lnRef idx="3">
              <a:schemeClr val="accent5"/>
            </a:lnRef>
            <a:fillRef idx="0">
              <a:schemeClr val="accent5"/>
            </a:fillRef>
            <a:effectRef idx="2">
              <a:schemeClr val="accent5"/>
            </a:effectRef>
            <a:fontRef idx="minor">
              <a:schemeClr val="tx1"/>
            </a:fontRef>
          </p:style>
        </p:cxnSp>
        <p:sp>
          <p:nvSpPr>
            <p:cNvPr id="46" name="Oval 45"/>
            <p:cNvSpPr/>
            <p:nvPr/>
          </p:nvSpPr>
          <p:spPr>
            <a:xfrm>
              <a:off x="6962775" y="763118"/>
              <a:ext cx="585787" cy="5707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Palatino Linotype" panose="02040502050505030304" pitchFamily="18" charset="0"/>
                </a:rPr>
                <a:t>3</a:t>
              </a:r>
              <a:r>
                <a:rPr lang="vi-VN" b="1" smtClean="0">
                  <a:solidFill>
                    <a:srgbClr val="FF0000"/>
                  </a:solidFill>
                  <a:latin typeface="Palatino Linotype" panose="02040502050505030304" pitchFamily="18" charset="0"/>
                </a:rPr>
                <a:t>8</a:t>
              </a:r>
              <a:endParaRPr lang="vi-VN" b="1">
                <a:solidFill>
                  <a:srgbClr val="FF0000"/>
                </a:solidFill>
                <a:latin typeface="Palatino Linotype" panose="02040502050505030304" pitchFamily="18" charset="0"/>
              </a:endParaRPr>
            </a:p>
          </p:txBody>
        </p:sp>
      </p:grpSp>
      <p:grpSp>
        <p:nvGrpSpPr>
          <p:cNvPr id="47" name="Group 46"/>
          <p:cNvGrpSpPr/>
          <p:nvPr/>
        </p:nvGrpSpPr>
        <p:grpSpPr>
          <a:xfrm>
            <a:off x="5922727" y="-159343"/>
            <a:ext cx="585787" cy="1113933"/>
            <a:chOff x="6962775" y="219908"/>
            <a:chExt cx="585787" cy="1113933"/>
          </a:xfrm>
        </p:grpSpPr>
        <p:cxnSp>
          <p:nvCxnSpPr>
            <p:cNvPr id="48" name="Straight Connector 47"/>
            <p:cNvCxnSpPr/>
            <p:nvPr/>
          </p:nvCxnSpPr>
          <p:spPr>
            <a:xfrm>
              <a:off x="7255668" y="219908"/>
              <a:ext cx="0" cy="747713"/>
            </a:xfrm>
            <a:prstGeom prst="line">
              <a:avLst/>
            </a:prstGeom>
          </p:spPr>
          <p:style>
            <a:lnRef idx="3">
              <a:schemeClr val="accent5"/>
            </a:lnRef>
            <a:fillRef idx="0">
              <a:schemeClr val="accent5"/>
            </a:fillRef>
            <a:effectRef idx="2">
              <a:schemeClr val="accent5"/>
            </a:effectRef>
            <a:fontRef idx="minor">
              <a:schemeClr val="tx1"/>
            </a:fontRef>
          </p:style>
        </p:cxnSp>
        <p:sp>
          <p:nvSpPr>
            <p:cNvPr id="49" name="Oval 48"/>
            <p:cNvSpPr/>
            <p:nvPr/>
          </p:nvSpPr>
          <p:spPr>
            <a:xfrm>
              <a:off x="6962775" y="763118"/>
              <a:ext cx="585787" cy="5707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smtClean="0">
                  <a:solidFill>
                    <a:srgbClr val="FF0000"/>
                  </a:solidFill>
                  <a:latin typeface="Palatino Linotype" panose="02040502050505030304" pitchFamily="18" charset="0"/>
                </a:rPr>
                <a:t>1</a:t>
              </a:r>
              <a:endParaRPr lang="vi-VN" b="1">
                <a:solidFill>
                  <a:srgbClr val="FF0000"/>
                </a:solidFill>
                <a:latin typeface="Palatino Linotype" panose="02040502050505030304" pitchFamily="18" charset="0"/>
              </a:endParaRPr>
            </a:p>
          </p:txBody>
        </p:sp>
      </p:grpSp>
      <p:grpSp>
        <p:nvGrpSpPr>
          <p:cNvPr id="50" name="Group 49"/>
          <p:cNvGrpSpPr/>
          <p:nvPr/>
        </p:nvGrpSpPr>
        <p:grpSpPr>
          <a:xfrm>
            <a:off x="6612951" y="77083"/>
            <a:ext cx="585787" cy="1113933"/>
            <a:chOff x="6962775" y="219908"/>
            <a:chExt cx="585787" cy="1113933"/>
          </a:xfrm>
        </p:grpSpPr>
        <p:cxnSp>
          <p:nvCxnSpPr>
            <p:cNvPr id="51" name="Straight Connector 50"/>
            <p:cNvCxnSpPr/>
            <p:nvPr/>
          </p:nvCxnSpPr>
          <p:spPr>
            <a:xfrm>
              <a:off x="7255668" y="219908"/>
              <a:ext cx="0" cy="747713"/>
            </a:xfrm>
            <a:prstGeom prst="line">
              <a:avLst/>
            </a:prstGeom>
          </p:spPr>
          <p:style>
            <a:lnRef idx="3">
              <a:schemeClr val="accent5"/>
            </a:lnRef>
            <a:fillRef idx="0">
              <a:schemeClr val="accent5"/>
            </a:fillRef>
            <a:effectRef idx="2">
              <a:schemeClr val="accent5"/>
            </a:effectRef>
            <a:fontRef idx="minor">
              <a:schemeClr val="tx1"/>
            </a:fontRef>
          </p:style>
        </p:cxnSp>
        <p:sp>
          <p:nvSpPr>
            <p:cNvPr id="52" name="Oval 51"/>
            <p:cNvSpPr/>
            <p:nvPr/>
          </p:nvSpPr>
          <p:spPr>
            <a:xfrm>
              <a:off x="6962775" y="763118"/>
              <a:ext cx="585787" cy="5707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smtClean="0">
                  <a:solidFill>
                    <a:srgbClr val="FF0000"/>
                  </a:solidFill>
                  <a:latin typeface="Palatino Linotype" panose="02040502050505030304" pitchFamily="18" charset="0"/>
                </a:rPr>
                <a:t>9</a:t>
              </a:r>
              <a:endParaRPr lang="vi-VN" b="1">
                <a:solidFill>
                  <a:srgbClr val="FF0000"/>
                </a:solidFill>
                <a:latin typeface="Palatino Linotype" panose="02040502050505030304" pitchFamily="18" charset="0"/>
              </a:endParaRPr>
            </a:p>
          </p:txBody>
        </p:sp>
      </p:grpSp>
      <p:grpSp>
        <p:nvGrpSpPr>
          <p:cNvPr id="53" name="Group 52"/>
          <p:cNvGrpSpPr/>
          <p:nvPr/>
        </p:nvGrpSpPr>
        <p:grpSpPr>
          <a:xfrm>
            <a:off x="7303174" y="-129595"/>
            <a:ext cx="585787" cy="1113933"/>
            <a:chOff x="6962775" y="219908"/>
            <a:chExt cx="585787" cy="1113933"/>
          </a:xfrm>
        </p:grpSpPr>
        <p:cxnSp>
          <p:nvCxnSpPr>
            <p:cNvPr id="54" name="Straight Connector 53"/>
            <p:cNvCxnSpPr/>
            <p:nvPr/>
          </p:nvCxnSpPr>
          <p:spPr>
            <a:xfrm>
              <a:off x="7255668" y="219908"/>
              <a:ext cx="0" cy="747713"/>
            </a:xfrm>
            <a:prstGeom prst="line">
              <a:avLst/>
            </a:prstGeom>
          </p:spPr>
          <p:style>
            <a:lnRef idx="3">
              <a:schemeClr val="accent5"/>
            </a:lnRef>
            <a:fillRef idx="0">
              <a:schemeClr val="accent5"/>
            </a:fillRef>
            <a:effectRef idx="2">
              <a:schemeClr val="accent5"/>
            </a:effectRef>
            <a:fontRef idx="minor">
              <a:schemeClr val="tx1"/>
            </a:fontRef>
          </p:style>
        </p:cxnSp>
        <p:sp>
          <p:nvSpPr>
            <p:cNvPr id="55" name="Oval 54"/>
            <p:cNvSpPr/>
            <p:nvPr/>
          </p:nvSpPr>
          <p:spPr>
            <a:xfrm>
              <a:off x="6962775" y="763118"/>
              <a:ext cx="585787" cy="5707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latin typeface="Palatino Linotype" panose="02040502050505030304" pitchFamily="18" charset="0"/>
                </a:rPr>
                <a:t>35</a:t>
              </a:r>
              <a:endParaRPr lang="vi-VN" b="1">
                <a:solidFill>
                  <a:srgbClr val="FF0000"/>
                </a:solidFill>
                <a:latin typeface="Palatino Linotype" panose="02040502050505030304" pitchFamily="18" charset="0"/>
              </a:endParaRPr>
            </a:p>
          </p:txBody>
        </p:sp>
      </p:grpSp>
      <p:grpSp>
        <p:nvGrpSpPr>
          <p:cNvPr id="56" name="Group 55"/>
          <p:cNvGrpSpPr/>
          <p:nvPr/>
        </p:nvGrpSpPr>
        <p:grpSpPr>
          <a:xfrm>
            <a:off x="7827675" y="290664"/>
            <a:ext cx="585787" cy="1113933"/>
            <a:chOff x="6962775" y="219908"/>
            <a:chExt cx="585787" cy="1113933"/>
          </a:xfrm>
        </p:grpSpPr>
        <p:cxnSp>
          <p:nvCxnSpPr>
            <p:cNvPr id="57" name="Straight Connector 56"/>
            <p:cNvCxnSpPr/>
            <p:nvPr/>
          </p:nvCxnSpPr>
          <p:spPr>
            <a:xfrm>
              <a:off x="7255668" y="219908"/>
              <a:ext cx="0" cy="747713"/>
            </a:xfrm>
            <a:prstGeom prst="line">
              <a:avLst/>
            </a:prstGeom>
          </p:spPr>
          <p:style>
            <a:lnRef idx="3">
              <a:schemeClr val="accent5"/>
            </a:lnRef>
            <a:fillRef idx="0">
              <a:schemeClr val="accent5"/>
            </a:fillRef>
            <a:effectRef idx="2">
              <a:schemeClr val="accent5"/>
            </a:effectRef>
            <a:fontRef idx="minor">
              <a:schemeClr val="tx1"/>
            </a:fontRef>
          </p:style>
        </p:cxnSp>
        <p:sp>
          <p:nvSpPr>
            <p:cNvPr id="58" name="Oval 57"/>
            <p:cNvSpPr/>
            <p:nvPr/>
          </p:nvSpPr>
          <p:spPr>
            <a:xfrm>
              <a:off x="6962775" y="763118"/>
              <a:ext cx="585787" cy="5707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latin typeface="Palatino Linotype" panose="02040502050505030304" pitchFamily="18" charset="0"/>
                </a:rPr>
                <a:t>29</a:t>
              </a:r>
              <a:endParaRPr lang="vi-VN" b="1">
                <a:solidFill>
                  <a:srgbClr val="FF0000"/>
                </a:solidFill>
                <a:latin typeface="Palatino Linotype" panose="02040502050505030304" pitchFamily="18" charset="0"/>
              </a:endParaRPr>
            </a:p>
          </p:txBody>
        </p:sp>
      </p:grpSp>
      <p:grpSp>
        <p:nvGrpSpPr>
          <p:cNvPr id="59" name="Group 58"/>
          <p:cNvGrpSpPr/>
          <p:nvPr/>
        </p:nvGrpSpPr>
        <p:grpSpPr>
          <a:xfrm>
            <a:off x="8485444" y="61151"/>
            <a:ext cx="585787" cy="1113933"/>
            <a:chOff x="6962775" y="219908"/>
            <a:chExt cx="585787" cy="1113933"/>
          </a:xfrm>
        </p:grpSpPr>
        <p:cxnSp>
          <p:nvCxnSpPr>
            <p:cNvPr id="60" name="Straight Connector 59"/>
            <p:cNvCxnSpPr/>
            <p:nvPr/>
          </p:nvCxnSpPr>
          <p:spPr>
            <a:xfrm>
              <a:off x="7255668" y="219908"/>
              <a:ext cx="0" cy="747713"/>
            </a:xfrm>
            <a:prstGeom prst="line">
              <a:avLst/>
            </a:prstGeom>
          </p:spPr>
          <p:style>
            <a:lnRef idx="3">
              <a:schemeClr val="accent5"/>
            </a:lnRef>
            <a:fillRef idx="0">
              <a:schemeClr val="accent5"/>
            </a:fillRef>
            <a:effectRef idx="2">
              <a:schemeClr val="accent5"/>
            </a:effectRef>
            <a:fontRef idx="minor">
              <a:schemeClr val="tx1"/>
            </a:fontRef>
          </p:style>
        </p:cxnSp>
        <p:sp>
          <p:nvSpPr>
            <p:cNvPr id="61" name="Oval 60"/>
            <p:cNvSpPr/>
            <p:nvPr/>
          </p:nvSpPr>
          <p:spPr>
            <a:xfrm>
              <a:off x="6962775" y="763118"/>
              <a:ext cx="585787" cy="5707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smtClean="0">
                  <a:solidFill>
                    <a:srgbClr val="FF0000"/>
                  </a:solidFill>
                  <a:latin typeface="Palatino Linotype" panose="02040502050505030304" pitchFamily="18" charset="0"/>
                </a:rPr>
                <a:t>0</a:t>
              </a:r>
              <a:endParaRPr lang="vi-VN" b="1">
                <a:solidFill>
                  <a:srgbClr val="FF0000"/>
                </a:solidFill>
                <a:latin typeface="Palatino Linotype" panose="02040502050505030304" pitchFamily="18" charset="0"/>
              </a:endParaRPr>
            </a:p>
          </p:txBody>
        </p:sp>
      </p:grpSp>
      <p:pic>
        <p:nvPicPr>
          <p:cNvPr id="31" name="Picture 30" descr="Background pattern&#10;&#10;Description automatically generated">
            <a:extLst>
              <a:ext uri="{FF2B5EF4-FFF2-40B4-BE49-F238E27FC236}">
                <a16:creationId xmlns="" xmlns:a16="http://schemas.microsoft.com/office/drawing/2014/main" id="{65A14FCB-5569-4268-AF8B-502D9EF6E73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rcRect l="17382" r="20120" b="2"/>
          <a:stretch/>
        </p:blipFill>
        <p:spPr>
          <a:xfrm>
            <a:off x="6611359" y="4996948"/>
            <a:ext cx="1829540" cy="182954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32" name="Picture 31"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9583" y="5084878"/>
            <a:ext cx="1240430" cy="1240430"/>
          </a:xfrm>
          <a:prstGeom prst="rect">
            <a:avLst/>
          </a:prstGeom>
        </p:spPr>
      </p:pic>
    </p:spTree>
    <p:extLst>
      <p:ext uri="{BB962C8B-B14F-4D97-AF65-F5344CB8AC3E}">
        <p14:creationId xmlns:p14="http://schemas.microsoft.com/office/powerpoint/2010/main" val="718999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1"/>
                                        </p:tgtEl>
                                        <p:attrNameLst>
                                          <p:attrName>r</p:attrName>
                                        </p:attrNameLst>
                                      </p:cBhvr>
                                    </p:animRot>
                                    <p:animRot by="-240000">
                                      <p:cBhvr>
                                        <p:cTn id="7" dur="200" fill="hold">
                                          <p:stCondLst>
                                            <p:cond delay="200"/>
                                          </p:stCondLst>
                                        </p:cTn>
                                        <p:tgtEl>
                                          <p:spTgt spid="41"/>
                                        </p:tgtEl>
                                        <p:attrNameLst>
                                          <p:attrName>r</p:attrName>
                                        </p:attrNameLst>
                                      </p:cBhvr>
                                    </p:animRot>
                                    <p:animRot by="240000">
                                      <p:cBhvr>
                                        <p:cTn id="8" dur="200" fill="hold">
                                          <p:stCondLst>
                                            <p:cond delay="400"/>
                                          </p:stCondLst>
                                        </p:cTn>
                                        <p:tgtEl>
                                          <p:spTgt spid="41"/>
                                        </p:tgtEl>
                                        <p:attrNameLst>
                                          <p:attrName>r</p:attrName>
                                        </p:attrNameLst>
                                      </p:cBhvr>
                                    </p:animRot>
                                    <p:animRot by="-240000">
                                      <p:cBhvr>
                                        <p:cTn id="9" dur="200" fill="hold">
                                          <p:stCondLst>
                                            <p:cond delay="600"/>
                                          </p:stCondLst>
                                        </p:cTn>
                                        <p:tgtEl>
                                          <p:spTgt spid="41"/>
                                        </p:tgtEl>
                                        <p:attrNameLst>
                                          <p:attrName>r</p:attrName>
                                        </p:attrNameLst>
                                      </p:cBhvr>
                                    </p:animRot>
                                    <p:animRot by="120000">
                                      <p:cBhvr>
                                        <p:cTn id="10" dur="200" fill="hold">
                                          <p:stCondLst>
                                            <p:cond delay="800"/>
                                          </p:stCondLst>
                                        </p:cTn>
                                        <p:tgtEl>
                                          <p:spTgt spid="4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44"/>
                                        </p:tgtEl>
                                        <p:attrNameLst>
                                          <p:attrName>r</p:attrName>
                                        </p:attrNameLst>
                                      </p:cBhvr>
                                    </p:animRot>
                                    <p:animRot by="-240000">
                                      <p:cBhvr>
                                        <p:cTn id="13" dur="200" fill="hold">
                                          <p:stCondLst>
                                            <p:cond delay="200"/>
                                          </p:stCondLst>
                                        </p:cTn>
                                        <p:tgtEl>
                                          <p:spTgt spid="44"/>
                                        </p:tgtEl>
                                        <p:attrNameLst>
                                          <p:attrName>r</p:attrName>
                                        </p:attrNameLst>
                                      </p:cBhvr>
                                    </p:animRot>
                                    <p:animRot by="240000">
                                      <p:cBhvr>
                                        <p:cTn id="14" dur="200" fill="hold">
                                          <p:stCondLst>
                                            <p:cond delay="400"/>
                                          </p:stCondLst>
                                        </p:cTn>
                                        <p:tgtEl>
                                          <p:spTgt spid="44"/>
                                        </p:tgtEl>
                                        <p:attrNameLst>
                                          <p:attrName>r</p:attrName>
                                        </p:attrNameLst>
                                      </p:cBhvr>
                                    </p:animRot>
                                    <p:animRot by="-240000">
                                      <p:cBhvr>
                                        <p:cTn id="15" dur="200" fill="hold">
                                          <p:stCondLst>
                                            <p:cond delay="600"/>
                                          </p:stCondLst>
                                        </p:cTn>
                                        <p:tgtEl>
                                          <p:spTgt spid="44"/>
                                        </p:tgtEl>
                                        <p:attrNameLst>
                                          <p:attrName>r</p:attrName>
                                        </p:attrNameLst>
                                      </p:cBhvr>
                                    </p:animRot>
                                    <p:animRot by="120000">
                                      <p:cBhvr>
                                        <p:cTn id="16" dur="200" fill="hold">
                                          <p:stCondLst>
                                            <p:cond delay="800"/>
                                          </p:stCondLst>
                                        </p:cTn>
                                        <p:tgtEl>
                                          <p:spTgt spid="4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47"/>
                                        </p:tgtEl>
                                        <p:attrNameLst>
                                          <p:attrName>r</p:attrName>
                                        </p:attrNameLst>
                                      </p:cBhvr>
                                    </p:animRot>
                                    <p:animRot by="-240000">
                                      <p:cBhvr>
                                        <p:cTn id="19" dur="200" fill="hold">
                                          <p:stCondLst>
                                            <p:cond delay="200"/>
                                          </p:stCondLst>
                                        </p:cTn>
                                        <p:tgtEl>
                                          <p:spTgt spid="47"/>
                                        </p:tgtEl>
                                        <p:attrNameLst>
                                          <p:attrName>r</p:attrName>
                                        </p:attrNameLst>
                                      </p:cBhvr>
                                    </p:animRot>
                                    <p:animRot by="240000">
                                      <p:cBhvr>
                                        <p:cTn id="20" dur="200" fill="hold">
                                          <p:stCondLst>
                                            <p:cond delay="400"/>
                                          </p:stCondLst>
                                        </p:cTn>
                                        <p:tgtEl>
                                          <p:spTgt spid="47"/>
                                        </p:tgtEl>
                                        <p:attrNameLst>
                                          <p:attrName>r</p:attrName>
                                        </p:attrNameLst>
                                      </p:cBhvr>
                                    </p:animRot>
                                    <p:animRot by="-240000">
                                      <p:cBhvr>
                                        <p:cTn id="21" dur="200" fill="hold">
                                          <p:stCondLst>
                                            <p:cond delay="600"/>
                                          </p:stCondLst>
                                        </p:cTn>
                                        <p:tgtEl>
                                          <p:spTgt spid="47"/>
                                        </p:tgtEl>
                                        <p:attrNameLst>
                                          <p:attrName>r</p:attrName>
                                        </p:attrNameLst>
                                      </p:cBhvr>
                                    </p:animRot>
                                    <p:animRot by="120000">
                                      <p:cBhvr>
                                        <p:cTn id="22" dur="200" fill="hold">
                                          <p:stCondLst>
                                            <p:cond delay="800"/>
                                          </p:stCondLst>
                                        </p:cTn>
                                        <p:tgtEl>
                                          <p:spTgt spid="47"/>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50"/>
                                        </p:tgtEl>
                                        <p:attrNameLst>
                                          <p:attrName>r</p:attrName>
                                        </p:attrNameLst>
                                      </p:cBhvr>
                                    </p:animRot>
                                    <p:animRot by="-240000">
                                      <p:cBhvr>
                                        <p:cTn id="25" dur="200" fill="hold">
                                          <p:stCondLst>
                                            <p:cond delay="200"/>
                                          </p:stCondLst>
                                        </p:cTn>
                                        <p:tgtEl>
                                          <p:spTgt spid="50"/>
                                        </p:tgtEl>
                                        <p:attrNameLst>
                                          <p:attrName>r</p:attrName>
                                        </p:attrNameLst>
                                      </p:cBhvr>
                                    </p:animRot>
                                    <p:animRot by="240000">
                                      <p:cBhvr>
                                        <p:cTn id="26" dur="200" fill="hold">
                                          <p:stCondLst>
                                            <p:cond delay="400"/>
                                          </p:stCondLst>
                                        </p:cTn>
                                        <p:tgtEl>
                                          <p:spTgt spid="50"/>
                                        </p:tgtEl>
                                        <p:attrNameLst>
                                          <p:attrName>r</p:attrName>
                                        </p:attrNameLst>
                                      </p:cBhvr>
                                    </p:animRot>
                                    <p:animRot by="-240000">
                                      <p:cBhvr>
                                        <p:cTn id="27" dur="200" fill="hold">
                                          <p:stCondLst>
                                            <p:cond delay="600"/>
                                          </p:stCondLst>
                                        </p:cTn>
                                        <p:tgtEl>
                                          <p:spTgt spid="50"/>
                                        </p:tgtEl>
                                        <p:attrNameLst>
                                          <p:attrName>r</p:attrName>
                                        </p:attrNameLst>
                                      </p:cBhvr>
                                    </p:animRot>
                                    <p:animRot by="120000">
                                      <p:cBhvr>
                                        <p:cTn id="28" dur="200" fill="hold">
                                          <p:stCondLst>
                                            <p:cond delay="800"/>
                                          </p:stCondLst>
                                        </p:cTn>
                                        <p:tgtEl>
                                          <p:spTgt spid="50"/>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53"/>
                                        </p:tgtEl>
                                        <p:attrNameLst>
                                          <p:attrName>r</p:attrName>
                                        </p:attrNameLst>
                                      </p:cBhvr>
                                    </p:animRot>
                                    <p:animRot by="-240000">
                                      <p:cBhvr>
                                        <p:cTn id="31" dur="200" fill="hold">
                                          <p:stCondLst>
                                            <p:cond delay="200"/>
                                          </p:stCondLst>
                                        </p:cTn>
                                        <p:tgtEl>
                                          <p:spTgt spid="53"/>
                                        </p:tgtEl>
                                        <p:attrNameLst>
                                          <p:attrName>r</p:attrName>
                                        </p:attrNameLst>
                                      </p:cBhvr>
                                    </p:animRot>
                                    <p:animRot by="240000">
                                      <p:cBhvr>
                                        <p:cTn id="32" dur="200" fill="hold">
                                          <p:stCondLst>
                                            <p:cond delay="400"/>
                                          </p:stCondLst>
                                        </p:cTn>
                                        <p:tgtEl>
                                          <p:spTgt spid="53"/>
                                        </p:tgtEl>
                                        <p:attrNameLst>
                                          <p:attrName>r</p:attrName>
                                        </p:attrNameLst>
                                      </p:cBhvr>
                                    </p:animRot>
                                    <p:animRot by="-240000">
                                      <p:cBhvr>
                                        <p:cTn id="33" dur="200" fill="hold">
                                          <p:stCondLst>
                                            <p:cond delay="600"/>
                                          </p:stCondLst>
                                        </p:cTn>
                                        <p:tgtEl>
                                          <p:spTgt spid="53"/>
                                        </p:tgtEl>
                                        <p:attrNameLst>
                                          <p:attrName>r</p:attrName>
                                        </p:attrNameLst>
                                      </p:cBhvr>
                                    </p:animRot>
                                    <p:animRot by="120000">
                                      <p:cBhvr>
                                        <p:cTn id="34" dur="200" fill="hold">
                                          <p:stCondLst>
                                            <p:cond delay="800"/>
                                          </p:stCondLst>
                                        </p:cTn>
                                        <p:tgtEl>
                                          <p:spTgt spid="53"/>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56"/>
                                        </p:tgtEl>
                                        <p:attrNameLst>
                                          <p:attrName>r</p:attrName>
                                        </p:attrNameLst>
                                      </p:cBhvr>
                                    </p:animRot>
                                    <p:animRot by="-240000">
                                      <p:cBhvr>
                                        <p:cTn id="37" dur="200" fill="hold">
                                          <p:stCondLst>
                                            <p:cond delay="200"/>
                                          </p:stCondLst>
                                        </p:cTn>
                                        <p:tgtEl>
                                          <p:spTgt spid="56"/>
                                        </p:tgtEl>
                                        <p:attrNameLst>
                                          <p:attrName>r</p:attrName>
                                        </p:attrNameLst>
                                      </p:cBhvr>
                                    </p:animRot>
                                    <p:animRot by="240000">
                                      <p:cBhvr>
                                        <p:cTn id="38" dur="200" fill="hold">
                                          <p:stCondLst>
                                            <p:cond delay="400"/>
                                          </p:stCondLst>
                                        </p:cTn>
                                        <p:tgtEl>
                                          <p:spTgt spid="56"/>
                                        </p:tgtEl>
                                        <p:attrNameLst>
                                          <p:attrName>r</p:attrName>
                                        </p:attrNameLst>
                                      </p:cBhvr>
                                    </p:animRot>
                                    <p:animRot by="-240000">
                                      <p:cBhvr>
                                        <p:cTn id="39" dur="200" fill="hold">
                                          <p:stCondLst>
                                            <p:cond delay="600"/>
                                          </p:stCondLst>
                                        </p:cTn>
                                        <p:tgtEl>
                                          <p:spTgt spid="56"/>
                                        </p:tgtEl>
                                        <p:attrNameLst>
                                          <p:attrName>r</p:attrName>
                                        </p:attrNameLst>
                                      </p:cBhvr>
                                    </p:animRot>
                                    <p:animRot by="120000">
                                      <p:cBhvr>
                                        <p:cTn id="40" dur="200" fill="hold">
                                          <p:stCondLst>
                                            <p:cond delay="800"/>
                                          </p:stCondLst>
                                        </p:cTn>
                                        <p:tgtEl>
                                          <p:spTgt spid="56"/>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59"/>
                                        </p:tgtEl>
                                        <p:attrNameLst>
                                          <p:attrName>r</p:attrName>
                                        </p:attrNameLst>
                                      </p:cBhvr>
                                    </p:animRot>
                                    <p:animRot by="-240000">
                                      <p:cBhvr>
                                        <p:cTn id="43" dur="200" fill="hold">
                                          <p:stCondLst>
                                            <p:cond delay="200"/>
                                          </p:stCondLst>
                                        </p:cTn>
                                        <p:tgtEl>
                                          <p:spTgt spid="59"/>
                                        </p:tgtEl>
                                        <p:attrNameLst>
                                          <p:attrName>r</p:attrName>
                                        </p:attrNameLst>
                                      </p:cBhvr>
                                    </p:animRot>
                                    <p:animRot by="240000">
                                      <p:cBhvr>
                                        <p:cTn id="44" dur="200" fill="hold">
                                          <p:stCondLst>
                                            <p:cond delay="400"/>
                                          </p:stCondLst>
                                        </p:cTn>
                                        <p:tgtEl>
                                          <p:spTgt spid="59"/>
                                        </p:tgtEl>
                                        <p:attrNameLst>
                                          <p:attrName>r</p:attrName>
                                        </p:attrNameLst>
                                      </p:cBhvr>
                                    </p:animRot>
                                    <p:animRot by="-240000">
                                      <p:cBhvr>
                                        <p:cTn id="45" dur="200" fill="hold">
                                          <p:stCondLst>
                                            <p:cond delay="600"/>
                                          </p:stCondLst>
                                        </p:cTn>
                                        <p:tgtEl>
                                          <p:spTgt spid="59"/>
                                        </p:tgtEl>
                                        <p:attrNameLst>
                                          <p:attrName>r</p:attrName>
                                        </p:attrNameLst>
                                      </p:cBhvr>
                                    </p:animRot>
                                    <p:animRot by="120000">
                                      <p:cBhvr>
                                        <p:cTn id="46" dur="200" fill="hold">
                                          <p:stCondLst>
                                            <p:cond delay="800"/>
                                          </p:stCondLst>
                                        </p:cTn>
                                        <p:tgtEl>
                                          <p:spTgt spid="59"/>
                                        </p:tgtEl>
                                        <p:attrNameLst>
                                          <p:attrName>r</p:attrName>
                                        </p:attrNameLst>
                                      </p:cBhvr>
                                    </p:animRot>
                                  </p:childTnLst>
                                </p:cTn>
                              </p:par>
                              <p:par>
                                <p:cTn id="47" presetID="6" presetClass="emph" presetSubtype="0" repeatCount="indefinite" fill="hold" grpId="0" nodeType="withEffect">
                                  <p:stCondLst>
                                    <p:cond delay="0"/>
                                  </p:stCondLst>
                                  <p:childTnLst>
                                    <p:animScale>
                                      <p:cBhvr>
                                        <p:cTn id="48" dur="2000" fill="hold"/>
                                        <p:tgtEl>
                                          <p:spTgt spid="12"/>
                                        </p:tgtEl>
                                      </p:cBhvr>
                                      <p:by x="150000" y="150000"/>
                                    </p:animScale>
                                  </p:childTnLst>
                                </p:cTn>
                              </p:par>
                              <p:par>
                                <p:cTn id="49" presetID="32" presetClass="emph" presetSubtype="0" repeatCount="indefinite" fill="hold" grpId="0" nodeType="withEffect">
                                  <p:stCondLst>
                                    <p:cond delay="0"/>
                                  </p:stCondLst>
                                  <p:childTnLst>
                                    <p:animRot by="120000">
                                      <p:cBhvr>
                                        <p:cTn id="50" dur="100" fill="hold">
                                          <p:stCondLst>
                                            <p:cond delay="0"/>
                                          </p:stCondLst>
                                        </p:cTn>
                                        <p:tgtEl>
                                          <p:spTgt spid="21"/>
                                        </p:tgtEl>
                                        <p:attrNameLst>
                                          <p:attrName>r</p:attrName>
                                        </p:attrNameLst>
                                      </p:cBhvr>
                                    </p:animRot>
                                    <p:animRot by="-240000">
                                      <p:cBhvr>
                                        <p:cTn id="51" dur="200" fill="hold">
                                          <p:stCondLst>
                                            <p:cond delay="200"/>
                                          </p:stCondLst>
                                        </p:cTn>
                                        <p:tgtEl>
                                          <p:spTgt spid="21"/>
                                        </p:tgtEl>
                                        <p:attrNameLst>
                                          <p:attrName>r</p:attrName>
                                        </p:attrNameLst>
                                      </p:cBhvr>
                                    </p:animRot>
                                    <p:animRot by="240000">
                                      <p:cBhvr>
                                        <p:cTn id="52" dur="200" fill="hold">
                                          <p:stCondLst>
                                            <p:cond delay="400"/>
                                          </p:stCondLst>
                                        </p:cTn>
                                        <p:tgtEl>
                                          <p:spTgt spid="21"/>
                                        </p:tgtEl>
                                        <p:attrNameLst>
                                          <p:attrName>r</p:attrName>
                                        </p:attrNameLst>
                                      </p:cBhvr>
                                    </p:animRot>
                                    <p:animRot by="-240000">
                                      <p:cBhvr>
                                        <p:cTn id="53" dur="200" fill="hold">
                                          <p:stCondLst>
                                            <p:cond delay="600"/>
                                          </p:stCondLst>
                                        </p:cTn>
                                        <p:tgtEl>
                                          <p:spTgt spid="21"/>
                                        </p:tgtEl>
                                        <p:attrNameLst>
                                          <p:attrName>r</p:attrName>
                                        </p:attrNameLst>
                                      </p:cBhvr>
                                    </p:animRot>
                                    <p:animRot by="120000">
                                      <p:cBhvr>
                                        <p:cTn id="54" dur="200" fill="hold">
                                          <p:stCondLst>
                                            <p:cond delay="800"/>
                                          </p:stCondLst>
                                        </p:cTn>
                                        <p:tgtEl>
                                          <p:spTgt spid="21"/>
                                        </p:tgtEl>
                                        <p:attrNameLst>
                                          <p:attrName>r</p:attrName>
                                        </p:attrNameLst>
                                      </p:cBhvr>
                                    </p:animRot>
                                  </p:childTnLst>
                                </p:cTn>
                              </p:par>
                              <p:par>
                                <p:cTn id="55" presetID="32" presetClass="emph" presetSubtype="0" repeatCount="indefinite" fill="hold" grpId="0" nodeType="withEffect">
                                  <p:stCondLst>
                                    <p:cond delay="0"/>
                                  </p:stCondLst>
                                  <p:childTnLst>
                                    <p:animRot by="120000">
                                      <p:cBhvr>
                                        <p:cTn id="56" dur="100" fill="hold">
                                          <p:stCondLst>
                                            <p:cond delay="0"/>
                                          </p:stCondLst>
                                        </p:cTn>
                                        <p:tgtEl>
                                          <p:spTgt spid="14"/>
                                        </p:tgtEl>
                                        <p:attrNameLst>
                                          <p:attrName>r</p:attrName>
                                        </p:attrNameLst>
                                      </p:cBhvr>
                                    </p:animRot>
                                    <p:animRot by="-240000">
                                      <p:cBhvr>
                                        <p:cTn id="57" dur="200" fill="hold">
                                          <p:stCondLst>
                                            <p:cond delay="200"/>
                                          </p:stCondLst>
                                        </p:cTn>
                                        <p:tgtEl>
                                          <p:spTgt spid="14"/>
                                        </p:tgtEl>
                                        <p:attrNameLst>
                                          <p:attrName>r</p:attrName>
                                        </p:attrNameLst>
                                      </p:cBhvr>
                                    </p:animRot>
                                    <p:animRot by="240000">
                                      <p:cBhvr>
                                        <p:cTn id="58" dur="200" fill="hold">
                                          <p:stCondLst>
                                            <p:cond delay="400"/>
                                          </p:stCondLst>
                                        </p:cTn>
                                        <p:tgtEl>
                                          <p:spTgt spid="14"/>
                                        </p:tgtEl>
                                        <p:attrNameLst>
                                          <p:attrName>r</p:attrName>
                                        </p:attrNameLst>
                                      </p:cBhvr>
                                    </p:animRot>
                                    <p:animRot by="-240000">
                                      <p:cBhvr>
                                        <p:cTn id="59" dur="200" fill="hold">
                                          <p:stCondLst>
                                            <p:cond delay="600"/>
                                          </p:stCondLst>
                                        </p:cTn>
                                        <p:tgtEl>
                                          <p:spTgt spid="14"/>
                                        </p:tgtEl>
                                        <p:attrNameLst>
                                          <p:attrName>r</p:attrName>
                                        </p:attrNameLst>
                                      </p:cBhvr>
                                    </p:animRot>
                                    <p:animRot by="120000">
                                      <p:cBhvr>
                                        <p:cTn id="60" dur="200" fill="hold">
                                          <p:stCondLst>
                                            <p:cond delay="800"/>
                                          </p:stCondLst>
                                        </p:cTn>
                                        <p:tgtEl>
                                          <p:spTgt spid="14"/>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56" presetClass="path" presetSubtype="0" accel="50000" decel="50000" fill="hold" nodeType="clickEffect">
                                  <p:stCondLst>
                                    <p:cond delay="0"/>
                                  </p:stCondLst>
                                  <p:childTnLst>
                                    <p:animMotion origin="layout" path="M -4.16667E-6 -2.59259E-6 L -0.28298 0.27894 " pathEditMode="relative" rAng="0" ptsTypes="AA">
                                      <p:cBhvr>
                                        <p:cTn id="64" dur="2000" fill="hold"/>
                                        <p:tgtEl>
                                          <p:spTgt spid="44"/>
                                        </p:tgtEl>
                                        <p:attrNameLst>
                                          <p:attrName>ppt_x</p:attrName>
                                          <p:attrName>ppt_y</p:attrName>
                                        </p:attrNameLst>
                                      </p:cBhvr>
                                      <p:rCtr x="-14149" y="13935"/>
                                    </p:animMotion>
                                  </p:childTnLst>
                                </p:cTn>
                              </p:par>
                            </p:childTnLst>
                          </p:cTn>
                        </p:par>
                        <p:par>
                          <p:cTn id="65" fill="hold">
                            <p:stCondLst>
                              <p:cond delay="2000"/>
                            </p:stCondLst>
                            <p:childTnLst>
                              <p:par>
                                <p:cTn id="66" presetID="56" presetClass="path" presetSubtype="0" accel="50000" decel="50000" fill="hold" nodeType="afterEffect">
                                  <p:stCondLst>
                                    <p:cond delay="0"/>
                                  </p:stCondLst>
                                  <p:childTnLst>
                                    <p:animMotion origin="layout" path="M 3.33333E-6 -1.48148E-6 L 0.07916 0.57315 " pathEditMode="relative" rAng="0" ptsTypes="AA">
                                      <p:cBhvr>
                                        <p:cTn id="67" dur="2000" fill="hold"/>
                                        <p:tgtEl>
                                          <p:spTgt spid="41"/>
                                        </p:tgtEl>
                                        <p:attrNameLst>
                                          <p:attrName>ppt_x</p:attrName>
                                          <p:attrName>ppt_y</p:attrName>
                                        </p:attrNameLst>
                                      </p:cBhvr>
                                      <p:rCtr x="3958" y="28657"/>
                                    </p:animMotion>
                                  </p:childTnLst>
                                </p:cTn>
                              </p:par>
                            </p:childTnLst>
                          </p:cTn>
                        </p:par>
                        <p:par>
                          <p:cTn id="68" fill="hold">
                            <p:stCondLst>
                              <p:cond delay="4000"/>
                            </p:stCondLst>
                            <p:childTnLst>
                              <p:par>
                                <p:cTn id="69" presetID="42" presetClass="path" presetSubtype="0" accel="50000" decel="50000" fill="hold" nodeType="afterEffect">
                                  <p:stCondLst>
                                    <p:cond delay="0"/>
                                  </p:stCondLst>
                                  <p:childTnLst>
                                    <p:animMotion origin="layout" path="M 2.5E-6 -3.7037E-7 L -0.44479 0.50301 " pathEditMode="relative" rAng="0" ptsTypes="AA">
                                      <p:cBhvr>
                                        <p:cTn id="70" dur="2000" fill="hold"/>
                                        <p:tgtEl>
                                          <p:spTgt spid="47"/>
                                        </p:tgtEl>
                                        <p:attrNameLst>
                                          <p:attrName>ppt_x</p:attrName>
                                          <p:attrName>ppt_y</p:attrName>
                                        </p:attrNameLst>
                                      </p:cBhvr>
                                      <p:rCtr x="-22240" y="25139"/>
                                    </p:animMotion>
                                  </p:childTnLst>
                                </p:cTn>
                              </p:par>
                            </p:childTnLst>
                          </p:cTn>
                        </p:par>
                        <p:par>
                          <p:cTn id="71" fill="hold">
                            <p:stCondLst>
                              <p:cond delay="6000"/>
                            </p:stCondLst>
                            <p:childTnLst>
                              <p:par>
                                <p:cTn id="72" presetID="42" presetClass="path" presetSubtype="0" accel="50000" decel="50000" fill="hold" nodeType="afterEffect">
                                  <p:stCondLst>
                                    <p:cond delay="0"/>
                                  </p:stCondLst>
                                  <p:childTnLst>
                                    <p:animMotion origin="layout" path="M 1.66667E-6 -1.11111E-6 L -0.40399 0.14838 " pathEditMode="relative" rAng="0" ptsTypes="AA">
                                      <p:cBhvr>
                                        <p:cTn id="73" dur="2000" fill="hold"/>
                                        <p:tgtEl>
                                          <p:spTgt spid="50"/>
                                        </p:tgtEl>
                                        <p:attrNameLst>
                                          <p:attrName>ppt_x</p:attrName>
                                          <p:attrName>ppt_y</p:attrName>
                                        </p:attrNameLst>
                                      </p:cBhvr>
                                      <p:rCtr x="-20208" y="7407"/>
                                    </p:animMotion>
                                  </p:childTnLst>
                                </p:cTn>
                              </p:par>
                            </p:childTnLst>
                          </p:cTn>
                        </p:par>
                        <p:par>
                          <p:cTn id="74" fill="hold">
                            <p:stCondLst>
                              <p:cond delay="8000"/>
                            </p:stCondLst>
                            <p:childTnLst>
                              <p:par>
                                <p:cTn id="75" presetID="42" presetClass="path" presetSubtype="0" accel="50000" decel="50000" fill="hold" nodeType="afterEffect">
                                  <p:stCondLst>
                                    <p:cond delay="0"/>
                                  </p:stCondLst>
                                  <p:childTnLst>
                                    <p:animMotion origin="layout" path="M 4.44444E-6 1.48148E-6 L -0.38004 0.25717 " pathEditMode="relative" rAng="0" ptsTypes="AA">
                                      <p:cBhvr>
                                        <p:cTn id="76" dur="2000" fill="hold"/>
                                        <p:tgtEl>
                                          <p:spTgt spid="53"/>
                                        </p:tgtEl>
                                        <p:attrNameLst>
                                          <p:attrName>ppt_x</p:attrName>
                                          <p:attrName>ppt_y</p:attrName>
                                        </p:attrNameLst>
                                      </p:cBhvr>
                                      <p:rCtr x="-19010" y="12847"/>
                                    </p:animMotion>
                                  </p:childTnLst>
                                </p:cTn>
                              </p:par>
                            </p:childTnLst>
                          </p:cTn>
                        </p:par>
                        <p:par>
                          <p:cTn id="77" fill="hold">
                            <p:stCondLst>
                              <p:cond delay="10000"/>
                            </p:stCondLst>
                            <p:childTnLst>
                              <p:par>
                                <p:cTn id="78" presetID="42" presetClass="path" presetSubtype="0" accel="50000" decel="50000" fill="hold" nodeType="afterEffect">
                                  <p:stCondLst>
                                    <p:cond delay="0"/>
                                  </p:stCondLst>
                                  <p:childTnLst>
                                    <p:animMotion origin="layout" path="M -8.33333E-7 -1.11111E-6 L -0.3158 0.46042 " pathEditMode="relative" rAng="0" ptsTypes="AA">
                                      <p:cBhvr>
                                        <p:cTn id="79" dur="2000" fill="hold"/>
                                        <p:tgtEl>
                                          <p:spTgt spid="56"/>
                                        </p:tgtEl>
                                        <p:attrNameLst>
                                          <p:attrName>ppt_x</p:attrName>
                                          <p:attrName>ppt_y</p:attrName>
                                        </p:attrNameLst>
                                      </p:cBhvr>
                                      <p:rCtr x="-15799" y="23009"/>
                                    </p:animMotion>
                                  </p:childTnLst>
                                </p:cTn>
                              </p:par>
                            </p:childTnLst>
                          </p:cTn>
                        </p:par>
                        <p:par>
                          <p:cTn id="80" fill="hold">
                            <p:stCondLst>
                              <p:cond delay="12000"/>
                            </p:stCondLst>
                            <p:childTnLst>
                              <p:par>
                                <p:cTn id="81" presetID="42" presetClass="path" presetSubtype="0" accel="50000" decel="50000" fill="hold" nodeType="afterEffect">
                                  <p:stCondLst>
                                    <p:cond delay="0"/>
                                  </p:stCondLst>
                                  <p:childTnLst>
                                    <p:animMotion origin="layout" path="M 4.16667E-6 3.7037E-6 L -0.82014 0.43356 " pathEditMode="relative" rAng="0" ptsTypes="AA">
                                      <p:cBhvr>
                                        <p:cTn id="82" dur="2000" fill="hold"/>
                                        <p:tgtEl>
                                          <p:spTgt spid="59"/>
                                        </p:tgtEl>
                                        <p:attrNameLst>
                                          <p:attrName>ppt_x</p:attrName>
                                          <p:attrName>ppt_y</p:attrName>
                                        </p:attrNameLst>
                                      </p:cBhvr>
                                      <p:rCtr x="-41007" y="2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ale Teacher Clipart Transparent Background - Novocom.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578551"/>
            <a:ext cx="2616043" cy="19468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oogle Shape;680;p34"/>
          <p:cNvGrpSpPr/>
          <p:nvPr/>
        </p:nvGrpSpPr>
        <p:grpSpPr>
          <a:xfrm>
            <a:off x="2523909" y="1370512"/>
            <a:ext cx="5741624" cy="5039304"/>
            <a:chOff x="4837200" y="1008600"/>
            <a:chExt cx="3127800" cy="3439275"/>
          </a:xfrm>
        </p:grpSpPr>
        <p:sp>
          <p:nvSpPr>
            <p:cNvPr id="4" name="Google Shape;681;p34"/>
            <p:cNvSpPr/>
            <p:nvPr/>
          </p:nvSpPr>
          <p:spPr>
            <a:xfrm>
              <a:off x="4837200" y="1392675"/>
              <a:ext cx="3127800" cy="3055200"/>
            </a:xfrm>
            <a:prstGeom prst="rect">
              <a:avLst/>
            </a:prstGeom>
            <a:solidFill>
              <a:srgbClr val="89E1D0"/>
            </a:solidFill>
            <a:ln>
              <a:noFill/>
            </a:ln>
          </p:spPr>
          <p:txBody>
            <a:bodyPr spcFirstLastPara="1" wrap="square" lIns="91425" tIns="91425" rIns="91425" bIns="91425" anchor="ctr" anchorCtr="0">
              <a:noAutofit/>
            </a:bodyPr>
            <a:lstStyle/>
            <a:p>
              <a:endParaRPr kern="0">
                <a:solidFill>
                  <a:sysClr val="windowText" lastClr="000000"/>
                </a:solidFill>
                <a:latin typeface="Arial"/>
                <a:cs typeface="Arial"/>
                <a:sym typeface="Arial"/>
              </a:endParaRPr>
            </a:p>
          </p:txBody>
        </p:sp>
        <p:sp>
          <p:nvSpPr>
            <p:cNvPr id="5" name="Google Shape;682;p34"/>
            <p:cNvSpPr/>
            <p:nvPr/>
          </p:nvSpPr>
          <p:spPr>
            <a:xfrm>
              <a:off x="4837200" y="1008600"/>
              <a:ext cx="3127800" cy="440400"/>
            </a:xfrm>
            <a:prstGeom prst="rect">
              <a:avLst/>
            </a:prstGeom>
            <a:solidFill>
              <a:srgbClr val="00C3B1"/>
            </a:solidFill>
            <a:ln>
              <a:noFill/>
            </a:ln>
          </p:spPr>
          <p:txBody>
            <a:bodyPr spcFirstLastPara="1" wrap="square" lIns="91425" tIns="91425" rIns="91425" bIns="91425" anchor="ctr" anchorCtr="0">
              <a:noAutofit/>
            </a:bodyPr>
            <a:lstStyle/>
            <a:p>
              <a:endParaRPr kern="0">
                <a:solidFill>
                  <a:sysClr val="windowText" lastClr="000000"/>
                </a:solidFill>
                <a:latin typeface="Arial"/>
                <a:cs typeface="Arial"/>
                <a:sym typeface="Arial"/>
              </a:endParaRPr>
            </a:p>
          </p:txBody>
        </p:sp>
      </p:grpSp>
      <p:sp>
        <p:nvSpPr>
          <p:cNvPr id="6" name="Rectangle 5"/>
          <p:cNvSpPr/>
          <p:nvPr/>
        </p:nvSpPr>
        <p:spPr>
          <a:xfrm>
            <a:off x="2614789" y="1384534"/>
            <a:ext cx="5458520" cy="5171737"/>
          </a:xfrm>
          <a:prstGeom prst="rect">
            <a:avLst/>
          </a:prstGeom>
        </p:spPr>
        <p:txBody>
          <a:bodyPr wrap="square">
            <a:spAutoFit/>
          </a:bodyPr>
          <a:lstStyle/>
          <a:p>
            <a:pPr>
              <a:lnSpc>
                <a:spcPct val="150000"/>
              </a:lnSpc>
            </a:pPr>
            <a:r>
              <a:rPr lang="nl-NL" sz="3200">
                <a:latin typeface="Arial" panose="020B0604020202020204" pitchFamily="34" charset="0"/>
                <a:cs typeface="Arial" panose="020B0604020202020204" pitchFamily="34" charset="0"/>
              </a:rPr>
              <a:t>* Số 0 và số 1 không là số nguyên tố và cũng không là hợp số</a:t>
            </a:r>
            <a:endParaRPr lang="en-GB" sz="3200">
              <a:latin typeface="Arial" panose="020B0604020202020204" pitchFamily="34" charset="0"/>
              <a:cs typeface="Arial" panose="020B0604020202020204" pitchFamily="34" charset="0"/>
            </a:endParaRPr>
          </a:p>
          <a:p>
            <a:pPr>
              <a:lnSpc>
                <a:spcPct val="150000"/>
              </a:lnSpc>
            </a:pPr>
            <a:r>
              <a:rPr lang="en-GB" sz="3200">
                <a:latin typeface="Arial" panose="020B0604020202020204" pitchFamily="34" charset="0"/>
                <a:cs typeface="Arial" panose="020B0604020202020204" pitchFamily="34" charset="0"/>
              </a:rPr>
              <a:t>* Để chứng tỏ số tự </a:t>
            </a:r>
            <a:r>
              <a:rPr lang="en-GB" sz="3200" smtClean="0">
                <a:latin typeface="Arial" panose="020B0604020202020204" pitchFamily="34" charset="0"/>
                <a:cs typeface="Arial" panose="020B0604020202020204" pitchFamily="34" charset="0"/>
              </a:rPr>
              <a:t>nhiên     lớn </a:t>
            </a:r>
            <a:r>
              <a:rPr lang="en-GB" sz="3200">
                <a:latin typeface="Arial" panose="020B0604020202020204" pitchFamily="34" charset="0"/>
                <a:cs typeface="Arial" panose="020B0604020202020204" pitchFamily="34" charset="0"/>
              </a:rPr>
              <a:t>hơn 1 là </a:t>
            </a:r>
            <a:r>
              <a:rPr lang="en-GB" sz="3200">
                <a:solidFill>
                  <a:srgbClr val="FF0000"/>
                </a:solidFill>
                <a:latin typeface="Arial" panose="020B0604020202020204" pitchFamily="34" charset="0"/>
                <a:cs typeface="Arial" panose="020B0604020202020204" pitchFamily="34" charset="0"/>
              </a:rPr>
              <a:t>hợp số</a:t>
            </a:r>
            <a:r>
              <a:rPr lang="en-GB" sz="3200">
                <a:latin typeface="Arial" panose="020B0604020202020204" pitchFamily="34" charset="0"/>
                <a:cs typeface="Arial" panose="020B0604020202020204" pitchFamily="34" charset="0"/>
              </a:rPr>
              <a:t>, ta chỉ cần </a:t>
            </a:r>
            <a:r>
              <a:rPr lang="en-GB" sz="3200">
                <a:solidFill>
                  <a:srgbClr val="FF0000"/>
                </a:solidFill>
                <a:latin typeface="Arial" panose="020B0604020202020204" pitchFamily="34" charset="0"/>
                <a:cs typeface="Arial" panose="020B0604020202020204" pitchFamily="34" charset="0"/>
              </a:rPr>
              <a:t>tìm một ước</a:t>
            </a:r>
            <a:r>
              <a:rPr lang="en-GB" sz="3200">
                <a:latin typeface="Arial" panose="020B0604020202020204" pitchFamily="34" charset="0"/>
                <a:cs typeface="Arial" panose="020B0604020202020204" pitchFamily="34" charset="0"/>
              </a:rPr>
              <a:t> </a:t>
            </a:r>
            <a:r>
              <a:rPr lang="en-GB" sz="3200" smtClean="0">
                <a:latin typeface="Arial" panose="020B0604020202020204" pitchFamily="34" charset="0"/>
                <a:cs typeface="Arial" panose="020B0604020202020204" pitchFamily="34" charset="0"/>
              </a:rPr>
              <a:t>của     </a:t>
            </a:r>
            <a:r>
              <a:rPr lang="en-GB" sz="3200" smtClean="0">
                <a:solidFill>
                  <a:srgbClr val="FF0000"/>
                </a:solidFill>
                <a:latin typeface="Arial" panose="020B0604020202020204" pitchFamily="34" charset="0"/>
                <a:cs typeface="Arial" panose="020B0604020202020204" pitchFamily="34" charset="0"/>
              </a:rPr>
              <a:t>khác </a:t>
            </a:r>
            <a:r>
              <a:rPr lang="en-GB" sz="3200">
                <a:solidFill>
                  <a:srgbClr val="FF0000"/>
                </a:solidFill>
                <a:latin typeface="Arial" panose="020B0604020202020204" pitchFamily="34" charset="0"/>
                <a:cs typeface="Arial" panose="020B0604020202020204" pitchFamily="34" charset="0"/>
              </a:rPr>
              <a:t>1 và </a:t>
            </a:r>
            <a:r>
              <a:rPr lang="en-GB" sz="3200" smtClean="0">
                <a:solidFill>
                  <a:srgbClr val="FF0000"/>
                </a:solidFill>
                <a:latin typeface="Arial" panose="020B0604020202020204" pitchFamily="34" charset="0"/>
                <a:cs typeface="Arial" panose="020B0604020202020204" pitchFamily="34" charset="0"/>
              </a:rPr>
              <a:t>khác </a:t>
            </a:r>
            <a:r>
              <a:rPr lang="en-GB" sz="3200" smtClean="0">
                <a:latin typeface="Arial" panose="020B0604020202020204" pitchFamily="34" charset="0"/>
                <a:cs typeface="Arial" panose="020B0604020202020204" pitchFamily="34" charset="0"/>
              </a:rPr>
              <a:t> </a:t>
            </a:r>
            <a:endParaRPr lang="en-US" sz="3200" kern="0">
              <a:solidFill>
                <a:srgbClr val="000000"/>
              </a:solidFill>
              <a:latin typeface="Arial" panose="020B0604020202020204" pitchFamily="34" charset="0"/>
              <a:cs typeface="Arial" panose="020B0604020202020204" pitchFamily="34" charset="0"/>
              <a:sym typeface="Aria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873304" y="-308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031177705"/>
              </p:ext>
            </p:extLst>
          </p:nvPr>
        </p:nvGraphicFramePr>
        <p:xfrm>
          <a:off x="873304" y="-30822"/>
          <a:ext cx="142875" cy="142875"/>
        </p:xfrm>
        <a:graphic>
          <a:graphicData uri="http://schemas.openxmlformats.org/presentationml/2006/ole">
            <mc:AlternateContent xmlns:mc="http://schemas.openxmlformats.org/markup-compatibility/2006">
              <mc:Choice xmlns:v="urn:schemas-microsoft-com:vml" Requires="v">
                <p:oleObj spid="_x0000_s1183" name="Equation" r:id="rId4" imgW="139700" imgH="139700" progId="Equation.DSMT4">
                  <p:embed/>
                </p:oleObj>
              </mc:Choice>
              <mc:Fallback>
                <p:oleObj name="Equation" r:id="rId4" imgW="139700" imgH="1397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304" y="-30822"/>
                        <a:ext cx="142875" cy="14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658671810"/>
              </p:ext>
            </p:extLst>
          </p:nvPr>
        </p:nvGraphicFramePr>
        <p:xfrm>
          <a:off x="6521029" y="5381785"/>
          <a:ext cx="352557" cy="352557"/>
        </p:xfrm>
        <a:graphic>
          <a:graphicData uri="http://schemas.openxmlformats.org/presentationml/2006/ole">
            <mc:AlternateContent xmlns:mc="http://schemas.openxmlformats.org/markup-compatibility/2006">
              <mc:Choice xmlns:v="urn:schemas-microsoft-com:vml" Requires="v">
                <p:oleObj spid="_x0000_s1184" name="Equation" r:id="rId6" imgW="139680" imgH="139680" progId="Equation.DSMT4">
                  <p:embed/>
                </p:oleObj>
              </mc:Choice>
              <mc:Fallback>
                <p:oleObj name="Equation" r:id="rId6" imgW="139680" imgH="139680" progId="Equation.DSMT4">
                  <p:embed/>
                  <p:pic>
                    <p:nvPicPr>
                      <p:cNvPr id="0" name=""/>
                      <p:cNvPicPr>
                        <a:picLocks noChangeAspect="1" noChangeArrowheads="1"/>
                      </p:cNvPicPr>
                      <p:nvPr/>
                    </p:nvPicPr>
                    <p:blipFill>
                      <a:blip r:embed="rId7"/>
                      <a:srcRect/>
                      <a:stretch>
                        <a:fillRect/>
                      </a:stretch>
                    </p:blipFill>
                    <p:spPr bwMode="auto">
                      <a:xfrm>
                        <a:off x="6521029" y="5381785"/>
                        <a:ext cx="352557" cy="352557"/>
                      </a:xfrm>
                      <a:prstGeom prst="rect">
                        <a:avLst/>
                      </a:prstGeom>
                      <a:noFill/>
                    </p:spPr>
                  </p:pic>
                </p:oleObj>
              </mc:Fallback>
            </mc:AlternateContent>
          </a:graphicData>
        </a:graphic>
      </p:graphicFrame>
      <p:pic>
        <p:nvPicPr>
          <p:cNvPr id="13" name="Picture 12"/>
          <p:cNvPicPr>
            <a:picLocks noChangeAspect="1"/>
          </p:cNvPicPr>
          <p:nvPr/>
        </p:nvPicPr>
        <p:blipFill>
          <a:blip r:embed="rId8"/>
          <a:stretch>
            <a:fillRect/>
          </a:stretch>
        </p:blipFill>
        <p:spPr>
          <a:xfrm>
            <a:off x="2213517" y="753273"/>
            <a:ext cx="620783" cy="1262523"/>
          </a:xfrm>
          <a:prstGeom prst="rect">
            <a:avLst/>
          </a:prstGeom>
        </p:spPr>
      </p:pic>
      <p:graphicFrame>
        <p:nvGraphicFramePr>
          <p:cNvPr id="14" name="Object 13"/>
          <p:cNvGraphicFramePr>
            <a:graphicFrameLocks noChangeAspect="1"/>
          </p:cNvGraphicFramePr>
          <p:nvPr>
            <p:extLst>
              <p:ext uri="{D42A27DB-BD31-4B8C-83A1-F6EECF244321}">
                <p14:modId xmlns:p14="http://schemas.microsoft.com/office/powerpoint/2010/main" val="483440097"/>
              </p:ext>
            </p:extLst>
          </p:nvPr>
        </p:nvGraphicFramePr>
        <p:xfrm>
          <a:off x="4572000" y="6100663"/>
          <a:ext cx="352557" cy="352557"/>
        </p:xfrm>
        <a:graphic>
          <a:graphicData uri="http://schemas.openxmlformats.org/presentationml/2006/ole">
            <mc:AlternateContent xmlns:mc="http://schemas.openxmlformats.org/markup-compatibility/2006">
              <mc:Choice xmlns:v="urn:schemas-microsoft-com:vml" Requires="v">
                <p:oleObj spid="_x0000_s1185" name="Equation" r:id="rId9" imgW="139680" imgH="139680" progId="Equation.DSMT4">
                  <p:embed/>
                </p:oleObj>
              </mc:Choice>
              <mc:Fallback>
                <p:oleObj name="Equation" r:id="rId9" imgW="139680" imgH="139680" progId="Equation.DSMT4">
                  <p:embed/>
                  <p:pic>
                    <p:nvPicPr>
                      <p:cNvPr id="0" name=""/>
                      <p:cNvPicPr>
                        <a:picLocks noChangeAspect="1" noChangeArrowheads="1"/>
                      </p:cNvPicPr>
                      <p:nvPr/>
                    </p:nvPicPr>
                    <p:blipFill>
                      <a:blip r:embed="rId7"/>
                      <a:srcRect/>
                      <a:stretch>
                        <a:fillRect/>
                      </a:stretch>
                    </p:blipFill>
                    <p:spPr bwMode="auto">
                      <a:xfrm>
                        <a:off x="4572000" y="6100663"/>
                        <a:ext cx="352557" cy="352557"/>
                      </a:xfrm>
                      <a:prstGeom prst="rect">
                        <a:avLst/>
                      </a:prstGeom>
                      <a:noFill/>
                    </p:spPr>
                  </p:pic>
                </p:oleObj>
              </mc:Fallback>
            </mc:AlternateContent>
          </a:graphicData>
        </a:graphic>
      </p:graphicFrame>
      <p:sp>
        <p:nvSpPr>
          <p:cNvPr id="15" name="Rectangle: Rounded Corners 39">
            <a:extLst>
              <a:ext uri="{FF2B5EF4-FFF2-40B4-BE49-F238E27FC236}">
                <a16:creationId xmlns="" xmlns:a16="http://schemas.microsoft.com/office/drawing/2014/main" id="{E77C13A5-0834-400F-A56E-4C74E35B6AEF}"/>
              </a:ext>
            </a:extLst>
          </p:cNvPr>
          <p:cNvSpPr/>
          <p:nvPr/>
        </p:nvSpPr>
        <p:spPr>
          <a:xfrm rot="5400000">
            <a:off x="5466037" y="3209388"/>
            <a:ext cx="6643540" cy="653685"/>
          </a:xfrm>
          <a:prstGeom prst="roundRect">
            <a:avLst/>
          </a:prstGeom>
          <a:solidFill>
            <a:srgbClr val="70AD47"/>
          </a:solidFill>
          <a:ln w="12700" cap="flat" cmpd="sng" algn="ctr">
            <a:noFill/>
            <a:prstDash val="solid"/>
            <a:miter lim="800000"/>
          </a:ln>
          <a:effectLst/>
        </p:spPr>
        <p:txBody>
          <a:bodyPr rtlCol="0" anchor="ctr"/>
          <a:lstStyle/>
          <a:p>
            <a:pPr algn="ctr"/>
            <a:endParaRPr lang="en-US" sz="1600" kern="0" smtClean="0">
              <a:solidFill>
                <a:prstClr val="white"/>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9512712A-CFC7-4140-8BF0-0E597115E512}"/>
              </a:ext>
            </a:extLst>
          </p:cNvPr>
          <p:cNvSpPr txBox="1"/>
          <p:nvPr/>
        </p:nvSpPr>
        <p:spPr>
          <a:xfrm rot="5400000">
            <a:off x="5578710" y="3673672"/>
            <a:ext cx="6526119"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1052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70960"/>
            <a:ext cx="6497637"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6" descr="Hình ảnh đúng Biểu Tượng Dấu Kiểm Lớn Màu đỏ Dấu Kiểm Hiển Thị Lập Thể,  Clipart đỏ, Xoay Biểu Tượng Chính Xác, Ký Hiệu đúng trong suốt PNG và  Vector để"/>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655398" y="2606693"/>
            <a:ext cx="991673" cy="8303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Hình ảnh đúng Biểu Tượng Dấu Kiểm Lớn Màu đỏ Dấu Kiểm Hiển Thị Lập Thể,  Clipart đỏ, Xoay Biểu Tượng Chính Xác, Ký Hiệu đúng trong suốt PNG và  Vector để"/>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766839" y="3437066"/>
            <a:ext cx="991673" cy="8303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ình ảnh đúng Biểu Tượng Dấu Kiểm Lớn Màu đỏ Dấu Kiểm Hiển Thị Lập Thể,  Clipart đỏ, Xoay Biểu Tượng Chính Xác, Ký Hiệu đúng trong suốt PNG và  Vector để"/>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884320" y="4267439"/>
            <a:ext cx="991673" cy="8303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Hình ảnh đúng Biểu Tượng Dấu Kiểm Lớn Màu đỏ Dấu Kiểm Hiển Thị Lập Thể,  Clipart đỏ, Xoay Biểu Tượng Chính Xác, Ký Hiệu đúng trong suốt PNG và  Vector để"/>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884319" y="5282987"/>
            <a:ext cx="991673" cy="8303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
          <p:cNvSpPr txBox="1">
            <a:spLocks noChangeArrowheads="1"/>
          </p:cNvSpPr>
          <p:nvPr/>
        </p:nvSpPr>
        <p:spPr bwMode="auto">
          <a:xfrm>
            <a:off x="6256091" y="1790089"/>
            <a:ext cx="268095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a:ea typeface="等线"/>
                <a:cs typeface="等线"/>
              </a:defRPr>
            </a:lvl1pPr>
            <a:lvl2pPr marL="742950" indent="-285750" eaLnBrk="0" hangingPunct="0">
              <a:defRPr>
                <a:solidFill>
                  <a:schemeClr val="tx1"/>
                </a:solidFill>
                <a:latin typeface="等线"/>
                <a:ea typeface="等线"/>
                <a:cs typeface="等线"/>
              </a:defRPr>
            </a:lvl2pPr>
            <a:lvl3pPr marL="1143000" indent="-228600" eaLnBrk="0" hangingPunct="0">
              <a:defRPr>
                <a:solidFill>
                  <a:schemeClr val="tx1"/>
                </a:solidFill>
                <a:latin typeface="等线"/>
                <a:ea typeface="等线"/>
                <a:cs typeface="等线"/>
              </a:defRPr>
            </a:lvl3pPr>
            <a:lvl4pPr marL="1600200" indent="-228600" eaLnBrk="0" hangingPunct="0">
              <a:defRPr>
                <a:solidFill>
                  <a:schemeClr val="tx1"/>
                </a:solidFill>
                <a:latin typeface="等线"/>
                <a:ea typeface="等线"/>
                <a:cs typeface="等线"/>
              </a:defRPr>
            </a:lvl4pPr>
            <a:lvl5pPr marL="2057400" indent="-228600" eaLnBrk="0" hangingPunct="0">
              <a:defRPr>
                <a:solidFill>
                  <a:schemeClr val="tx1"/>
                </a:solidFill>
                <a:latin typeface="等线"/>
                <a:ea typeface="等线"/>
                <a:cs typeface="等线"/>
              </a:defRPr>
            </a:lvl5pPr>
            <a:lvl6pPr marL="2514600" indent="-228600" eaLnBrk="0" fontAlgn="base" hangingPunct="0">
              <a:spcBef>
                <a:spcPct val="0"/>
              </a:spcBef>
              <a:spcAft>
                <a:spcPct val="0"/>
              </a:spcAft>
              <a:defRPr>
                <a:solidFill>
                  <a:schemeClr val="tx1"/>
                </a:solidFill>
                <a:latin typeface="等线"/>
                <a:ea typeface="等线"/>
                <a:cs typeface="等线"/>
              </a:defRPr>
            </a:lvl6pPr>
            <a:lvl7pPr marL="2971800" indent="-228600" eaLnBrk="0" fontAlgn="base" hangingPunct="0">
              <a:spcBef>
                <a:spcPct val="0"/>
              </a:spcBef>
              <a:spcAft>
                <a:spcPct val="0"/>
              </a:spcAft>
              <a:defRPr>
                <a:solidFill>
                  <a:schemeClr val="tx1"/>
                </a:solidFill>
                <a:latin typeface="等线"/>
                <a:ea typeface="等线"/>
                <a:cs typeface="等线"/>
              </a:defRPr>
            </a:lvl7pPr>
            <a:lvl8pPr marL="3429000" indent="-228600" eaLnBrk="0" fontAlgn="base" hangingPunct="0">
              <a:spcBef>
                <a:spcPct val="0"/>
              </a:spcBef>
              <a:spcAft>
                <a:spcPct val="0"/>
              </a:spcAft>
              <a:defRPr>
                <a:solidFill>
                  <a:schemeClr val="tx1"/>
                </a:solidFill>
                <a:latin typeface="等线"/>
                <a:ea typeface="等线"/>
                <a:cs typeface="等线"/>
              </a:defRPr>
            </a:lvl8pPr>
            <a:lvl9pPr marL="3886200" indent="-228600" eaLnBrk="0" fontAlgn="base" hangingPunct="0">
              <a:spcBef>
                <a:spcPct val="0"/>
              </a:spcBef>
              <a:spcAft>
                <a:spcPct val="0"/>
              </a:spcAft>
              <a:defRPr>
                <a:solidFill>
                  <a:schemeClr val="tx1"/>
                </a:solidFill>
                <a:latin typeface="等线"/>
                <a:ea typeface="等线"/>
                <a:cs typeface="等线"/>
              </a:defRPr>
            </a:lvl9pPr>
          </a:lstStyle>
          <a:p>
            <a:pPr eaLnBrk="1" fontAlgn="base" hangingPunct="1">
              <a:spcBef>
                <a:spcPct val="0"/>
              </a:spcBef>
              <a:spcAft>
                <a:spcPct val="0"/>
              </a:spcAft>
            </a:pPr>
            <a:r>
              <a:rPr lang="en-US" sz="2800" smtClean="0">
                <a:solidFill>
                  <a:srgbClr val="000000"/>
                </a:solidFill>
                <a:latin typeface="Arial" panose="020B0604020202020204" pitchFamily="34" charset="0"/>
                <a:cs typeface="Arial" panose="020B0604020202020204" pitchFamily="34" charset="0"/>
              </a:rPr>
              <a:t>* Số 13, 19 là số nguyên tố vì nó lớn hơn 1, chỉ có hai ước là 1 và chính nó</a:t>
            </a:r>
            <a:endParaRPr lang="en-GB" sz="2800" smtClean="0">
              <a:solidFill>
                <a:srgbClr val="000000"/>
              </a:solidFill>
              <a:latin typeface="Arial" panose="020B0604020202020204" pitchFamily="34" charset="0"/>
              <a:cs typeface="Arial" panose="020B0604020202020204" pitchFamily="34" charset="0"/>
            </a:endParaRPr>
          </a:p>
        </p:txBody>
      </p:sp>
      <p:sp>
        <p:nvSpPr>
          <p:cNvPr id="8" name="TextBox 8"/>
          <p:cNvSpPr txBox="1">
            <a:spLocks noChangeArrowheads="1"/>
          </p:cNvSpPr>
          <p:nvPr/>
        </p:nvSpPr>
        <p:spPr bwMode="auto">
          <a:xfrm>
            <a:off x="6536530" y="2177617"/>
            <a:ext cx="240051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a:ea typeface="等线"/>
                <a:cs typeface="等线"/>
              </a:defRPr>
            </a:lvl1pPr>
            <a:lvl2pPr marL="742950" indent="-285750" eaLnBrk="0" hangingPunct="0">
              <a:defRPr>
                <a:solidFill>
                  <a:schemeClr val="tx1"/>
                </a:solidFill>
                <a:latin typeface="等线"/>
                <a:ea typeface="等线"/>
                <a:cs typeface="等线"/>
              </a:defRPr>
            </a:lvl2pPr>
            <a:lvl3pPr marL="1143000" indent="-228600" eaLnBrk="0" hangingPunct="0">
              <a:defRPr>
                <a:solidFill>
                  <a:schemeClr val="tx1"/>
                </a:solidFill>
                <a:latin typeface="等线"/>
                <a:ea typeface="等线"/>
                <a:cs typeface="等线"/>
              </a:defRPr>
            </a:lvl3pPr>
            <a:lvl4pPr marL="1600200" indent="-228600" eaLnBrk="0" hangingPunct="0">
              <a:defRPr>
                <a:solidFill>
                  <a:schemeClr val="tx1"/>
                </a:solidFill>
                <a:latin typeface="等线"/>
                <a:ea typeface="等线"/>
                <a:cs typeface="等线"/>
              </a:defRPr>
            </a:lvl4pPr>
            <a:lvl5pPr marL="2057400" indent="-228600" eaLnBrk="0" hangingPunct="0">
              <a:defRPr>
                <a:solidFill>
                  <a:schemeClr val="tx1"/>
                </a:solidFill>
                <a:latin typeface="等线"/>
                <a:ea typeface="等线"/>
                <a:cs typeface="等线"/>
              </a:defRPr>
            </a:lvl5pPr>
            <a:lvl6pPr marL="2514600" indent="-228600" eaLnBrk="0" fontAlgn="base" hangingPunct="0">
              <a:spcBef>
                <a:spcPct val="0"/>
              </a:spcBef>
              <a:spcAft>
                <a:spcPct val="0"/>
              </a:spcAft>
              <a:defRPr>
                <a:solidFill>
                  <a:schemeClr val="tx1"/>
                </a:solidFill>
                <a:latin typeface="等线"/>
                <a:ea typeface="等线"/>
                <a:cs typeface="等线"/>
              </a:defRPr>
            </a:lvl6pPr>
            <a:lvl7pPr marL="2971800" indent="-228600" eaLnBrk="0" fontAlgn="base" hangingPunct="0">
              <a:spcBef>
                <a:spcPct val="0"/>
              </a:spcBef>
              <a:spcAft>
                <a:spcPct val="0"/>
              </a:spcAft>
              <a:defRPr>
                <a:solidFill>
                  <a:schemeClr val="tx1"/>
                </a:solidFill>
                <a:latin typeface="等线"/>
                <a:ea typeface="等线"/>
                <a:cs typeface="等线"/>
              </a:defRPr>
            </a:lvl7pPr>
            <a:lvl8pPr marL="3429000" indent="-228600" eaLnBrk="0" fontAlgn="base" hangingPunct="0">
              <a:spcBef>
                <a:spcPct val="0"/>
              </a:spcBef>
              <a:spcAft>
                <a:spcPct val="0"/>
              </a:spcAft>
              <a:defRPr>
                <a:solidFill>
                  <a:schemeClr val="tx1"/>
                </a:solidFill>
                <a:latin typeface="等线"/>
                <a:ea typeface="等线"/>
                <a:cs typeface="等线"/>
              </a:defRPr>
            </a:lvl8pPr>
            <a:lvl9pPr marL="3886200" indent="-228600" eaLnBrk="0" fontAlgn="base" hangingPunct="0">
              <a:spcBef>
                <a:spcPct val="0"/>
              </a:spcBef>
              <a:spcAft>
                <a:spcPct val="0"/>
              </a:spcAft>
              <a:defRPr>
                <a:solidFill>
                  <a:schemeClr val="tx1"/>
                </a:solidFill>
                <a:latin typeface="等线"/>
                <a:ea typeface="等线"/>
                <a:cs typeface="等线"/>
              </a:defRPr>
            </a:lvl9pPr>
          </a:lstStyle>
          <a:p>
            <a:pPr eaLnBrk="1" fontAlgn="base" hangingPunct="1">
              <a:spcBef>
                <a:spcPct val="0"/>
              </a:spcBef>
              <a:spcAft>
                <a:spcPct val="0"/>
              </a:spcAft>
            </a:pPr>
            <a:r>
              <a:rPr lang="en-US" sz="2800" smtClean="0">
                <a:solidFill>
                  <a:srgbClr val="000000"/>
                </a:solidFill>
                <a:latin typeface="Arial" panose="020B0604020202020204" pitchFamily="34" charset="0"/>
                <a:cs typeface="Arial" panose="020B0604020202020204" pitchFamily="34" charset="0"/>
              </a:rPr>
              <a:t>Số 28 là hợp số vì nó lớn hơn 1, ngoài hai ước là 1 và 28 (chính nó) còn có ước là 7 (hoặc 2, 4, 14)</a:t>
            </a:r>
            <a:r>
              <a:rPr lang="en-GB" sz="2800" smtClean="0">
                <a:solidFill>
                  <a:srgbClr val="000000"/>
                </a:solidFill>
                <a:latin typeface="Arial" panose="020B0604020202020204" pitchFamily="34" charset="0"/>
                <a:cs typeface="Arial" panose="020B0604020202020204" pitchFamily="34" charset="0"/>
              </a:rPr>
              <a:t>.</a:t>
            </a:r>
          </a:p>
        </p:txBody>
      </p:sp>
      <p:sp>
        <p:nvSpPr>
          <p:cNvPr id="9" name="矩形 14"/>
          <p:cNvSpPr>
            <a:spLocks noChangeArrowheads="1"/>
          </p:cNvSpPr>
          <p:nvPr/>
        </p:nvSpPr>
        <p:spPr bwMode="auto">
          <a:xfrm>
            <a:off x="157557" y="407010"/>
            <a:ext cx="89864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a:ea typeface="等线"/>
                <a:cs typeface="等线"/>
              </a:defRPr>
            </a:lvl1pPr>
            <a:lvl2pPr marL="742950" indent="-285750" eaLnBrk="0" hangingPunct="0">
              <a:defRPr>
                <a:solidFill>
                  <a:schemeClr val="tx1"/>
                </a:solidFill>
                <a:latin typeface="等线"/>
                <a:ea typeface="等线"/>
                <a:cs typeface="等线"/>
              </a:defRPr>
            </a:lvl2pPr>
            <a:lvl3pPr marL="1143000" indent="-228600" eaLnBrk="0" hangingPunct="0">
              <a:defRPr>
                <a:solidFill>
                  <a:schemeClr val="tx1"/>
                </a:solidFill>
                <a:latin typeface="等线"/>
                <a:ea typeface="等线"/>
                <a:cs typeface="等线"/>
              </a:defRPr>
            </a:lvl3pPr>
            <a:lvl4pPr marL="1600200" indent="-228600" eaLnBrk="0" hangingPunct="0">
              <a:defRPr>
                <a:solidFill>
                  <a:schemeClr val="tx1"/>
                </a:solidFill>
                <a:latin typeface="等线"/>
                <a:ea typeface="等线"/>
                <a:cs typeface="等线"/>
              </a:defRPr>
            </a:lvl4pPr>
            <a:lvl5pPr marL="2057400" indent="-228600" eaLnBrk="0" hangingPunct="0">
              <a:defRPr>
                <a:solidFill>
                  <a:schemeClr val="tx1"/>
                </a:solidFill>
                <a:latin typeface="等线"/>
                <a:ea typeface="等线"/>
                <a:cs typeface="等线"/>
              </a:defRPr>
            </a:lvl5pPr>
            <a:lvl6pPr marL="2514600" indent="-228600" eaLnBrk="0" fontAlgn="base" hangingPunct="0">
              <a:spcBef>
                <a:spcPct val="0"/>
              </a:spcBef>
              <a:spcAft>
                <a:spcPct val="0"/>
              </a:spcAft>
              <a:defRPr>
                <a:solidFill>
                  <a:schemeClr val="tx1"/>
                </a:solidFill>
                <a:latin typeface="等线"/>
                <a:ea typeface="等线"/>
                <a:cs typeface="等线"/>
              </a:defRPr>
            </a:lvl6pPr>
            <a:lvl7pPr marL="2971800" indent="-228600" eaLnBrk="0" fontAlgn="base" hangingPunct="0">
              <a:spcBef>
                <a:spcPct val="0"/>
              </a:spcBef>
              <a:spcAft>
                <a:spcPct val="0"/>
              </a:spcAft>
              <a:defRPr>
                <a:solidFill>
                  <a:schemeClr val="tx1"/>
                </a:solidFill>
                <a:latin typeface="等线"/>
                <a:ea typeface="等线"/>
                <a:cs typeface="等线"/>
              </a:defRPr>
            </a:lvl7pPr>
            <a:lvl8pPr marL="3429000" indent="-228600" eaLnBrk="0" fontAlgn="base" hangingPunct="0">
              <a:spcBef>
                <a:spcPct val="0"/>
              </a:spcBef>
              <a:spcAft>
                <a:spcPct val="0"/>
              </a:spcAft>
              <a:defRPr>
                <a:solidFill>
                  <a:schemeClr val="tx1"/>
                </a:solidFill>
                <a:latin typeface="等线"/>
                <a:ea typeface="等线"/>
                <a:cs typeface="等线"/>
              </a:defRPr>
            </a:lvl8pPr>
            <a:lvl9pPr marL="3886200" indent="-228600" eaLnBrk="0" fontAlgn="base" hangingPunct="0">
              <a:spcBef>
                <a:spcPct val="0"/>
              </a:spcBef>
              <a:spcAft>
                <a:spcPct val="0"/>
              </a:spcAft>
              <a:defRPr>
                <a:solidFill>
                  <a:schemeClr val="tx1"/>
                </a:solidFill>
                <a:latin typeface="等线"/>
                <a:ea typeface="等线"/>
                <a:cs typeface="等线"/>
              </a:defRPr>
            </a:lvl9pPr>
          </a:lstStyle>
          <a:p>
            <a:pPr eaLnBrk="1" fontAlgn="base" hangingPunct="1">
              <a:spcBef>
                <a:spcPct val="0"/>
              </a:spcBef>
              <a:spcAft>
                <a:spcPct val="0"/>
              </a:spcAft>
            </a:pPr>
            <a:r>
              <a:rPr lang="en-GB" altLang="zh-CN" sz="2800" b="1" smtClean="0">
                <a:solidFill>
                  <a:srgbClr val="FF0000"/>
                </a:solidFill>
                <a:latin typeface="Arial" panose="020B0604020202020204" pitchFamily="34" charset="0"/>
                <a:ea typeface="迷你简卡通"/>
                <a:cs typeface="Arial" panose="020B0604020202020204" pitchFamily="34" charset="0"/>
              </a:rPr>
              <a:t>Ví dụ 1: Cho các số 13, 19, 25, 28. Trong các số đã cho số nào là số nguyên tố, số nào là hợp số.</a:t>
            </a:r>
          </a:p>
          <a:p>
            <a:pPr eaLnBrk="1" fontAlgn="base" hangingPunct="1">
              <a:spcBef>
                <a:spcPct val="0"/>
              </a:spcBef>
              <a:spcAft>
                <a:spcPct val="0"/>
              </a:spcAft>
            </a:pPr>
            <a:r>
              <a:rPr lang="en-GB" altLang="zh-CN" sz="2800" b="1" smtClean="0">
                <a:solidFill>
                  <a:srgbClr val="FF0000"/>
                </a:solidFill>
                <a:latin typeface="Arial" panose="020B0604020202020204" pitchFamily="34" charset="0"/>
                <a:ea typeface="迷你简卡通"/>
                <a:cs typeface="Arial" panose="020B0604020202020204" pitchFamily="34" charset="0"/>
              </a:rPr>
              <a:t> Vì sao? </a:t>
            </a:r>
            <a:endParaRPr lang="zh-CN" altLang="en-US" sz="2800" b="1" smtClean="0">
              <a:solidFill>
                <a:srgbClr val="FF0000"/>
              </a:solidFill>
              <a:latin typeface="Arial" panose="020B0604020202020204" pitchFamily="34" charset="0"/>
              <a:ea typeface="迷你简卡通"/>
              <a:cs typeface="Arial" panose="020B0604020202020204" pitchFamily="34" charset="0"/>
            </a:endParaRPr>
          </a:p>
        </p:txBody>
      </p:sp>
      <p:pic>
        <p:nvPicPr>
          <p:cNvPr id="10" name="Picture 9"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36012" r="14448" b="2"/>
          <a:stretch/>
        </p:blipFill>
        <p:spPr>
          <a:xfrm>
            <a:off x="7665314" y="5193015"/>
            <a:ext cx="1478686" cy="1684988"/>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1" name="Picture 10">
            <a:extLst>
              <a:ext uri="{FF2B5EF4-FFF2-40B4-BE49-F238E27FC236}">
                <a16:creationId xmlns=""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7595639" y="5148622"/>
            <a:ext cx="1401734" cy="1401734"/>
          </a:xfrm>
          <a:prstGeom prst="rect">
            <a:avLst/>
          </a:prstGeom>
        </p:spPr>
      </p:pic>
    </p:spTree>
    <p:extLst>
      <p:ext uri="{BB962C8B-B14F-4D97-AF65-F5344CB8AC3E}">
        <p14:creationId xmlns:p14="http://schemas.microsoft.com/office/powerpoint/2010/main" val="422352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030" y="775532"/>
            <a:ext cx="8589394" cy="1723549"/>
          </a:xfrm>
          <a:prstGeom prst="rect">
            <a:avLst/>
          </a:prstGeom>
        </p:spPr>
        <p:txBody>
          <a:bodyPr wrap="square">
            <a:spAutoFit/>
          </a:bodyPr>
          <a:lstStyle/>
          <a:p>
            <a:pPr algn="just">
              <a:spcBef>
                <a:spcPts val="600"/>
              </a:spcBef>
              <a:spcAft>
                <a:spcPts val="600"/>
              </a:spcAft>
            </a:pPr>
            <a:r>
              <a:rPr lang="en-GB" altLang="zh-CN" sz="3200" b="1">
                <a:solidFill>
                  <a:srgbClr val="FF0000"/>
                </a:solidFill>
                <a:latin typeface="Arial" panose="020B0604020202020204" pitchFamily="34" charset="0"/>
                <a:ea typeface="迷你简卡通"/>
                <a:cs typeface="Arial" panose="020B0604020202020204" pitchFamily="34" charset="0"/>
              </a:rPr>
              <a:t>Ví dụ 2</a:t>
            </a:r>
            <a:r>
              <a:rPr lang="en-GB" altLang="zh-CN" sz="3200" b="1" smtClean="0">
                <a:solidFill>
                  <a:srgbClr val="FF0000"/>
                </a:solidFill>
                <a:latin typeface="Arial" panose="020B0604020202020204" pitchFamily="34" charset="0"/>
                <a:ea typeface="迷你简卡通"/>
                <a:cs typeface="Arial" panose="020B0604020202020204" pitchFamily="34" charset="0"/>
              </a:rPr>
              <a:t>: </a:t>
            </a:r>
            <a:r>
              <a:rPr lang="en-US" sz="3200" smtClean="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en-US" sz="3200">
                <a:solidFill>
                  <a:prstClr val="black"/>
                </a:solidFill>
                <a:latin typeface="Arial" panose="020B0604020202020204" pitchFamily="34" charset="0"/>
                <a:ea typeface="Times New Roman" panose="02020603050405020304" pitchFamily="18" charset="0"/>
                <a:cs typeface="Arial" panose="020B0604020202020204" pitchFamily="34" charset="0"/>
              </a:rPr>
              <a:t>) Tìm các ước của 18</a:t>
            </a:r>
            <a:endParaRPr lang="en-US" sz="3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en-US" sz="3200">
                <a:solidFill>
                  <a:prstClr val="black"/>
                </a:solidFill>
                <a:latin typeface="Arial" panose="020B0604020202020204" pitchFamily="34" charset="0"/>
                <a:ea typeface="Times New Roman" panose="02020603050405020304" pitchFamily="18" charset="0"/>
                <a:cs typeface="Arial" panose="020B0604020202020204" pitchFamily="34" charset="0"/>
              </a:rPr>
              <a:t>b) Trong các ước đó, ước nào là số nguyên </a:t>
            </a:r>
            <a:r>
              <a:rPr lang="en-US" sz="3200" smtClean="0">
                <a:solidFill>
                  <a:prstClr val="black"/>
                </a:solidFill>
                <a:latin typeface="Arial" panose="020B0604020202020204" pitchFamily="34" charset="0"/>
                <a:ea typeface="Times New Roman" panose="02020603050405020304" pitchFamily="18" charset="0"/>
                <a:cs typeface="Arial" panose="020B0604020202020204" pitchFamily="34" charset="0"/>
              </a:rPr>
              <a:t>tố?</a:t>
            </a:r>
            <a:endParaRPr lang="en-US" sz="32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0" name="Rectangle 9"/>
          <p:cNvSpPr>
            <a:spLocks noChangeArrowheads="1"/>
          </p:cNvSpPr>
          <p:nvPr/>
        </p:nvSpPr>
        <p:spPr bwMode="auto">
          <a:xfrm>
            <a:off x="226030" y="3904541"/>
            <a:ext cx="22808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140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mtClean="0">
              <a:solidFill>
                <a:prstClr val="black"/>
              </a:solidFill>
              <a:latin typeface="Arial" panose="020B0604020202020204" pitchFamily="34" charset="0"/>
              <a:cs typeface="Arial" panose="020B0604020202020204" pitchFamily="34" charset="0"/>
            </a:endParaRPr>
          </a:p>
        </p:txBody>
      </p:sp>
      <p:sp>
        <p:nvSpPr>
          <p:cNvPr id="21" name="Rectangle 20"/>
          <p:cNvSpPr/>
          <p:nvPr/>
        </p:nvSpPr>
        <p:spPr>
          <a:xfrm>
            <a:off x="783490" y="5099244"/>
            <a:ext cx="759176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base">
              <a:spcBef>
                <a:spcPct val="0"/>
              </a:spcBef>
              <a:spcAft>
                <a:spcPct val="0"/>
              </a:spcAft>
            </a:pPr>
            <a:r>
              <a:rPr lang="en-US" sz="3200">
                <a:solidFill>
                  <a:srgbClr val="000000"/>
                </a:solidFill>
                <a:latin typeface="Arial" panose="020B0604020202020204" pitchFamily="34" charset="0"/>
                <a:cs typeface="Arial" panose="020B0604020202020204" pitchFamily="34" charset="0"/>
              </a:rPr>
              <a:t> Nếu </a:t>
            </a:r>
            <a:r>
              <a:rPr lang="en-US" sz="3200">
                <a:solidFill>
                  <a:srgbClr val="FF0000"/>
                </a:solidFill>
                <a:latin typeface="Arial" panose="020B0604020202020204" pitchFamily="34" charset="0"/>
                <a:cs typeface="Arial" panose="020B0604020202020204" pitchFamily="34" charset="0"/>
              </a:rPr>
              <a:t>số nguyên tố p </a:t>
            </a:r>
            <a:r>
              <a:rPr lang="en-US" sz="3200">
                <a:solidFill>
                  <a:srgbClr val="000000"/>
                </a:solidFill>
                <a:latin typeface="Arial" panose="020B0604020202020204" pitchFamily="34" charset="0"/>
                <a:cs typeface="Arial" panose="020B0604020202020204" pitchFamily="34" charset="0"/>
              </a:rPr>
              <a:t>là </a:t>
            </a:r>
            <a:r>
              <a:rPr lang="en-US" sz="3200">
                <a:solidFill>
                  <a:srgbClr val="FF0000"/>
                </a:solidFill>
                <a:latin typeface="Arial" panose="020B0604020202020204" pitchFamily="34" charset="0"/>
                <a:cs typeface="Arial" panose="020B0604020202020204" pitchFamily="34" charset="0"/>
              </a:rPr>
              <a:t>ước</a:t>
            </a:r>
            <a:r>
              <a:rPr lang="en-US" sz="3200">
                <a:solidFill>
                  <a:srgbClr val="000000"/>
                </a:solidFill>
                <a:latin typeface="Arial" panose="020B0604020202020204" pitchFamily="34" charset="0"/>
                <a:cs typeface="Arial" panose="020B0604020202020204" pitchFamily="34" charset="0"/>
              </a:rPr>
              <a:t> của số tự nhiên </a:t>
            </a:r>
            <a:r>
              <a:rPr lang="en-US" sz="3200">
                <a:solidFill>
                  <a:srgbClr val="FF0000"/>
                </a:solidFill>
                <a:latin typeface="Arial" panose="020B0604020202020204" pitchFamily="34" charset="0"/>
                <a:cs typeface="Arial" panose="020B0604020202020204" pitchFamily="34" charset="0"/>
              </a:rPr>
              <a:t>a</a:t>
            </a:r>
            <a:r>
              <a:rPr lang="en-US" sz="3200">
                <a:solidFill>
                  <a:srgbClr val="000000"/>
                </a:solidFill>
                <a:latin typeface="Arial" panose="020B0604020202020204" pitchFamily="34" charset="0"/>
                <a:cs typeface="Arial" panose="020B0604020202020204" pitchFamily="34" charset="0"/>
              </a:rPr>
              <a:t> thì </a:t>
            </a:r>
            <a:r>
              <a:rPr lang="en-US" sz="3200">
                <a:solidFill>
                  <a:srgbClr val="FF0000"/>
                </a:solidFill>
                <a:latin typeface="Arial" panose="020B0604020202020204" pitchFamily="34" charset="0"/>
                <a:cs typeface="Arial" panose="020B0604020202020204" pitchFamily="34" charset="0"/>
              </a:rPr>
              <a:t>p</a:t>
            </a:r>
            <a:r>
              <a:rPr lang="en-US" sz="3200">
                <a:solidFill>
                  <a:srgbClr val="000000"/>
                </a:solidFill>
                <a:latin typeface="Arial" panose="020B0604020202020204" pitchFamily="34" charset="0"/>
                <a:cs typeface="Arial" panose="020B0604020202020204" pitchFamily="34" charset="0"/>
              </a:rPr>
              <a:t> được gọi là </a:t>
            </a:r>
            <a:r>
              <a:rPr lang="en-US" sz="3200">
                <a:solidFill>
                  <a:srgbClr val="FF0000"/>
                </a:solidFill>
                <a:latin typeface="Arial" panose="020B0604020202020204" pitchFamily="34" charset="0"/>
                <a:cs typeface="Arial" panose="020B0604020202020204" pitchFamily="34" charset="0"/>
              </a:rPr>
              <a:t>ước nguyên tố </a:t>
            </a:r>
            <a:r>
              <a:rPr lang="en-US" sz="3200">
                <a:solidFill>
                  <a:srgbClr val="000000"/>
                </a:solidFill>
                <a:latin typeface="Arial" panose="020B0604020202020204" pitchFamily="34" charset="0"/>
                <a:cs typeface="Arial" panose="020B0604020202020204" pitchFamily="34" charset="0"/>
              </a:rPr>
              <a:t>của </a:t>
            </a:r>
            <a:r>
              <a:rPr lang="en-US" sz="3200">
                <a:solidFill>
                  <a:srgbClr val="FF0000"/>
                </a:solidFill>
                <a:latin typeface="Arial" panose="020B0604020202020204" pitchFamily="34" charset="0"/>
                <a:cs typeface="Arial" panose="020B0604020202020204" pitchFamily="34" charset="0"/>
              </a:rPr>
              <a:t>a</a:t>
            </a:r>
            <a:r>
              <a:rPr lang="en-US" sz="3200">
                <a:solidFill>
                  <a:srgbClr val="000000"/>
                </a:solidFill>
                <a:latin typeface="Arial" panose="020B0604020202020204" pitchFamily="34" charset="0"/>
                <a:cs typeface="Arial" panose="020B0604020202020204" pitchFamily="34" charset="0"/>
              </a:rPr>
              <a:t>.</a:t>
            </a:r>
            <a:endParaRPr lang="en-GB" sz="3200">
              <a:solidFill>
                <a:srgbClr val="000000"/>
              </a:solidFill>
              <a:latin typeface="Arial" panose="020B0604020202020204" pitchFamily="34" charset="0"/>
              <a:cs typeface="Arial" panose="020B0604020202020204" pitchFamily="34" charset="0"/>
            </a:endParaRPr>
          </a:p>
        </p:txBody>
      </p:sp>
      <p:sp>
        <p:nvSpPr>
          <p:cNvPr id="17" name="Cloud 16"/>
          <p:cNvSpPr/>
          <p:nvPr/>
        </p:nvSpPr>
        <p:spPr>
          <a:xfrm>
            <a:off x="3057480" y="2095823"/>
            <a:ext cx="5403484" cy="3139023"/>
          </a:xfrm>
          <a:prstGeom prst="cloud">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fontAlgn="base">
              <a:spcBef>
                <a:spcPct val="0"/>
              </a:spcBef>
              <a:spcAft>
                <a:spcPct val="0"/>
              </a:spcAft>
            </a:pPr>
            <a:r>
              <a:rPr lang="en-US" sz="3200" smtClean="0">
                <a:solidFill>
                  <a:srgbClr val="000000"/>
                </a:solidFill>
                <a:latin typeface="Arial" panose="020B0604020202020204" pitchFamily="34" charset="0"/>
                <a:cs typeface="Arial" panose="020B0604020202020204" pitchFamily="34" charset="0"/>
              </a:rPr>
              <a:t>Khi nào </a:t>
            </a:r>
            <a:r>
              <a:rPr lang="en-US" sz="3200">
                <a:solidFill>
                  <a:srgbClr val="000000"/>
                </a:solidFill>
                <a:latin typeface="Arial" panose="020B0604020202020204" pitchFamily="34" charset="0"/>
                <a:cs typeface="Arial" panose="020B0604020202020204" pitchFamily="34" charset="0"/>
              </a:rPr>
              <a:t>số nguyên tố p là ước của số tự nhiên </a:t>
            </a:r>
            <a:r>
              <a:rPr lang="en-US" sz="3200" smtClean="0">
                <a:solidFill>
                  <a:srgbClr val="000000"/>
                </a:solidFill>
                <a:latin typeface="Arial" panose="020B0604020202020204" pitchFamily="34" charset="0"/>
                <a:cs typeface="Arial" panose="020B0604020202020204" pitchFamily="34" charset="0"/>
              </a:rPr>
              <a:t>a?</a:t>
            </a:r>
            <a:endParaRPr lang="en-GB" sz="3200">
              <a:solidFill>
                <a:srgbClr val="000000"/>
              </a:solidFill>
              <a:latin typeface="Arial" panose="020B0604020202020204" pitchFamily="34" charset="0"/>
              <a:cs typeface="Arial" panose="020B0604020202020204" pitchFamily="34" charset="0"/>
            </a:endParaRPr>
          </a:p>
        </p:txBody>
      </p:sp>
      <p:pic>
        <p:nvPicPr>
          <p:cNvPr id="18" name="Picture 10" descr="câu hỏi thú vị | Question mark, This or that questions, Clip ar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9686" y="2938010"/>
            <a:ext cx="1602887" cy="1658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a:stretch>
            <a:fillRect/>
          </a:stretch>
        </p:blipFill>
        <p:spPr>
          <a:xfrm>
            <a:off x="371356" y="4396044"/>
            <a:ext cx="556024" cy="1039487"/>
          </a:xfrm>
          <a:prstGeom prst="rect">
            <a:avLst/>
          </a:prstGeom>
        </p:spPr>
      </p:pic>
      <p:pic>
        <p:nvPicPr>
          <p:cNvPr id="10" name="Picture 9"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rcRect l="36012" r="14448" b="2"/>
          <a:stretch/>
        </p:blipFill>
        <p:spPr>
          <a:xfrm>
            <a:off x="116045" y="2320091"/>
            <a:ext cx="1794642" cy="204502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3" name="Picture 12">
            <a:extLst>
              <a:ext uri="{FF2B5EF4-FFF2-40B4-BE49-F238E27FC236}">
                <a16:creationId xmlns="" xmlns:a16="http://schemas.microsoft.com/office/drawing/2014/main" id="{453B174F-EE32-44C0-AEBD-2414C6D6BB2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8819"/>
          <a:stretch/>
        </p:blipFill>
        <p:spPr>
          <a:xfrm>
            <a:off x="46370" y="2336222"/>
            <a:ext cx="1701248" cy="1701248"/>
          </a:xfrm>
          <a:prstGeom prst="rect">
            <a:avLst/>
          </a:prstGeom>
        </p:spPr>
      </p:pic>
      <p:sp>
        <p:nvSpPr>
          <p:cNvPr id="3" name="TextBox 2"/>
          <p:cNvSpPr txBox="1"/>
          <p:nvPr/>
        </p:nvSpPr>
        <p:spPr>
          <a:xfrm>
            <a:off x="1747618" y="2006638"/>
            <a:ext cx="6627632"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smtClean="0">
                <a:solidFill>
                  <a:prstClr val="black"/>
                </a:solidFill>
                <a:latin typeface="Arial" panose="020B0604020202020204" pitchFamily="34" charset="0"/>
                <a:cs typeface="Arial" panose="020B0604020202020204" pitchFamily="34" charset="0"/>
              </a:rPr>
              <a:t>Các ước của 18 là 1, 2, 3,  6,  9, 18</a:t>
            </a:r>
            <a:endParaRPr lang="en-US" sz="320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5655727" y="1984932"/>
            <a:ext cx="1841587" cy="584775"/>
          </a:xfrm>
          <a:prstGeom prst="rect">
            <a:avLst/>
          </a:prstGeom>
          <a:noFill/>
        </p:spPr>
        <p:txBody>
          <a:bodyPr wrap="square" rtlCol="0">
            <a:spAutoFit/>
          </a:bodyPr>
          <a:lstStyle/>
          <a:p>
            <a:r>
              <a:rPr lang="en-US" sz="3200" smtClean="0">
                <a:solidFill>
                  <a:srgbClr val="FF0000"/>
                </a:solidFill>
                <a:latin typeface="Arial" panose="020B0604020202020204" pitchFamily="34" charset="0"/>
                <a:cs typeface="Arial" panose="020B0604020202020204" pitchFamily="34" charset="0"/>
              </a:rPr>
              <a:t>2, 3</a:t>
            </a:r>
            <a:endParaRPr lang="en-US" sz="3200">
              <a:solidFill>
                <a:srgbClr val="FF0000"/>
              </a:solidFill>
              <a:latin typeface="Arial" panose="020B0604020202020204" pitchFamily="34" charset="0"/>
              <a:cs typeface="Arial" panose="020B0604020202020204" pitchFamily="34" charset="0"/>
            </a:endParaRPr>
          </a:p>
        </p:txBody>
      </p:sp>
      <p:sp>
        <p:nvSpPr>
          <p:cNvPr id="14" name="Rectangle: Rounded Corners 39">
            <a:extLst>
              <a:ext uri="{FF2B5EF4-FFF2-40B4-BE49-F238E27FC236}">
                <a16:creationId xmlns="" xmlns:a16="http://schemas.microsoft.com/office/drawing/2014/main" id="{E77C13A5-0834-400F-A56E-4C74E35B6AEF}"/>
              </a:ext>
            </a:extLst>
          </p:cNvPr>
          <p:cNvSpPr/>
          <p:nvPr/>
        </p:nvSpPr>
        <p:spPr>
          <a:xfrm rot="5400000">
            <a:off x="5466037" y="3209388"/>
            <a:ext cx="6643540" cy="653685"/>
          </a:xfrm>
          <a:prstGeom prst="roundRect">
            <a:avLst/>
          </a:prstGeom>
          <a:solidFill>
            <a:srgbClr val="70AD47"/>
          </a:solidFill>
          <a:ln w="12700" cap="flat" cmpd="sng" algn="ctr">
            <a:noFill/>
            <a:prstDash val="solid"/>
            <a:miter lim="800000"/>
          </a:ln>
          <a:effectLst/>
        </p:spPr>
        <p:txBody>
          <a:bodyPr rtlCol="0" anchor="ctr"/>
          <a:lstStyle/>
          <a:p>
            <a:pPr algn="ctr"/>
            <a:endParaRPr lang="en-US" sz="1600" kern="0" smtClean="0">
              <a:solidFill>
                <a:prstClr val="white"/>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9512712A-CFC7-4140-8BF0-0E597115E512}"/>
              </a:ext>
            </a:extLst>
          </p:cNvPr>
          <p:cNvSpPr txBox="1"/>
          <p:nvPr/>
        </p:nvSpPr>
        <p:spPr>
          <a:xfrm rot="5400000">
            <a:off x="5578710" y="3673672"/>
            <a:ext cx="6526119"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04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4"/>
          <p:cNvSpPr>
            <a:spLocks noChangeArrowheads="1"/>
          </p:cNvSpPr>
          <p:nvPr/>
        </p:nvSpPr>
        <p:spPr bwMode="auto">
          <a:xfrm>
            <a:off x="314640" y="1089943"/>
            <a:ext cx="87748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a:ea typeface="等线"/>
                <a:cs typeface="等线"/>
              </a:defRPr>
            </a:lvl1pPr>
            <a:lvl2pPr marL="742950" indent="-285750" eaLnBrk="0" hangingPunct="0">
              <a:defRPr>
                <a:solidFill>
                  <a:schemeClr val="tx1"/>
                </a:solidFill>
                <a:latin typeface="等线"/>
                <a:ea typeface="等线"/>
                <a:cs typeface="等线"/>
              </a:defRPr>
            </a:lvl2pPr>
            <a:lvl3pPr marL="1143000" indent="-228600" eaLnBrk="0" hangingPunct="0">
              <a:defRPr>
                <a:solidFill>
                  <a:schemeClr val="tx1"/>
                </a:solidFill>
                <a:latin typeface="等线"/>
                <a:ea typeface="等线"/>
                <a:cs typeface="等线"/>
              </a:defRPr>
            </a:lvl3pPr>
            <a:lvl4pPr marL="1600200" indent="-228600" eaLnBrk="0" hangingPunct="0">
              <a:defRPr>
                <a:solidFill>
                  <a:schemeClr val="tx1"/>
                </a:solidFill>
                <a:latin typeface="等线"/>
                <a:ea typeface="等线"/>
                <a:cs typeface="等线"/>
              </a:defRPr>
            </a:lvl4pPr>
            <a:lvl5pPr marL="2057400" indent="-228600" eaLnBrk="0" hangingPunct="0">
              <a:defRPr>
                <a:solidFill>
                  <a:schemeClr val="tx1"/>
                </a:solidFill>
                <a:latin typeface="等线"/>
                <a:ea typeface="等线"/>
                <a:cs typeface="等线"/>
              </a:defRPr>
            </a:lvl5pPr>
            <a:lvl6pPr marL="2514600" indent="-228600" eaLnBrk="0" fontAlgn="base" hangingPunct="0">
              <a:spcBef>
                <a:spcPct val="0"/>
              </a:spcBef>
              <a:spcAft>
                <a:spcPct val="0"/>
              </a:spcAft>
              <a:defRPr>
                <a:solidFill>
                  <a:schemeClr val="tx1"/>
                </a:solidFill>
                <a:latin typeface="等线"/>
                <a:ea typeface="等线"/>
                <a:cs typeface="等线"/>
              </a:defRPr>
            </a:lvl6pPr>
            <a:lvl7pPr marL="2971800" indent="-228600" eaLnBrk="0" fontAlgn="base" hangingPunct="0">
              <a:spcBef>
                <a:spcPct val="0"/>
              </a:spcBef>
              <a:spcAft>
                <a:spcPct val="0"/>
              </a:spcAft>
              <a:defRPr>
                <a:solidFill>
                  <a:schemeClr val="tx1"/>
                </a:solidFill>
                <a:latin typeface="等线"/>
                <a:ea typeface="等线"/>
                <a:cs typeface="等线"/>
              </a:defRPr>
            </a:lvl7pPr>
            <a:lvl8pPr marL="3429000" indent="-228600" eaLnBrk="0" fontAlgn="base" hangingPunct="0">
              <a:spcBef>
                <a:spcPct val="0"/>
              </a:spcBef>
              <a:spcAft>
                <a:spcPct val="0"/>
              </a:spcAft>
              <a:defRPr>
                <a:solidFill>
                  <a:schemeClr val="tx1"/>
                </a:solidFill>
                <a:latin typeface="等线"/>
                <a:ea typeface="等线"/>
                <a:cs typeface="等线"/>
              </a:defRPr>
            </a:lvl8pPr>
            <a:lvl9pPr marL="3886200" indent="-228600" eaLnBrk="0" fontAlgn="base" hangingPunct="0">
              <a:spcBef>
                <a:spcPct val="0"/>
              </a:spcBef>
              <a:spcAft>
                <a:spcPct val="0"/>
              </a:spcAft>
              <a:defRPr>
                <a:solidFill>
                  <a:schemeClr val="tx1"/>
                </a:solidFill>
                <a:latin typeface="等线"/>
                <a:ea typeface="等线"/>
                <a:cs typeface="等线"/>
              </a:defRPr>
            </a:lvl9pPr>
          </a:lstStyle>
          <a:p>
            <a:pPr eaLnBrk="1" fontAlgn="base" hangingPunct="1">
              <a:spcBef>
                <a:spcPct val="0"/>
              </a:spcBef>
              <a:spcAft>
                <a:spcPct val="0"/>
              </a:spcAft>
            </a:pPr>
            <a:r>
              <a:rPr lang="en-GB" altLang="zh-CN" sz="3000" b="1">
                <a:solidFill>
                  <a:srgbClr val="FF0000"/>
                </a:solidFill>
                <a:latin typeface="Arial" panose="020B0604020202020204" pitchFamily="34" charset="0"/>
                <a:ea typeface="迷你简卡通"/>
                <a:cs typeface="Arial" panose="020B0604020202020204" pitchFamily="34" charset="0"/>
              </a:rPr>
              <a:t>Ví dụ 3: Tìm các ước nguyên tố của 39 và 29</a:t>
            </a:r>
            <a:endParaRPr lang="zh-CN" altLang="en-US" sz="3000" b="1">
              <a:solidFill>
                <a:srgbClr val="FF0000"/>
              </a:solidFill>
              <a:latin typeface="Arial" panose="020B0604020202020204" pitchFamily="34" charset="0"/>
              <a:ea typeface="迷你简卡通"/>
              <a:cs typeface="Arial" panose="020B0604020202020204" pitchFamily="34" charset="0"/>
            </a:endParaRPr>
          </a:p>
        </p:txBody>
      </p:sp>
      <p:sp>
        <p:nvSpPr>
          <p:cNvPr id="5" name="TextBox 1"/>
          <p:cNvSpPr txBox="1">
            <a:spLocks noChangeArrowheads="1"/>
          </p:cNvSpPr>
          <p:nvPr/>
        </p:nvSpPr>
        <p:spPr bwMode="auto">
          <a:xfrm>
            <a:off x="45536" y="3630904"/>
            <a:ext cx="8993875" cy="2460962"/>
          </a:xfrm>
          <a:prstGeom prst="snip2Diag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eaLnBrk="0" hangingPunct="0">
              <a:defRPr>
                <a:solidFill>
                  <a:schemeClr val="tx1"/>
                </a:solidFill>
                <a:latin typeface="等线"/>
                <a:ea typeface="等线"/>
                <a:cs typeface="等线"/>
              </a:defRPr>
            </a:lvl1pPr>
            <a:lvl2pPr marL="742950" indent="-285750" eaLnBrk="0" hangingPunct="0">
              <a:defRPr>
                <a:solidFill>
                  <a:schemeClr val="tx1"/>
                </a:solidFill>
                <a:latin typeface="等线"/>
                <a:ea typeface="等线"/>
                <a:cs typeface="等线"/>
              </a:defRPr>
            </a:lvl2pPr>
            <a:lvl3pPr marL="1143000" indent="-228600" eaLnBrk="0" hangingPunct="0">
              <a:defRPr>
                <a:solidFill>
                  <a:schemeClr val="tx1"/>
                </a:solidFill>
                <a:latin typeface="等线"/>
                <a:ea typeface="等线"/>
                <a:cs typeface="等线"/>
              </a:defRPr>
            </a:lvl3pPr>
            <a:lvl4pPr marL="1600200" indent="-228600" eaLnBrk="0" hangingPunct="0">
              <a:defRPr>
                <a:solidFill>
                  <a:schemeClr val="tx1"/>
                </a:solidFill>
                <a:latin typeface="等线"/>
                <a:ea typeface="等线"/>
                <a:cs typeface="等线"/>
              </a:defRPr>
            </a:lvl4pPr>
            <a:lvl5pPr marL="2057400" indent="-228600" eaLnBrk="0" hangingPunct="0">
              <a:defRPr>
                <a:solidFill>
                  <a:schemeClr val="tx1"/>
                </a:solidFill>
                <a:latin typeface="等线"/>
                <a:ea typeface="等线"/>
                <a:cs typeface="等线"/>
              </a:defRPr>
            </a:lvl5pPr>
            <a:lvl6pPr marL="2514600" indent="-228600" eaLnBrk="0" fontAlgn="base" hangingPunct="0">
              <a:spcBef>
                <a:spcPct val="0"/>
              </a:spcBef>
              <a:spcAft>
                <a:spcPct val="0"/>
              </a:spcAft>
              <a:defRPr>
                <a:solidFill>
                  <a:schemeClr val="tx1"/>
                </a:solidFill>
                <a:latin typeface="等线"/>
                <a:ea typeface="等线"/>
                <a:cs typeface="等线"/>
              </a:defRPr>
            </a:lvl6pPr>
            <a:lvl7pPr marL="2971800" indent="-228600" eaLnBrk="0" fontAlgn="base" hangingPunct="0">
              <a:spcBef>
                <a:spcPct val="0"/>
              </a:spcBef>
              <a:spcAft>
                <a:spcPct val="0"/>
              </a:spcAft>
              <a:defRPr>
                <a:solidFill>
                  <a:schemeClr val="tx1"/>
                </a:solidFill>
                <a:latin typeface="等线"/>
                <a:ea typeface="等线"/>
                <a:cs typeface="等线"/>
              </a:defRPr>
            </a:lvl7pPr>
            <a:lvl8pPr marL="3429000" indent="-228600" eaLnBrk="0" fontAlgn="base" hangingPunct="0">
              <a:spcBef>
                <a:spcPct val="0"/>
              </a:spcBef>
              <a:spcAft>
                <a:spcPct val="0"/>
              </a:spcAft>
              <a:defRPr>
                <a:solidFill>
                  <a:schemeClr val="tx1"/>
                </a:solidFill>
                <a:latin typeface="等线"/>
                <a:ea typeface="等线"/>
                <a:cs typeface="等线"/>
              </a:defRPr>
            </a:lvl8pPr>
            <a:lvl9pPr marL="3886200" indent="-228600" eaLnBrk="0" fontAlgn="base" hangingPunct="0">
              <a:spcBef>
                <a:spcPct val="0"/>
              </a:spcBef>
              <a:spcAft>
                <a:spcPct val="0"/>
              </a:spcAft>
              <a:defRPr>
                <a:solidFill>
                  <a:schemeClr val="tx1"/>
                </a:solidFill>
                <a:latin typeface="等线"/>
                <a:ea typeface="等线"/>
                <a:cs typeface="等线"/>
              </a:defRPr>
            </a:lvl9pPr>
          </a:lstStyle>
          <a:p>
            <a:pPr eaLnBrk="1" fontAlgn="base" hangingPunct="1">
              <a:spcBef>
                <a:spcPct val="0"/>
              </a:spcBef>
              <a:spcAft>
                <a:spcPct val="0"/>
              </a:spcAft>
            </a:pPr>
            <a:r>
              <a:rPr lang="fr-FR" sz="3200" b="1" smtClean="0">
                <a:solidFill>
                  <a:srgbClr val="FFFF00"/>
                </a:solidFill>
                <a:latin typeface="Arial" panose="020B0604020202020204" pitchFamily="34" charset="0"/>
                <a:cs typeface="Arial" panose="020B0604020202020204" pitchFamily="34" charset="0"/>
              </a:rPr>
              <a:t>Có thể tìm </a:t>
            </a:r>
            <a:r>
              <a:rPr lang="fr-FR" sz="3200" b="1">
                <a:solidFill>
                  <a:srgbClr val="FFFF00"/>
                </a:solidFill>
                <a:latin typeface="Arial" panose="020B0604020202020204" pitchFamily="34" charset="0"/>
                <a:cs typeface="Arial" panose="020B0604020202020204" pitchFamily="34" charset="0"/>
              </a:rPr>
              <a:t>ước nguyên tố của số tự </a:t>
            </a:r>
            <a:r>
              <a:rPr lang="fr-FR" sz="3200" b="1" smtClean="0">
                <a:solidFill>
                  <a:srgbClr val="FFFF00"/>
                </a:solidFill>
                <a:latin typeface="Arial" panose="020B0604020202020204" pitchFamily="34" charset="0"/>
                <a:cs typeface="Arial" panose="020B0604020202020204" pitchFamily="34" charset="0"/>
              </a:rPr>
              <a:t>nhiên:</a:t>
            </a:r>
            <a:endParaRPr lang="en-GB" sz="3200" b="1">
              <a:solidFill>
                <a:srgbClr val="FFFF00"/>
              </a:solidFill>
              <a:latin typeface="Arial" panose="020B0604020202020204" pitchFamily="34" charset="0"/>
              <a:cs typeface="Arial" panose="020B0604020202020204" pitchFamily="34" charset="0"/>
            </a:endParaRPr>
          </a:p>
          <a:p>
            <a:pPr eaLnBrk="1" fontAlgn="base" hangingPunct="1">
              <a:spcBef>
                <a:spcPct val="0"/>
              </a:spcBef>
              <a:spcAft>
                <a:spcPct val="0"/>
              </a:spcAft>
            </a:pPr>
            <a:r>
              <a:rPr lang="fr-FR" sz="3200">
                <a:solidFill>
                  <a:srgbClr val="FFFFFF"/>
                </a:solidFill>
                <a:latin typeface="Arial" panose="020B0604020202020204" pitchFamily="34" charset="0"/>
                <a:cs typeface="Arial" panose="020B0604020202020204" pitchFamily="34" charset="0"/>
              </a:rPr>
              <a:t>B1: Tìm </a:t>
            </a:r>
            <a:r>
              <a:rPr lang="fr-FR" sz="3200">
                <a:solidFill>
                  <a:srgbClr val="FFFF00"/>
                </a:solidFill>
                <a:latin typeface="Arial" panose="020B0604020202020204" pitchFamily="34" charset="0"/>
                <a:cs typeface="Arial" panose="020B0604020202020204" pitchFamily="34" charset="0"/>
              </a:rPr>
              <a:t>ước</a:t>
            </a:r>
            <a:r>
              <a:rPr lang="fr-FR" sz="3200">
                <a:solidFill>
                  <a:srgbClr val="FFFFFF"/>
                </a:solidFill>
                <a:latin typeface="Arial" panose="020B0604020202020204" pitchFamily="34" charset="0"/>
                <a:cs typeface="Arial" panose="020B0604020202020204" pitchFamily="34" charset="0"/>
              </a:rPr>
              <a:t> của số tự nhiên đó.</a:t>
            </a:r>
            <a:endParaRPr lang="en-GB" sz="3200">
              <a:solidFill>
                <a:srgbClr val="FFFFFF"/>
              </a:solidFill>
              <a:latin typeface="Arial" panose="020B0604020202020204" pitchFamily="34" charset="0"/>
              <a:cs typeface="Arial" panose="020B0604020202020204" pitchFamily="34" charset="0"/>
            </a:endParaRPr>
          </a:p>
          <a:p>
            <a:pPr eaLnBrk="1" fontAlgn="base" hangingPunct="1">
              <a:spcBef>
                <a:spcPct val="0"/>
              </a:spcBef>
              <a:spcAft>
                <a:spcPct val="0"/>
              </a:spcAft>
            </a:pPr>
            <a:r>
              <a:rPr lang="en-US" sz="3200">
                <a:solidFill>
                  <a:srgbClr val="FFFFFF"/>
                </a:solidFill>
                <a:latin typeface="Arial" panose="020B0604020202020204" pitchFamily="34" charset="0"/>
                <a:cs typeface="Arial" panose="020B0604020202020204" pitchFamily="34" charset="0"/>
              </a:rPr>
              <a:t>B2: </a:t>
            </a:r>
            <a:r>
              <a:rPr lang="en-US" sz="3200">
                <a:solidFill>
                  <a:srgbClr val="FFFF00"/>
                </a:solidFill>
                <a:latin typeface="Arial" panose="020B0604020202020204" pitchFamily="34" charset="0"/>
                <a:cs typeface="Arial" panose="020B0604020202020204" pitchFamily="34" charset="0"/>
              </a:rPr>
              <a:t>Lấy</a:t>
            </a:r>
            <a:r>
              <a:rPr lang="en-US" sz="3200">
                <a:solidFill>
                  <a:srgbClr val="FFFFFF"/>
                </a:solidFill>
                <a:latin typeface="Arial" panose="020B0604020202020204" pitchFamily="34" charset="0"/>
                <a:cs typeface="Arial" panose="020B0604020202020204" pitchFamily="34" charset="0"/>
              </a:rPr>
              <a:t> các </a:t>
            </a:r>
            <a:r>
              <a:rPr lang="en-US" sz="3200">
                <a:solidFill>
                  <a:srgbClr val="FFFF00"/>
                </a:solidFill>
                <a:latin typeface="Arial" panose="020B0604020202020204" pitchFamily="34" charset="0"/>
                <a:cs typeface="Arial" panose="020B0604020202020204" pitchFamily="34" charset="0"/>
              </a:rPr>
              <a:t>ước là số nguyên tố</a:t>
            </a:r>
            <a:r>
              <a:rPr lang="en-US" sz="3200">
                <a:solidFill>
                  <a:srgbClr val="FFFFFF"/>
                </a:solidFill>
                <a:latin typeface="Arial" panose="020B0604020202020204" pitchFamily="34" charset="0"/>
                <a:cs typeface="Arial" panose="020B0604020202020204" pitchFamily="34" charset="0"/>
              </a:rPr>
              <a:t> trong những ước vừa tìm được và kết luận</a:t>
            </a:r>
            <a:endParaRPr lang="en-GB" sz="3200">
              <a:solidFill>
                <a:srgbClr val="FFFFFF"/>
              </a:solidFill>
              <a:latin typeface="Arial" panose="020B0604020202020204" pitchFamily="34" charset="0"/>
              <a:cs typeface="Arial" panose="020B0604020202020204" pitchFamily="34" charset="0"/>
            </a:endParaRPr>
          </a:p>
        </p:txBody>
      </p:sp>
      <p:sp>
        <p:nvSpPr>
          <p:cNvPr id="11" name="TextBox 10"/>
          <p:cNvSpPr txBox="1"/>
          <p:nvPr/>
        </p:nvSpPr>
        <p:spPr>
          <a:xfrm>
            <a:off x="4823918" y="2624409"/>
            <a:ext cx="3684896" cy="4284643"/>
          </a:xfrm>
          <a:prstGeom prst="ellipse">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smtClean="0">
                <a:solidFill>
                  <a:prstClr val="white"/>
                </a:solidFill>
                <a:latin typeface="Arial" panose="020B0604020202020204" pitchFamily="34" charset="0"/>
                <a:cs typeface="Arial" panose="020B0604020202020204" pitchFamily="34" charset="0"/>
              </a:rPr>
              <a:t>Muốn tìm các ước nguyên tố của số tự nhiên ta làm  thế nào?</a:t>
            </a:r>
            <a:endParaRPr lang="en-US" sz="3200">
              <a:solidFill>
                <a:prstClr val="white"/>
              </a:solidFill>
              <a:latin typeface="Arial" panose="020B0604020202020204" pitchFamily="34" charset="0"/>
              <a:cs typeface="Arial" panose="020B0604020202020204" pitchFamily="34" charset="0"/>
            </a:endParaRPr>
          </a:p>
        </p:txBody>
      </p:sp>
      <p:pic>
        <p:nvPicPr>
          <p:cNvPr id="12" name="Picture 10" descr="câu hỏi thú vị | Question mark, This or that questions, Clip ar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82325" y="4263911"/>
            <a:ext cx="1602887" cy="16586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rcRect l="36012" r="14448" b="2"/>
          <a:stretch/>
        </p:blipFill>
        <p:spPr>
          <a:xfrm>
            <a:off x="115211" y="1691697"/>
            <a:ext cx="1637031" cy="1865425"/>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4" name="Picture 13">
            <a:extLst>
              <a:ext uri="{FF2B5EF4-FFF2-40B4-BE49-F238E27FC236}">
                <a16:creationId xmlns="" xmlns:a16="http://schemas.microsoft.com/office/drawing/2014/main" id="{453B174F-EE32-44C0-AEBD-2414C6D6BB2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8819"/>
          <a:stretch/>
        </p:blipFill>
        <p:spPr>
          <a:xfrm>
            <a:off x="45536" y="1677636"/>
            <a:ext cx="1551840" cy="1551840"/>
          </a:xfrm>
          <a:prstGeom prst="rect">
            <a:avLst/>
          </a:prstGeom>
        </p:spPr>
      </p:pic>
      <p:sp>
        <p:nvSpPr>
          <p:cNvPr id="4" name="TextBox 3"/>
          <p:cNvSpPr txBox="1"/>
          <p:nvPr/>
        </p:nvSpPr>
        <p:spPr>
          <a:xfrm>
            <a:off x="3084393" y="1727843"/>
            <a:ext cx="5269555" cy="523220"/>
          </a:xfrm>
          <a:prstGeom prst="rect">
            <a:avLst/>
          </a:prstGeom>
          <a:noFill/>
        </p:spPr>
        <p:txBody>
          <a:bodyPr wrap="square" rtlCol="0">
            <a:spAutoFit/>
          </a:bodyPr>
          <a:lstStyle/>
          <a:p>
            <a:r>
              <a:rPr lang="en-US" sz="2800" smtClean="0">
                <a:solidFill>
                  <a:prstClr val="black"/>
                </a:solidFill>
                <a:latin typeface="Arial" panose="020B0604020202020204" pitchFamily="34" charset="0"/>
                <a:cs typeface="Arial" panose="020B0604020202020204" pitchFamily="34" charset="0"/>
              </a:rPr>
              <a:t>Các ước của 39 là 1, 3, 13, 39</a:t>
            </a:r>
            <a:endParaRPr lang="en-US" sz="2800">
              <a:solidFill>
                <a:prstClr val="black"/>
              </a:solidFill>
              <a:latin typeface="Arial" panose="020B0604020202020204" pitchFamily="34" charset="0"/>
              <a:cs typeface="Arial" panose="020B0604020202020204" pitchFamily="34" charset="0"/>
            </a:endParaRPr>
          </a:p>
        </p:txBody>
      </p:sp>
      <p:sp>
        <p:nvSpPr>
          <p:cNvPr id="15" name="TextBox 14"/>
          <p:cNvSpPr txBox="1"/>
          <p:nvPr/>
        </p:nvSpPr>
        <p:spPr>
          <a:xfrm>
            <a:off x="3084393" y="2268510"/>
            <a:ext cx="4899547" cy="523220"/>
          </a:xfrm>
          <a:prstGeom prst="rect">
            <a:avLst/>
          </a:prstGeom>
          <a:noFill/>
        </p:spPr>
        <p:txBody>
          <a:bodyPr wrap="square" rtlCol="0">
            <a:spAutoFit/>
          </a:bodyPr>
          <a:lstStyle/>
          <a:p>
            <a:r>
              <a:rPr lang="en-US" sz="2800" smtClean="0">
                <a:solidFill>
                  <a:prstClr val="black"/>
                </a:solidFill>
                <a:latin typeface="Arial" panose="020B0604020202020204" pitchFamily="34" charset="0"/>
                <a:cs typeface="Arial" panose="020B0604020202020204" pitchFamily="34" charset="0"/>
              </a:rPr>
              <a:t>Các ước của 29 là 1, 29</a:t>
            </a:r>
            <a:endParaRPr lang="en-US" sz="2800">
              <a:solidFill>
                <a:prstClr val="black"/>
              </a:solidFill>
              <a:latin typeface="Arial" panose="020B0604020202020204" pitchFamily="34" charset="0"/>
              <a:cs typeface="Arial" panose="020B0604020202020204" pitchFamily="34" charset="0"/>
            </a:endParaRPr>
          </a:p>
        </p:txBody>
      </p:sp>
      <p:sp>
        <p:nvSpPr>
          <p:cNvPr id="16" name="TextBox 15"/>
          <p:cNvSpPr txBox="1"/>
          <p:nvPr/>
        </p:nvSpPr>
        <p:spPr>
          <a:xfrm>
            <a:off x="6499733" y="1721429"/>
            <a:ext cx="1365630" cy="523220"/>
          </a:xfrm>
          <a:prstGeom prst="rect">
            <a:avLst/>
          </a:prstGeom>
          <a:noFill/>
        </p:spPr>
        <p:txBody>
          <a:bodyPr wrap="square" rtlCol="0">
            <a:spAutoFit/>
          </a:bodyPr>
          <a:lstStyle/>
          <a:p>
            <a:r>
              <a:rPr lang="en-US" sz="2800" smtClean="0">
                <a:solidFill>
                  <a:srgbClr val="FF0000"/>
                </a:solidFill>
                <a:latin typeface="Arial" panose="020B0604020202020204" pitchFamily="34" charset="0"/>
                <a:cs typeface="Arial" panose="020B0604020202020204" pitchFamily="34" charset="0"/>
              </a:rPr>
              <a:t>3, 13</a:t>
            </a:r>
            <a:endParaRPr lang="en-US" sz="2800">
              <a:solidFill>
                <a:srgbClr val="FF0000"/>
              </a:solidFill>
              <a:latin typeface="Arial" panose="020B0604020202020204" pitchFamily="34" charset="0"/>
              <a:cs typeface="Arial" panose="020B0604020202020204" pitchFamily="34" charset="0"/>
            </a:endParaRPr>
          </a:p>
        </p:txBody>
      </p:sp>
      <p:sp>
        <p:nvSpPr>
          <p:cNvPr id="17" name="TextBox 16"/>
          <p:cNvSpPr txBox="1"/>
          <p:nvPr/>
        </p:nvSpPr>
        <p:spPr>
          <a:xfrm>
            <a:off x="6499733" y="2271492"/>
            <a:ext cx="655092" cy="523220"/>
          </a:xfrm>
          <a:prstGeom prst="rect">
            <a:avLst/>
          </a:prstGeom>
          <a:noFill/>
        </p:spPr>
        <p:txBody>
          <a:bodyPr wrap="square" rtlCol="0">
            <a:spAutoFit/>
          </a:bodyPr>
          <a:lstStyle/>
          <a:p>
            <a:r>
              <a:rPr lang="en-US" sz="2800" smtClean="0">
                <a:solidFill>
                  <a:srgbClr val="FF0000"/>
                </a:solidFill>
                <a:latin typeface="Arial" panose="020B0604020202020204" pitchFamily="34" charset="0"/>
                <a:cs typeface="Arial" panose="020B0604020202020204" pitchFamily="34" charset="0"/>
              </a:rPr>
              <a:t>29</a:t>
            </a:r>
            <a:endParaRPr lang="en-US" sz="2800">
              <a:solidFill>
                <a:srgbClr val="FF0000"/>
              </a:solidFill>
              <a:latin typeface="Arial" panose="020B0604020202020204" pitchFamily="34" charset="0"/>
              <a:cs typeface="Arial" panose="020B0604020202020204" pitchFamily="34" charset="0"/>
            </a:endParaRPr>
          </a:p>
        </p:txBody>
      </p:sp>
      <p:sp>
        <p:nvSpPr>
          <p:cNvPr id="18" name="Rectangle: Rounded Corners 39">
            <a:extLst>
              <a:ext uri="{FF2B5EF4-FFF2-40B4-BE49-F238E27FC236}">
                <a16:creationId xmlns="" xmlns:a16="http://schemas.microsoft.com/office/drawing/2014/main" id="{E77C13A5-0834-400F-A56E-4C74E35B6AEF}"/>
              </a:ext>
            </a:extLst>
          </p:cNvPr>
          <p:cNvSpPr/>
          <p:nvPr/>
        </p:nvSpPr>
        <p:spPr>
          <a:xfrm rot="5400000">
            <a:off x="5430500" y="3173851"/>
            <a:ext cx="6762464" cy="605835"/>
          </a:xfrm>
          <a:prstGeom prst="roundRect">
            <a:avLst/>
          </a:prstGeom>
          <a:solidFill>
            <a:srgbClr val="70AD47"/>
          </a:solidFill>
          <a:ln w="12700" cap="flat" cmpd="sng" algn="ctr">
            <a:noFill/>
            <a:prstDash val="solid"/>
            <a:miter lim="800000"/>
          </a:ln>
          <a:effectLst/>
        </p:spPr>
        <p:txBody>
          <a:bodyPr rtlCol="0" anchor="ctr"/>
          <a:lstStyle/>
          <a:p>
            <a:pPr algn="ctr"/>
            <a:endParaRPr lang="en-US" sz="1600" kern="0" smtClean="0">
              <a:solidFill>
                <a:prstClr val="white"/>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 xmlns:a16="http://schemas.microsoft.com/office/drawing/2014/main" id="{9512712A-CFC7-4140-8BF0-0E597115E512}"/>
              </a:ext>
            </a:extLst>
          </p:cNvPr>
          <p:cNvSpPr txBox="1"/>
          <p:nvPr/>
        </p:nvSpPr>
        <p:spPr>
          <a:xfrm rot="5400000">
            <a:off x="5537195" y="3615261"/>
            <a:ext cx="6642942"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26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42" presetClass="entr" presetSubtype="0" fill="hold" grpId="0" nodeType="withEffect">
                                  <p:stCondLst>
                                    <p:cond delay="0"/>
                                  </p:stCondLst>
                                  <p:childTnLst>
                                    <p:set>
                                      <p:cBhvr>
                                        <p:cTn id="38" dur="1" fill="hold">
                                          <p:stCondLst>
                                            <p:cond delay="0"/>
                                          </p:stCondLst>
                                        </p:cTn>
                                        <p:tgtEl>
                                          <p:spTgt spid="5">
                                            <p:bg/>
                                          </p:spTgt>
                                        </p:tgtEl>
                                        <p:attrNameLst>
                                          <p:attrName>style.visibility</p:attrName>
                                        </p:attrNameLst>
                                      </p:cBhvr>
                                      <p:to>
                                        <p:strVal val="visible"/>
                                      </p:to>
                                    </p:set>
                                    <p:animEffect transition="in" filter="fade">
                                      <p:cBhvr>
                                        <p:cTn id="39" dur="1000"/>
                                        <p:tgtEl>
                                          <p:spTgt spid="5">
                                            <p:bg/>
                                          </p:spTgt>
                                        </p:tgtEl>
                                      </p:cBhvr>
                                    </p:animEffect>
                                    <p:anim calcmode="lin" valueType="num">
                                      <p:cBhvr>
                                        <p:cTn id="40" dur="1000" fill="hold"/>
                                        <p:tgtEl>
                                          <p:spTgt spid="5">
                                            <p:bg/>
                                          </p:spTgt>
                                        </p:tgtEl>
                                        <p:attrNameLst>
                                          <p:attrName>ppt_x</p:attrName>
                                        </p:attrNameLst>
                                      </p:cBhvr>
                                      <p:tavLst>
                                        <p:tav tm="0">
                                          <p:val>
                                            <p:strVal val="#ppt_x"/>
                                          </p:val>
                                        </p:tav>
                                        <p:tav tm="100000">
                                          <p:val>
                                            <p:strVal val="#ppt_x"/>
                                          </p:val>
                                        </p:tav>
                                      </p:tavLst>
                                    </p:anim>
                                    <p:anim calcmode="lin" valueType="num">
                                      <p:cBhvr>
                                        <p:cTn id="41" dur="1000" fill="hold"/>
                                        <p:tgtEl>
                                          <p:spTgt spid="5">
                                            <p:bg/>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1000"/>
                                        <p:tgtEl>
                                          <p:spTgt spid="5">
                                            <p:txEl>
                                              <p:pRg st="0" end="0"/>
                                            </p:txEl>
                                          </p:spTgt>
                                        </p:tgtEl>
                                      </p:cBhvr>
                                    </p:animEffect>
                                    <p:anim calcmode="lin" valueType="num">
                                      <p:cBhvr>
                                        <p:cTn id="4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fade">
                                      <p:cBhvr>
                                        <p:cTn id="51" dur="1000"/>
                                        <p:tgtEl>
                                          <p:spTgt spid="5">
                                            <p:txEl>
                                              <p:pRg st="1" end="1"/>
                                            </p:txEl>
                                          </p:spTgt>
                                        </p:tgtEl>
                                      </p:cBhvr>
                                    </p:animEffect>
                                    <p:anim calcmode="lin" valueType="num">
                                      <p:cBhvr>
                                        <p:cTn id="5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
                                            <p:txEl>
                                              <p:pRg st="2" end="2"/>
                                            </p:txEl>
                                          </p:spTgt>
                                        </p:tgtEl>
                                        <p:attrNameLst>
                                          <p:attrName>style.visibility</p:attrName>
                                        </p:attrNameLst>
                                      </p:cBhvr>
                                      <p:to>
                                        <p:strVal val="visible"/>
                                      </p:to>
                                    </p:set>
                                    <p:animEffect transition="in" filter="fade">
                                      <p:cBhvr>
                                        <p:cTn id="58" dur="1000"/>
                                        <p:tgtEl>
                                          <p:spTgt spid="5">
                                            <p:txEl>
                                              <p:pRg st="2" end="2"/>
                                            </p:txEl>
                                          </p:spTgt>
                                        </p:tgtEl>
                                      </p:cBhvr>
                                    </p:animEffect>
                                    <p:anim calcmode="lin" valueType="num">
                                      <p:cBhvr>
                                        <p:cTn id="5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1" grpId="0" animBg="1"/>
      <p:bldP spid="11" grpId="1" animBg="1"/>
      <p:bldP spid="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xmlns="" id="{3D8AA727-1295-433B-8230-0D8F08C57DED}"/>
              </a:ext>
            </a:extLst>
          </p:cNvPr>
          <p:cNvSpPr txBox="1">
            <a:spLocks noChangeArrowheads="1"/>
          </p:cNvSpPr>
          <p:nvPr/>
        </p:nvSpPr>
        <p:spPr bwMode="auto">
          <a:xfrm>
            <a:off x="1728108" y="5646795"/>
            <a:ext cx="514982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ctr" eaLnBrk="0" fontAlgn="base" hangingPunct="0">
              <a:spcBef>
                <a:spcPct val="0"/>
              </a:spcBef>
              <a:spcAft>
                <a:spcPct val="0"/>
              </a:spcAft>
              <a:defRPr>
                <a:solidFill>
                  <a:schemeClr val="tx1"/>
                </a:solidFill>
                <a:latin typeface=".VnTime" panose="020B7200000000000000" pitchFamily="34" charset="0"/>
              </a:defRPr>
            </a:lvl6pPr>
            <a:lvl7pPr marL="2971800" indent="-228600" algn="ctr" eaLnBrk="0" fontAlgn="base" hangingPunct="0">
              <a:spcBef>
                <a:spcPct val="0"/>
              </a:spcBef>
              <a:spcAft>
                <a:spcPct val="0"/>
              </a:spcAft>
              <a:defRPr>
                <a:solidFill>
                  <a:schemeClr val="tx1"/>
                </a:solidFill>
                <a:latin typeface=".VnTime" panose="020B7200000000000000" pitchFamily="34" charset="0"/>
              </a:defRPr>
            </a:lvl7pPr>
            <a:lvl8pPr marL="3429000" indent="-228600" algn="ctr" eaLnBrk="0" fontAlgn="base" hangingPunct="0">
              <a:spcBef>
                <a:spcPct val="0"/>
              </a:spcBef>
              <a:spcAft>
                <a:spcPct val="0"/>
              </a:spcAft>
              <a:defRPr>
                <a:solidFill>
                  <a:schemeClr val="tx1"/>
                </a:solidFill>
                <a:latin typeface=".VnTime" panose="020B7200000000000000" pitchFamily="34" charset="0"/>
              </a:defRPr>
            </a:lvl8pPr>
            <a:lvl9pPr marL="3886200" indent="-228600" algn="ctr" eaLnBrk="0" fontAlgn="base" hangingPunct="0">
              <a:spcBef>
                <a:spcPct val="0"/>
              </a:spcBef>
              <a:spcAft>
                <a:spcPct val="0"/>
              </a:spcAft>
              <a:defRPr>
                <a:solidFill>
                  <a:schemeClr val="tx1"/>
                </a:solidFill>
                <a:latin typeface=".VnTime" panose="020B7200000000000000" pitchFamily="34" charset="0"/>
              </a:defRPr>
            </a:lvl9pPr>
          </a:lstStyle>
          <a:p>
            <a:pPr fontAlgn="base">
              <a:spcBef>
                <a:spcPct val="50000"/>
              </a:spcBef>
              <a:spcAft>
                <a:spcPct val="0"/>
              </a:spcAft>
            </a:pPr>
            <a:endParaRPr lang="en-US" altLang="en-US" sz="1350">
              <a:solidFill>
                <a:srgbClr val="FF0000"/>
              </a:solidFill>
              <a:latin typeface="Arial" panose="020B0604020202020204" pitchFamily="34" charset="0"/>
              <a:cs typeface="Arial" panose="020B0604020202020204" pitchFamily="34" charset="0"/>
            </a:endParaRPr>
          </a:p>
        </p:txBody>
      </p:sp>
      <p:sp>
        <p:nvSpPr>
          <p:cNvPr id="16665" name="Text Box 281">
            <a:extLst>
              <a:ext uri="{FF2B5EF4-FFF2-40B4-BE49-F238E27FC236}">
                <a16:creationId xmlns:a16="http://schemas.microsoft.com/office/drawing/2014/main" xmlns="" id="{EA542803-0A7A-40AB-945B-53D4098E514A}"/>
              </a:ext>
            </a:extLst>
          </p:cNvPr>
          <p:cNvSpPr txBox="1">
            <a:spLocks noChangeArrowheads="1"/>
          </p:cNvSpPr>
          <p:nvPr/>
        </p:nvSpPr>
        <p:spPr bwMode="auto">
          <a:xfrm>
            <a:off x="1600200" y="857250"/>
            <a:ext cx="1272990"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endParaRPr lang="en-US" sz="1350" b="1"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endParaRPr>
          </a:p>
          <a:p>
            <a:pPr eaLnBrk="0" fontAlgn="base" hangingPunct="0">
              <a:spcBef>
                <a:spcPct val="50000"/>
              </a:spcBef>
              <a:spcAft>
                <a:spcPct val="0"/>
              </a:spcAft>
              <a:defRPr/>
            </a:pPr>
            <a:endParaRPr lang="en-US" sz="1350" dirty="0">
              <a:solidFill>
                <a:prstClr val="black"/>
              </a:solidFill>
              <a:latin typeface="Arial" panose="020B0604020202020204" pitchFamily="34" charset="0"/>
              <a:cs typeface="Arial" panose="020B0604020202020204" pitchFamily="34" charset="0"/>
            </a:endParaRPr>
          </a:p>
        </p:txBody>
      </p:sp>
      <p:sp>
        <p:nvSpPr>
          <p:cNvPr id="16666" name="Text Box 282">
            <a:extLst>
              <a:ext uri="{FF2B5EF4-FFF2-40B4-BE49-F238E27FC236}">
                <a16:creationId xmlns:a16="http://schemas.microsoft.com/office/drawing/2014/main" xmlns="" id="{9167930C-EDBA-4C42-A0EA-AEAA78D93DD0}"/>
              </a:ext>
            </a:extLst>
          </p:cNvPr>
          <p:cNvSpPr txBox="1">
            <a:spLocks noChangeArrowheads="1"/>
          </p:cNvSpPr>
          <p:nvPr/>
        </p:nvSpPr>
        <p:spPr bwMode="auto">
          <a:xfrm>
            <a:off x="285631" y="2600317"/>
            <a:ext cx="8858369" cy="3539430"/>
          </a:xfrm>
          <a:prstGeom prst="rect">
            <a:avLst/>
          </a:prstGeom>
          <a:noFill/>
          <a:ln w="38100" algn="ctr">
            <a:solidFill>
              <a:srgbClr val="C00000"/>
            </a:solidFill>
            <a:prstDash val="lg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ctr" eaLnBrk="0" fontAlgn="base" hangingPunct="0">
              <a:spcBef>
                <a:spcPct val="0"/>
              </a:spcBef>
              <a:spcAft>
                <a:spcPct val="0"/>
              </a:spcAft>
              <a:defRPr>
                <a:solidFill>
                  <a:schemeClr val="tx1"/>
                </a:solidFill>
                <a:latin typeface=".VnTime" panose="020B7200000000000000" pitchFamily="34" charset="0"/>
              </a:defRPr>
            </a:lvl6pPr>
            <a:lvl7pPr marL="2971800" indent="-228600" algn="ctr" eaLnBrk="0" fontAlgn="base" hangingPunct="0">
              <a:spcBef>
                <a:spcPct val="0"/>
              </a:spcBef>
              <a:spcAft>
                <a:spcPct val="0"/>
              </a:spcAft>
              <a:defRPr>
                <a:solidFill>
                  <a:schemeClr val="tx1"/>
                </a:solidFill>
                <a:latin typeface=".VnTime" panose="020B7200000000000000" pitchFamily="34" charset="0"/>
              </a:defRPr>
            </a:lvl7pPr>
            <a:lvl8pPr marL="3429000" indent="-228600" algn="ctr" eaLnBrk="0" fontAlgn="base" hangingPunct="0">
              <a:spcBef>
                <a:spcPct val="0"/>
              </a:spcBef>
              <a:spcAft>
                <a:spcPct val="0"/>
              </a:spcAft>
              <a:defRPr>
                <a:solidFill>
                  <a:schemeClr val="tx1"/>
                </a:solidFill>
                <a:latin typeface=".VnTime" panose="020B7200000000000000" pitchFamily="34" charset="0"/>
              </a:defRPr>
            </a:lvl8pPr>
            <a:lvl9pPr marL="3886200" indent="-228600" algn="ctr" eaLnBrk="0" fontAlgn="base" hangingPunct="0">
              <a:spcBef>
                <a:spcPct val="0"/>
              </a:spcBef>
              <a:spcAft>
                <a:spcPct val="0"/>
              </a:spcAft>
              <a:defRPr>
                <a:solidFill>
                  <a:schemeClr val="tx1"/>
                </a:solidFill>
                <a:latin typeface=".VnTime" panose="020B7200000000000000" pitchFamily="34" charset="0"/>
              </a:defRPr>
            </a:lvl9pPr>
          </a:lstStyle>
          <a:p>
            <a:pPr algn="just" eaLnBrk="1" fontAlgn="base" hangingPunct="1">
              <a:spcBef>
                <a:spcPct val="50000"/>
              </a:spcBef>
              <a:spcAft>
                <a:spcPct val="0"/>
              </a:spcAft>
            </a:pPr>
            <a:r>
              <a:rPr lang="en-US" altLang="en-US" sz="3200" b="1" dirty="0">
                <a:solidFill>
                  <a:srgbClr val="0070C0"/>
                </a:solidFill>
                <a:latin typeface="Arial" panose="020B0604020202020204" pitchFamily="34" charset="0"/>
                <a:cs typeface="Arial" panose="020B0604020202020204" pitchFamily="34" charset="0"/>
              </a:rPr>
              <a:t>- </a:t>
            </a:r>
            <a:r>
              <a:rPr lang="en-US" altLang="en-US" sz="3200" b="1" dirty="0" err="1">
                <a:solidFill>
                  <a:srgbClr val="0070C0"/>
                </a:solidFill>
                <a:latin typeface="Arial" panose="020B0604020202020204" pitchFamily="34" charset="0"/>
                <a:cs typeface="Arial" panose="020B0604020202020204" pitchFamily="34" charset="0"/>
              </a:rPr>
              <a:t>Hình</a:t>
            </a:r>
            <a:r>
              <a:rPr lang="en-US" altLang="en-US" sz="3200" b="1" dirty="0">
                <a:solidFill>
                  <a:srgbClr val="0070C0"/>
                </a:solidFill>
                <a:latin typeface="Arial" panose="020B0604020202020204" pitchFamily="34" charset="0"/>
                <a:cs typeface="Arial" panose="020B0604020202020204" pitchFamily="34" charset="0"/>
              </a:rPr>
              <a:t> </a:t>
            </a:r>
            <a:r>
              <a:rPr lang="en-US" altLang="en-US" sz="3200" b="1" dirty="0" err="1">
                <a:solidFill>
                  <a:srgbClr val="0070C0"/>
                </a:solidFill>
                <a:latin typeface="Arial" panose="020B0604020202020204" pitchFamily="34" charset="0"/>
                <a:cs typeface="Arial" panose="020B0604020202020204" pitchFamily="34" charset="0"/>
              </a:rPr>
              <a:t>thức</a:t>
            </a:r>
            <a:r>
              <a:rPr lang="en-US" altLang="en-US" sz="3200" b="1" dirty="0">
                <a:solidFill>
                  <a:srgbClr val="0070C0"/>
                </a:solidFill>
                <a:latin typeface="Arial" panose="020B0604020202020204" pitchFamily="34" charset="0"/>
                <a:cs typeface="Arial" panose="020B0604020202020204" pitchFamily="34" charset="0"/>
              </a:rPr>
              <a:t>: </a:t>
            </a:r>
            <a:r>
              <a:rPr lang="en-US" altLang="en-US" sz="3200" b="1" err="1">
                <a:solidFill>
                  <a:srgbClr val="0070C0"/>
                </a:solidFill>
                <a:latin typeface="Arial" panose="020B0604020202020204" pitchFamily="34" charset="0"/>
                <a:cs typeface="Arial" panose="020B0604020202020204" pitchFamily="34" charset="0"/>
              </a:rPr>
              <a:t>nhóm</a:t>
            </a:r>
            <a:r>
              <a:rPr lang="en-US" altLang="en-US" sz="3200" b="1">
                <a:solidFill>
                  <a:srgbClr val="0070C0"/>
                </a:solidFill>
                <a:latin typeface="Arial" panose="020B0604020202020204" pitchFamily="34" charset="0"/>
                <a:cs typeface="Arial" panose="020B0604020202020204" pitchFamily="34" charset="0"/>
              </a:rPr>
              <a:t> </a:t>
            </a:r>
            <a:r>
              <a:rPr lang="en-US" altLang="en-US" sz="3200" b="1" smtClean="0">
                <a:solidFill>
                  <a:srgbClr val="0070C0"/>
                </a:solidFill>
                <a:latin typeface="Arial" panose="020B0604020202020204" pitchFamily="34" charset="0"/>
                <a:cs typeface="Arial" panose="020B0604020202020204" pitchFamily="34" charset="0"/>
              </a:rPr>
              <a:t>4 học sinh</a:t>
            </a:r>
            <a:endParaRPr lang="en-US" altLang="en-US" sz="3200" b="1" dirty="0">
              <a:solidFill>
                <a:srgbClr val="0070C0"/>
              </a:solidFill>
              <a:latin typeface="Arial" panose="020B0604020202020204" pitchFamily="34" charset="0"/>
              <a:cs typeface="Arial" panose="020B0604020202020204" pitchFamily="34" charset="0"/>
            </a:endParaRPr>
          </a:p>
          <a:p>
            <a:pPr algn="just" eaLnBrk="1" fontAlgn="base" hangingPunct="1">
              <a:spcBef>
                <a:spcPct val="50000"/>
              </a:spcBef>
              <a:spcAft>
                <a:spcPct val="0"/>
              </a:spcAft>
            </a:pPr>
            <a:r>
              <a:rPr lang="en-US" altLang="en-US" sz="3200" b="1" dirty="0">
                <a:solidFill>
                  <a:srgbClr val="0070C0"/>
                </a:solidFill>
                <a:latin typeface="Arial" panose="020B0604020202020204" pitchFamily="34" charset="0"/>
                <a:cs typeface="Arial" panose="020B0604020202020204" pitchFamily="34" charset="0"/>
              </a:rPr>
              <a:t>- </a:t>
            </a:r>
            <a:r>
              <a:rPr lang="en-US" altLang="en-US" sz="3200" b="1" dirty="0" err="1">
                <a:solidFill>
                  <a:srgbClr val="0070C0"/>
                </a:solidFill>
                <a:latin typeface="Arial" panose="020B0604020202020204" pitchFamily="34" charset="0"/>
                <a:cs typeface="Arial" panose="020B0604020202020204" pitchFamily="34" charset="0"/>
              </a:rPr>
              <a:t>Thời</a:t>
            </a:r>
            <a:r>
              <a:rPr lang="en-US" altLang="en-US" sz="3200" b="1" dirty="0">
                <a:solidFill>
                  <a:srgbClr val="0070C0"/>
                </a:solidFill>
                <a:latin typeface="Arial" panose="020B0604020202020204" pitchFamily="34" charset="0"/>
                <a:cs typeface="Arial" panose="020B0604020202020204" pitchFamily="34" charset="0"/>
              </a:rPr>
              <a:t> </a:t>
            </a:r>
            <a:r>
              <a:rPr lang="en-US" altLang="en-US" sz="3200" b="1" dirty="0" err="1">
                <a:solidFill>
                  <a:srgbClr val="0070C0"/>
                </a:solidFill>
                <a:latin typeface="Arial" panose="020B0604020202020204" pitchFamily="34" charset="0"/>
                <a:cs typeface="Arial" panose="020B0604020202020204" pitchFamily="34" charset="0"/>
              </a:rPr>
              <a:t>gian</a:t>
            </a:r>
            <a:r>
              <a:rPr lang="en-US" altLang="en-US" sz="3200" b="1">
                <a:solidFill>
                  <a:srgbClr val="0070C0"/>
                </a:solidFill>
                <a:latin typeface="Arial" panose="020B0604020202020204" pitchFamily="34" charset="0"/>
                <a:cs typeface="Arial" panose="020B0604020202020204" pitchFamily="34" charset="0"/>
              </a:rPr>
              <a:t>: </a:t>
            </a:r>
            <a:r>
              <a:rPr lang="en-US" altLang="en-US" sz="3200" b="1" smtClean="0">
                <a:solidFill>
                  <a:srgbClr val="0070C0"/>
                </a:solidFill>
                <a:latin typeface="Arial" panose="020B0604020202020204" pitchFamily="34" charset="0"/>
                <a:cs typeface="Arial" panose="020B0604020202020204" pitchFamily="34" charset="0"/>
              </a:rPr>
              <a:t>5’</a:t>
            </a:r>
            <a:endParaRPr lang="en-US" altLang="en-US" sz="3200" b="1" dirty="0">
              <a:solidFill>
                <a:srgbClr val="0070C0"/>
              </a:solidFill>
              <a:latin typeface="Arial" panose="020B0604020202020204" pitchFamily="34" charset="0"/>
              <a:cs typeface="Arial" panose="020B0604020202020204" pitchFamily="34" charset="0"/>
            </a:endParaRPr>
          </a:p>
          <a:p>
            <a:pPr algn="just" eaLnBrk="1" fontAlgn="base" hangingPunct="1">
              <a:spcBef>
                <a:spcPct val="50000"/>
              </a:spcBef>
              <a:spcAft>
                <a:spcPct val="0"/>
              </a:spcAft>
            </a:pPr>
            <a:r>
              <a:rPr lang="en-US" altLang="en-US" sz="3200" b="1" dirty="0">
                <a:solidFill>
                  <a:srgbClr val="0070C0"/>
                </a:solidFill>
                <a:latin typeface="Arial" panose="020B0604020202020204" pitchFamily="34" charset="0"/>
                <a:cs typeface="Arial" panose="020B0604020202020204" pitchFamily="34" charset="0"/>
              </a:rPr>
              <a:t>- </a:t>
            </a:r>
            <a:r>
              <a:rPr lang="en-US" altLang="en-US" sz="3200" b="1" dirty="0" err="1">
                <a:solidFill>
                  <a:srgbClr val="0070C0"/>
                </a:solidFill>
                <a:latin typeface="Arial" panose="020B0604020202020204" pitchFamily="34" charset="0"/>
                <a:cs typeface="Arial" panose="020B0604020202020204" pitchFamily="34" charset="0"/>
              </a:rPr>
              <a:t>Nội</a:t>
            </a:r>
            <a:r>
              <a:rPr lang="en-US" altLang="en-US" sz="3200" b="1" dirty="0">
                <a:solidFill>
                  <a:srgbClr val="0070C0"/>
                </a:solidFill>
                <a:latin typeface="Arial" panose="020B0604020202020204" pitchFamily="34" charset="0"/>
                <a:cs typeface="Arial" panose="020B0604020202020204" pitchFamily="34" charset="0"/>
              </a:rPr>
              <a:t> dung:</a:t>
            </a:r>
          </a:p>
          <a:p>
            <a:r>
              <a:rPr lang="en-US" sz="3200" b="1" smtClean="0">
                <a:solidFill>
                  <a:srgbClr val="0070C0"/>
                </a:solidFill>
                <a:latin typeface="Arial" panose="020B0604020202020204" pitchFamily="34" charset="0"/>
                <a:cs typeface="Arial" panose="020B0604020202020204" pitchFamily="34" charset="0"/>
              </a:rPr>
              <a:t>+ Luyện tập- vận dụng </a:t>
            </a:r>
            <a:r>
              <a:rPr lang="en-US" sz="3200" b="1">
                <a:solidFill>
                  <a:srgbClr val="0070C0"/>
                </a:solidFill>
                <a:latin typeface="Arial" panose="020B0604020202020204" pitchFamily="34" charset="0"/>
                <a:cs typeface="Arial" panose="020B0604020202020204" pitchFamily="34" charset="0"/>
              </a:rPr>
              <a:t>2; 3</a:t>
            </a:r>
          </a:p>
          <a:p>
            <a:r>
              <a:rPr lang="en-US" sz="3200" b="1">
                <a:solidFill>
                  <a:srgbClr val="0070C0"/>
                </a:solidFill>
                <a:latin typeface="Arial" panose="020B0604020202020204" pitchFamily="34" charset="0"/>
                <a:cs typeface="Arial" panose="020B0604020202020204" pitchFamily="34" charset="0"/>
              </a:rPr>
              <a:t>+ </a:t>
            </a:r>
            <a:r>
              <a:rPr lang="en-US" sz="3200" b="1" smtClean="0">
                <a:solidFill>
                  <a:srgbClr val="0070C0"/>
                </a:solidFill>
                <a:latin typeface="Arial" panose="020B0604020202020204" pitchFamily="34" charset="0"/>
                <a:cs typeface="Arial" panose="020B0604020202020204" pitchFamily="34" charset="0"/>
              </a:rPr>
              <a:t>Rút </a:t>
            </a:r>
            <a:r>
              <a:rPr lang="en-US" sz="3200" b="1">
                <a:solidFill>
                  <a:srgbClr val="0070C0"/>
                </a:solidFill>
                <a:latin typeface="Arial" panose="020B0604020202020204" pitchFamily="34" charset="0"/>
                <a:cs typeface="Arial" panose="020B0604020202020204" pitchFamily="34" charset="0"/>
              </a:rPr>
              <a:t>ra cách </a:t>
            </a:r>
            <a:r>
              <a:rPr lang="en-US" sz="3200" b="1" smtClean="0">
                <a:solidFill>
                  <a:srgbClr val="0070C0"/>
                </a:solidFill>
                <a:latin typeface="Arial" panose="020B0604020202020204" pitchFamily="34" charset="0"/>
                <a:cs typeface="Arial" panose="020B0604020202020204" pitchFamily="34" charset="0"/>
              </a:rPr>
              <a:t>làm dạng bài tương tự luyện </a:t>
            </a:r>
            <a:r>
              <a:rPr lang="en-US" sz="3200" b="1">
                <a:solidFill>
                  <a:srgbClr val="0070C0"/>
                </a:solidFill>
                <a:latin typeface="Arial" panose="020B0604020202020204" pitchFamily="34" charset="0"/>
                <a:cs typeface="Arial" panose="020B0604020202020204" pitchFamily="34" charset="0"/>
              </a:rPr>
              <a:t>tập 3</a:t>
            </a:r>
          </a:p>
        </p:txBody>
      </p:sp>
      <p:pic>
        <p:nvPicPr>
          <p:cNvPr id="25" name="Picture 2" descr="Kết quả hình ảnh cho home png">
            <a:hlinkClick r:id="rId2" action="ppaction://hlinksldjump"/>
            <a:extLst>
              <a:ext uri="{FF2B5EF4-FFF2-40B4-BE49-F238E27FC236}">
                <a16:creationId xmlns:a16="http://schemas.microsoft.com/office/drawing/2014/main" xmlns="" id="{745D039F-0313-4C45-8425-446D03A07D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1130" y="973334"/>
            <a:ext cx="793554" cy="5878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ackground pattern&#10;&#10;Description automatically generated">
            <a:extLst>
              <a:ext uri="{FF2B5EF4-FFF2-40B4-BE49-F238E27FC236}">
                <a16:creationId xmlns="" xmlns:a16="http://schemas.microsoft.com/office/drawing/2014/main" id="{65A14FCB-5569-4268-AF8B-502D9EF6E73E}"/>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l="17382" r="20120" b="2"/>
          <a:stretch/>
        </p:blipFill>
        <p:spPr>
          <a:xfrm>
            <a:off x="285631" y="171134"/>
            <a:ext cx="1743067" cy="1743067"/>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 name="Picture 9"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306" y="394986"/>
            <a:ext cx="1196550" cy="1181802"/>
          </a:xfrm>
          <a:prstGeom prst="rect">
            <a:avLst/>
          </a:prstGeom>
        </p:spPr>
      </p:pic>
      <p:sp>
        <p:nvSpPr>
          <p:cNvPr id="4" name="TextBox 3"/>
          <p:cNvSpPr txBox="1"/>
          <p:nvPr/>
        </p:nvSpPr>
        <p:spPr>
          <a:xfrm>
            <a:off x="2782002" y="1228299"/>
            <a:ext cx="389175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smtClean="0">
                <a:latin typeface="Arial" panose="020B0604020202020204" pitchFamily="34" charset="0"/>
                <a:cs typeface="Arial" panose="020B0604020202020204" pitchFamily="34" charset="0"/>
              </a:rPr>
              <a:t>Thảo luận nhóm</a:t>
            </a:r>
            <a:endParaRPr lang="en-US" sz="3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362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666">
                                            <p:txEl>
                                              <p:pRg st="0" end="0"/>
                                            </p:txEl>
                                          </p:spTgt>
                                        </p:tgtEl>
                                        <p:attrNameLst>
                                          <p:attrName>style.visibility</p:attrName>
                                        </p:attrNameLst>
                                      </p:cBhvr>
                                      <p:to>
                                        <p:strVal val="visible"/>
                                      </p:to>
                                    </p:set>
                                    <p:animEffect transition="in" filter="barn(inVertical)">
                                      <p:cBhvr>
                                        <p:cTn id="11" dur="500"/>
                                        <p:tgtEl>
                                          <p:spTgt spid="16666">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6666">
                                            <p:txEl>
                                              <p:pRg st="1" end="1"/>
                                            </p:txEl>
                                          </p:spTgt>
                                        </p:tgtEl>
                                        <p:attrNameLst>
                                          <p:attrName>style.visibility</p:attrName>
                                        </p:attrNameLst>
                                      </p:cBhvr>
                                      <p:to>
                                        <p:strVal val="visible"/>
                                      </p:to>
                                    </p:set>
                                    <p:animEffect transition="in" filter="barn(inVertical)">
                                      <p:cBhvr>
                                        <p:cTn id="15" dur="500"/>
                                        <p:tgtEl>
                                          <p:spTgt spid="16666">
                                            <p:txEl>
                                              <p:pRg st="1" end="1"/>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6666">
                                            <p:txEl>
                                              <p:pRg st="2" end="2"/>
                                            </p:txEl>
                                          </p:spTgt>
                                        </p:tgtEl>
                                        <p:attrNameLst>
                                          <p:attrName>style.visibility</p:attrName>
                                        </p:attrNameLst>
                                      </p:cBhvr>
                                      <p:to>
                                        <p:strVal val="visible"/>
                                      </p:to>
                                    </p:set>
                                    <p:animEffect transition="in" filter="barn(inVertical)">
                                      <p:cBhvr>
                                        <p:cTn id="19" dur="500"/>
                                        <p:tgtEl>
                                          <p:spTgt spid="16666">
                                            <p:txEl>
                                              <p:pRg st="2" end="2"/>
                                            </p:txEl>
                                          </p:spTgt>
                                        </p:tgtEl>
                                      </p:cBhvr>
                                    </p:animEffect>
                                  </p:childTnLst>
                                </p:cTn>
                              </p:par>
                            </p:childTnLst>
                          </p:cTn>
                        </p:par>
                        <p:par>
                          <p:cTn id="20" fill="hold" nodeType="withGroup">
                            <p:stCondLst>
                              <p:cond delay="20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666"/>
                                        </p:tgtEl>
                                        <p:attrNameLst>
                                          <p:attrName>style.visibility</p:attrName>
                                        </p:attrNameLst>
                                      </p:cBhvr>
                                      <p:to>
                                        <p:strVal val="visible"/>
                                      </p:to>
                                    </p:set>
                                    <p:anim calcmode="discrete" valueType="clr">
                                      <p:cBhvr override="childStyle">
                                        <p:cTn id="23" dur="500"/>
                                        <p:tgtEl>
                                          <p:spTgt spid="16666"/>
                                        </p:tgtEl>
                                        <p:attrNameLst>
                                          <p:attrName>style.color</p:attrName>
                                        </p:attrNameLst>
                                      </p:cBhvr>
                                      <p:tavLst>
                                        <p:tav tm="0">
                                          <p:val>
                                            <p:clrVal>
                                              <a:schemeClr val="accent2"/>
                                            </p:clrVal>
                                          </p:val>
                                        </p:tav>
                                        <p:tav tm="50000">
                                          <p:val>
                                            <p:clrVal>
                                              <a:schemeClr val="hlink"/>
                                            </p:clrVal>
                                          </p:val>
                                        </p:tav>
                                      </p:tavLst>
                                    </p:anim>
                                    <p:anim calcmode="discrete" valueType="clr">
                                      <p:cBhvr>
                                        <p:cTn id="24" dur="500"/>
                                        <p:tgtEl>
                                          <p:spTgt spid="16666"/>
                                        </p:tgtEl>
                                        <p:attrNameLst>
                                          <p:attrName>fillcolor</p:attrName>
                                        </p:attrNameLst>
                                      </p:cBhvr>
                                      <p:tavLst>
                                        <p:tav tm="0">
                                          <p:val>
                                            <p:clrVal>
                                              <a:schemeClr val="accent2"/>
                                            </p:clrVal>
                                          </p:val>
                                        </p:tav>
                                        <p:tav tm="50000">
                                          <p:val>
                                            <p:clrVal>
                                              <a:schemeClr val="hlink"/>
                                            </p:clrVal>
                                          </p:val>
                                        </p:tav>
                                      </p:tavLst>
                                    </p:anim>
                                    <p:set>
                                      <p:cBhvr>
                                        <p:cTn id="25" dur="500"/>
                                        <p:tgtEl>
                                          <p:spTgt spid="16666"/>
                                        </p:tgtEl>
                                        <p:attrNameLst>
                                          <p:attrName>fill.type</p:attrName>
                                        </p:attrNameLst>
                                      </p:cBhvr>
                                      <p:to>
                                        <p:strVal val="solid"/>
                                      </p:to>
                                    </p:set>
                                  </p:childTnLst>
                                </p:cTn>
                              </p:par>
                              <p:par>
                                <p:cTn id="26" presetID="2" presetClass="entr" presetSubtype="4" fill="hold" nodeType="withEffect">
                                  <p:stCondLst>
                                    <p:cond delay="0"/>
                                  </p:stCondLst>
                                  <p:childTnLst>
                                    <p:set>
                                      <p:cBhvr>
                                        <p:cTn id="27" dur="1" fill="hold">
                                          <p:stCondLst>
                                            <p:cond delay="0"/>
                                          </p:stCondLst>
                                        </p:cTn>
                                        <p:tgtEl>
                                          <p:spTgt spid="16666">
                                            <p:txEl>
                                              <p:pRg st="3" end="3"/>
                                            </p:txEl>
                                          </p:spTgt>
                                        </p:tgtEl>
                                        <p:attrNameLst>
                                          <p:attrName>style.visibility</p:attrName>
                                        </p:attrNameLst>
                                      </p:cBhvr>
                                      <p:to>
                                        <p:strVal val="visible"/>
                                      </p:to>
                                    </p:set>
                                    <p:anim calcmode="lin" valueType="num">
                                      <p:cBhvr additive="base">
                                        <p:cTn id="28" dur="500" fill="hold"/>
                                        <p:tgtEl>
                                          <p:spTgt spid="1666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6666">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6666">
                                            <p:txEl>
                                              <p:pRg st="4" end="4"/>
                                            </p:txEl>
                                          </p:spTgt>
                                        </p:tgtEl>
                                        <p:attrNameLst>
                                          <p:attrName>style.visibility</p:attrName>
                                        </p:attrNameLst>
                                      </p:cBhvr>
                                      <p:to>
                                        <p:strVal val="visible"/>
                                      </p:to>
                                    </p:set>
                                    <p:anim calcmode="lin" valueType="num">
                                      <p:cBhvr additive="base">
                                        <p:cTn id="32" dur="500" fill="hold"/>
                                        <p:tgtEl>
                                          <p:spTgt spid="16666">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666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32514" y="1150301"/>
            <a:ext cx="762909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3200" b="1" smtClean="0">
                <a:solidFill>
                  <a:srgbClr val="FF0000"/>
                </a:solidFill>
                <a:latin typeface="+mj-lt"/>
                <a:ea typeface="Calibri" panose="020F0502020204030204" pitchFamily="34" charset="0"/>
                <a:cs typeface="Times New Roman" panose="02020603050405020304" pitchFamily="18" charset="0"/>
              </a:rPr>
              <a:t>Luyện tập- vận dụng 2 </a:t>
            </a:r>
            <a:r>
              <a:rPr lang="vi-VN" sz="3200" b="1" smtClean="0">
                <a:solidFill>
                  <a:srgbClr val="FF0000"/>
                </a:solidFill>
                <a:latin typeface="+mj-lt"/>
                <a:ea typeface="Times New Roman" panose="02020603050405020304" pitchFamily="18" charset="0"/>
                <a:cs typeface="Times New Roman" panose="02020603050405020304" pitchFamily="18" charset="0"/>
              </a:rPr>
              <a:t>(SGK trang </a:t>
            </a:r>
            <a:r>
              <a:rPr lang="en-US" sz="3200" b="1" smtClean="0">
                <a:solidFill>
                  <a:srgbClr val="FF0000"/>
                </a:solidFill>
                <a:latin typeface="+mj-lt"/>
                <a:ea typeface="Times New Roman" panose="02020603050405020304" pitchFamily="18" charset="0"/>
                <a:cs typeface="Times New Roman" panose="02020603050405020304" pitchFamily="18" charset="0"/>
              </a:rPr>
              <a:t>42</a:t>
            </a:r>
            <a:r>
              <a:rPr lang="vi-VN" sz="3200" b="1" smtClean="0">
                <a:solidFill>
                  <a:srgbClr val="FF0000"/>
                </a:solidFill>
                <a:latin typeface="+mj-lt"/>
                <a:ea typeface="Times New Roman" panose="02020603050405020304" pitchFamily="18" charset="0"/>
                <a:cs typeface="Times New Roman" panose="02020603050405020304" pitchFamily="18" charset="0"/>
              </a:rPr>
              <a:t>)</a:t>
            </a:r>
            <a:endParaRPr lang="en-US" sz="3200" smtClean="0">
              <a:solidFill>
                <a:srgbClr val="FF0000"/>
              </a:solidFill>
              <a:latin typeface="+mj-lt"/>
              <a:cs typeface="Times New Roman" panose="02020603050405020304" pitchFamily="18" charset="0"/>
            </a:endParaRPr>
          </a:p>
          <a:p>
            <a:pPr eaLnBrk="0" fontAlgn="base" hangingPunct="0">
              <a:spcBef>
                <a:spcPct val="0"/>
              </a:spcBef>
              <a:spcAft>
                <a:spcPct val="0"/>
              </a:spcAft>
            </a:pPr>
            <a:endParaRPr lang="en-US" sz="3200" smtClean="0">
              <a:solidFill>
                <a:prstClr val="black"/>
              </a:solidFill>
              <a:latin typeface="+mj-lt"/>
              <a:cs typeface="Times New Roman" panose="02020603050405020304" pitchFamily="18" charset="0"/>
            </a:endParaRPr>
          </a:p>
        </p:txBody>
      </p:sp>
      <p:sp>
        <p:nvSpPr>
          <p:cNvPr id="4" name="Rectangle 3"/>
          <p:cNvSpPr>
            <a:spLocks noChangeArrowheads="1"/>
          </p:cNvSpPr>
          <p:nvPr/>
        </p:nvSpPr>
        <p:spPr bwMode="auto">
          <a:xfrm>
            <a:off x="1050878" y="30986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spcBef>
                <a:spcPct val="0"/>
              </a:spcBef>
              <a:spcAft>
                <a:spcPct val="0"/>
              </a:spcAft>
              <a:defRPr/>
            </a:pPr>
            <a:r>
              <a:rPr lang="en-US" sz="1400" kern="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kern="0" smtClean="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74754645"/>
              </p:ext>
            </p:extLst>
          </p:nvPr>
        </p:nvGraphicFramePr>
        <p:xfrm>
          <a:off x="955344" y="4817659"/>
          <a:ext cx="7042243" cy="1364776"/>
        </p:xfrm>
        <a:graphic>
          <a:graphicData uri="http://schemas.openxmlformats.org/drawingml/2006/table">
            <a:tbl>
              <a:tblPr firstRow="1" firstCol="1" bandRow="1"/>
              <a:tblGrid>
                <a:gridCol w="2846672"/>
                <a:gridCol w="745878"/>
                <a:gridCol w="1016562"/>
                <a:gridCol w="1377471"/>
                <a:gridCol w="1055660"/>
              </a:tblGrid>
              <a:tr h="57067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just">
                        <a:lnSpc>
                          <a:spcPct val="120000"/>
                        </a:lnSpc>
                        <a:spcBef>
                          <a:spcPts val="600"/>
                        </a:spcBef>
                        <a:spcAft>
                          <a:spcPts val="600"/>
                        </a:spcAft>
                      </a:pPr>
                      <a:r>
                        <a:rPr lang="en-US" sz="2800">
                          <a:effectLst/>
                          <a:latin typeface="+mj-lt"/>
                          <a:ea typeface="Calibri" panose="020F0502020204030204" pitchFamily="34" charset="0"/>
                          <a:cs typeface="Times New Roman" panose="02020603050405020304" pitchFamily="18" charset="0"/>
                        </a:rPr>
                        <a:t>Số</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just">
                        <a:lnSpc>
                          <a:spcPct val="120000"/>
                        </a:lnSpc>
                        <a:spcBef>
                          <a:spcPts val="600"/>
                        </a:spcBef>
                        <a:spcAft>
                          <a:spcPts val="600"/>
                        </a:spcAft>
                      </a:pPr>
                      <a:r>
                        <a:rPr lang="en-US" sz="2800">
                          <a:effectLst/>
                          <a:latin typeface="+mj-lt"/>
                          <a:ea typeface="Calibri" panose="020F0502020204030204" pitchFamily="34" charset="0"/>
                          <a:cs typeface="Times New Roman" panose="02020603050405020304" pitchFamily="18" charset="0"/>
                        </a:rPr>
                        <a:t>23</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just">
                        <a:lnSpc>
                          <a:spcPct val="120000"/>
                        </a:lnSpc>
                        <a:spcBef>
                          <a:spcPts val="600"/>
                        </a:spcBef>
                        <a:spcAft>
                          <a:spcPts val="600"/>
                        </a:spcAft>
                      </a:pPr>
                      <a:r>
                        <a:rPr lang="en-US" sz="2800">
                          <a:effectLst/>
                          <a:latin typeface="+mj-lt"/>
                          <a:ea typeface="Calibri" panose="020F0502020204030204" pitchFamily="34" charset="0"/>
                          <a:cs typeface="Times New Roman" panose="02020603050405020304" pitchFamily="18" charset="0"/>
                        </a:rPr>
                        <a:t>24</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just">
                        <a:lnSpc>
                          <a:spcPct val="120000"/>
                        </a:lnSpc>
                        <a:spcBef>
                          <a:spcPts val="600"/>
                        </a:spcBef>
                        <a:spcAft>
                          <a:spcPts val="600"/>
                        </a:spcAft>
                      </a:pPr>
                      <a:r>
                        <a:rPr lang="en-US" sz="2800">
                          <a:effectLst/>
                          <a:latin typeface="+mj-lt"/>
                          <a:ea typeface="Calibri" panose="020F0502020204030204" pitchFamily="34" charset="0"/>
                          <a:cs typeface="Times New Roman" panose="02020603050405020304" pitchFamily="18" charset="0"/>
                        </a:rPr>
                        <a:t>26</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just">
                        <a:lnSpc>
                          <a:spcPct val="120000"/>
                        </a:lnSpc>
                        <a:spcBef>
                          <a:spcPts val="600"/>
                        </a:spcBef>
                        <a:spcAft>
                          <a:spcPts val="600"/>
                        </a:spcAft>
                      </a:pPr>
                      <a:r>
                        <a:rPr lang="en-US" sz="2800">
                          <a:effectLst/>
                          <a:latin typeface="+mj-lt"/>
                          <a:ea typeface="Calibri" panose="020F0502020204030204" pitchFamily="34" charset="0"/>
                          <a:cs typeface="Times New Roman" panose="02020603050405020304" pitchFamily="18" charset="0"/>
                        </a:rPr>
                        <a:t>27</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794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just">
                        <a:lnSpc>
                          <a:spcPct val="120000"/>
                        </a:lnSpc>
                        <a:spcBef>
                          <a:spcPts val="600"/>
                        </a:spcBef>
                        <a:spcAft>
                          <a:spcPts val="600"/>
                        </a:spcAft>
                      </a:pPr>
                      <a:r>
                        <a:rPr lang="en-US" sz="2800">
                          <a:effectLst/>
                          <a:latin typeface="+mj-lt"/>
                          <a:ea typeface="Calibri" panose="020F0502020204030204" pitchFamily="34" charset="0"/>
                          <a:cs typeface="Times New Roman" panose="02020603050405020304" pitchFamily="18" charset="0"/>
                        </a:rPr>
                        <a:t>Ước nguyên tố</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just">
                        <a:lnSpc>
                          <a:spcPct val="120000"/>
                        </a:lnSpc>
                        <a:spcBef>
                          <a:spcPts val="600"/>
                        </a:spcBef>
                        <a:spcAft>
                          <a:spcPts val="600"/>
                        </a:spcAft>
                      </a:pPr>
                      <a:r>
                        <a:rPr lang="en-US" sz="2800">
                          <a:effectLst/>
                          <a:latin typeface="+mj-lt"/>
                          <a:ea typeface="Calibri" panose="020F0502020204030204" pitchFamily="34" charset="0"/>
                          <a:cs typeface="Times New Roman" panose="02020603050405020304" pitchFamily="18" charset="0"/>
                        </a:rPr>
                        <a:t>23</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just">
                        <a:lnSpc>
                          <a:spcPct val="120000"/>
                        </a:lnSpc>
                        <a:spcBef>
                          <a:spcPts val="600"/>
                        </a:spcBef>
                        <a:spcAft>
                          <a:spcPts val="600"/>
                        </a:spcAft>
                      </a:pPr>
                      <a:r>
                        <a:rPr lang="en-US" sz="2800">
                          <a:effectLst/>
                          <a:latin typeface="+mj-lt"/>
                          <a:ea typeface="Calibri" panose="020F0502020204030204" pitchFamily="34" charset="0"/>
                          <a:cs typeface="Times New Roman" panose="02020603050405020304" pitchFamily="18" charset="0"/>
                        </a:rPr>
                        <a:t>2; 3</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just">
                        <a:lnSpc>
                          <a:spcPct val="120000"/>
                        </a:lnSpc>
                        <a:spcBef>
                          <a:spcPts val="600"/>
                        </a:spcBef>
                        <a:spcAft>
                          <a:spcPts val="600"/>
                        </a:spcAft>
                      </a:pPr>
                      <a:r>
                        <a:rPr lang="en-US" sz="2800">
                          <a:effectLst/>
                          <a:latin typeface="+mj-lt"/>
                          <a:ea typeface="Calibri" panose="020F0502020204030204" pitchFamily="34" charset="0"/>
                          <a:cs typeface="Times New Roman" panose="02020603050405020304" pitchFamily="18" charset="0"/>
                        </a:rPr>
                        <a:t>2; 13</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just">
                        <a:lnSpc>
                          <a:spcPct val="120000"/>
                        </a:lnSpc>
                        <a:spcBef>
                          <a:spcPts val="600"/>
                        </a:spcBef>
                        <a:spcAft>
                          <a:spcPts val="600"/>
                        </a:spcAft>
                      </a:pPr>
                      <a:r>
                        <a:rPr lang="en-US" sz="2800">
                          <a:effectLst/>
                          <a:latin typeface="+mj-lt"/>
                          <a:ea typeface="Calibri" panose="020F0502020204030204" pitchFamily="34" charset="0"/>
                          <a:cs typeface="Times New Roman" panose="02020603050405020304" pitchFamily="18" charset="0"/>
                        </a:rPr>
                        <a:t>3</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Picture 5"/>
          <p:cNvPicPr>
            <a:picLocks noChangeAspect="1"/>
          </p:cNvPicPr>
          <p:nvPr/>
        </p:nvPicPr>
        <p:blipFill>
          <a:blip r:embed="rId2"/>
          <a:stretch>
            <a:fillRect/>
          </a:stretch>
        </p:blipFill>
        <p:spPr>
          <a:xfrm>
            <a:off x="832514" y="279210"/>
            <a:ext cx="737690" cy="888429"/>
          </a:xfrm>
          <a:prstGeom prst="rect">
            <a:avLst/>
          </a:prstGeom>
        </p:spPr>
      </p:pic>
      <p:pic>
        <p:nvPicPr>
          <p:cNvPr id="7" name="Picture 6" descr="Background pattern&#10;&#10;Description automatically generated">
            <a:extLst>
              <a:ext uri="{FF2B5EF4-FFF2-40B4-BE49-F238E27FC236}">
                <a16:creationId xmlns="" xmlns:a16="http://schemas.microsoft.com/office/drawing/2014/main" id="{65A14FCB-5569-4268-AF8B-502D9EF6E73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rcRect l="17382" r="20120" b="2"/>
          <a:stretch/>
        </p:blipFill>
        <p:spPr>
          <a:xfrm>
            <a:off x="7272487" y="5230593"/>
            <a:ext cx="1631584" cy="1631584"/>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1483" y="5359535"/>
            <a:ext cx="1106216" cy="1106216"/>
          </a:xfrm>
          <a:prstGeom prst="rect">
            <a:avLst/>
          </a:prstGeom>
        </p:spPr>
      </p:pic>
      <p:sp>
        <p:nvSpPr>
          <p:cNvPr id="9" name="Rectangle 8"/>
          <p:cNvSpPr/>
          <p:nvPr/>
        </p:nvSpPr>
        <p:spPr>
          <a:xfrm>
            <a:off x="1050878" y="1746099"/>
            <a:ext cx="7410734" cy="2574744"/>
          </a:xfrm>
          <a:prstGeom prst="rect">
            <a:avLst/>
          </a:prstGeom>
        </p:spPr>
        <p:txBody>
          <a:bodyPr wrap="square">
            <a:spAutoFit/>
          </a:bodyPr>
          <a:lstStyle/>
          <a:p>
            <a:pPr algn="just">
              <a:lnSpc>
                <a:spcPct val="120000"/>
              </a:lnSpc>
              <a:spcBef>
                <a:spcPts val="600"/>
              </a:spcBef>
              <a:spcAft>
                <a:spcPts val="600"/>
              </a:spcAft>
            </a:pPr>
            <a:r>
              <a:rPr lang="en-US" sz="2800">
                <a:solidFill>
                  <a:srgbClr val="434343"/>
                </a:solidFill>
                <a:latin typeface="Arial" panose="020B0604020202020204" pitchFamily="34" charset="0"/>
                <a:ea typeface="Times New Roman" panose="02020603050405020304" pitchFamily="18" charset="0"/>
                <a:cs typeface="Arial" panose="020B0604020202020204" pitchFamily="34" charset="0"/>
              </a:rPr>
              <a:t>Các ước của 23 là 1, 23</a:t>
            </a:r>
            <a:endParaRPr lang="en-US" sz="2800">
              <a:solidFill>
                <a:srgbClr val="434343"/>
              </a:solidFill>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600"/>
              </a:spcBef>
              <a:spcAft>
                <a:spcPts val="600"/>
              </a:spcAft>
            </a:pPr>
            <a:r>
              <a:rPr lang="en-US" sz="2800">
                <a:solidFill>
                  <a:srgbClr val="434343"/>
                </a:solidFill>
                <a:latin typeface="Arial" panose="020B0604020202020204" pitchFamily="34" charset="0"/>
                <a:ea typeface="Times New Roman" panose="02020603050405020304" pitchFamily="18" charset="0"/>
                <a:cs typeface="Arial" panose="020B0604020202020204" pitchFamily="34" charset="0"/>
              </a:rPr>
              <a:t>Các ước của 24 là 1, 2, 3, 4, 6, 8, 12, 24</a:t>
            </a:r>
            <a:endParaRPr lang="en-US" sz="2800">
              <a:solidFill>
                <a:srgbClr val="434343"/>
              </a:solidFill>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600"/>
              </a:spcBef>
              <a:spcAft>
                <a:spcPts val="600"/>
              </a:spcAft>
            </a:pPr>
            <a:r>
              <a:rPr lang="en-US" sz="2800">
                <a:solidFill>
                  <a:srgbClr val="434343"/>
                </a:solidFill>
                <a:latin typeface="Arial" panose="020B0604020202020204" pitchFamily="34" charset="0"/>
                <a:ea typeface="Times New Roman" panose="02020603050405020304" pitchFamily="18" charset="0"/>
                <a:cs typeface="Arial" panose="020B0604020202020204" pitchFamily="34" charset="0"/>
              </a:rPr>
              <a:t>Các ước của 26 là 1, 13, 26</a:t>
            </a:r>
            <a:endParaRPr lang="en-US" sz="2800">
              <a:solidFill>
                <a:srgbClr val="434343"/>
              </a:solidFill>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600"/>
              </a:spcBef>
              <a:spcAft>
                <a:spcPts val="600"/>
              </a:spcAft>
            </a:pPr>
            <a:r>
              <a:rPr lang="en-US" sz="2800">
                <a:solidFill>
                  <a:srgbClr val="434343"/>
                </a:solidFill>
                <a:latin typeface="Arial" panose="020B0604020202020204" pitchFamily="34" charset="0"/>
                <a:ea typeface="Times New Roman" panose="02020603050405020304" pitchFamily="18" charset="0"/>
                <a:cs typeface="Arial" panose="020B0604020202020204" pitchFamily="34" charset="0"/>
              </a:rPr>
              <a:t>Các ước của 27 là 1, 3, 9, 27</a:t>
            </a:r>
            <a:endParaRPr lang="en-US" sz="2800">
              <a:solidFill>
                <a:srgbClr val="434343"/>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Rounded Corners 39">
            <a:extLst>
              <a:ext uri="{FF2B5EF4-FFF2-40B4-BE49-F238E27FC236}">
                <a16:creationId xmlns="" xmlns:a16="http://schemas.microsoft.com/office/drawing/2014/main" id="{E77C13A5-0834-400F-A56E-4C74E35B6AEF}"/>
              </a:ext>
            </a:extLst>
          </p:cNvPr>
          <p:cNvSpPr/>
          <p:nvPr/>
        </p:nvSpPr>
        <p:spPr>
          <a:xfrm rot="5400000">
            <a:off x="5430500" y="3173851"/>
            <a:ext cx="6762464" cy="605835"/>
          </a:xfrm>
          <a:prstGeom prst="roundRect">
            <a:avLst/>
          </a:prstGeom>
          <a:solidFill>
            <a:srgbClr val="70AD47"/>
          </a:solidFill>
          <a:ln w="12700" cap="flat" cmpd="sng" algn="ctr">
            <a:noFill/>
            <a:prstDash val="solid"/>
            <a:miter lim="800000"/>
          </a:ln>
          <a:effectLst/>
        </p:spPr>
        <p:txBody>
          <a:bodyPr rtlCol="0" anchor="ctr"/>
          <a:lstStyle/>
          <a:p>
            <a:pPr algn="ctr"/>
            <a:endParaRPr lang="en-US" sz="1600" kern="0" smtClean="0">
              <a:solidFill>
                <a:prstClr val="white"/>
              </a:solidFill>
              <a:cs typeface="Arial" panose="020B0604020202020204" pitchFamily="34" charset="0"/>
            </a:endParaRPr>
          </a:p>
        </p:txBody>
      </p:sp>
      <p:sp>
        <p:nvSpPr>
          <p:cNvPr id="11" name="TextBox 10">
            <a:extLst>
              <a:ext uri="{FF2B5EF4-FFF2-40B4-BE49-F238E27FC236}">
                <a16:creationId xmlns="" xmlns:a16="http://schemas.microsoft.com/office/drawing/2014/main" id="{9512712A-CFC7-4140-8BF0-0E597115E512}"/>
              </a:ext>
            </a:extLst>
          </p:cNvPr>
          <p:cNvSpPr txBox="1"/>
          <p:nvPr/>
        </p:nvSpPr>
        <p:spPr>
          <a:xfrm rot="5400000">
            <a:off x="5537195" y="3615261"/>
            <a:ext cx="6642942" cy="461665"/>
          </a:xfrm>
          <a:prstGeom prst="rect">
            <a:avLst/>
          </a:prstGeom>
          <a:noFill/>
        </p:spPr>
        <p:txBody>
          <a:bodyPr wrap="square">
            <a:spAutoFit/>
          </a:bodyPr>
          <a:lstStyle/>
          <a:p>
            <a:r>
              <a:rPr lang="en-US" sz="2400" b="1">
                <a:solidFill>
                  <a:srgbClr val="FFFF00"/>
                </a:solidFill>
                <a:cs typeface="Arial" panose="020B0604020202020204" pitchFamily="34" charset="0"/>
              </a:rPr>
              <a:t>HOẠT ĐỘNG HÌNH THÀNH KIẾN THỨC</a:t>
            </a:r>
            <a:endParaRPr lang="en-US" sz="2400">
              <a:solidFill>
                <a:srgbClr val="FFFF00"/>
              </a:solidFill>
              <a:cs typeface="Arial" panose="020B0604020202020204" pitchFamily="34" charset="0"/>
            </a:endParaRPr>
          </a:p>
        </p:txBody>
      </p:sp>
    </p:spTree>
    <p:extLst>
      <p:ext uri="{BB962C8B-B14F-4D97-AF65-F5344CB8AC3E}">
        <p14:creationId xmlns:p14="http://schemas.microsoft.com/office/powerpoint/2010/main" val="1989213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78424" y="3727777"/>
            <a:ext cx="6537277" cy="2376414"/>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697141238"/>
              </p:ext>
            </p:extLst>
          </p:nvPr>
        </p:nvGraphicFramePr>
        <p:xfrm>
          <a:off x="1216926" y="2280998"/>
          <a:ext cx="1223748" cy="569833"/>
        </p:xfrm>
        <a:graphic>
          <a:graphicData uri="http://schemas.openxmlformats.org/presentationml/2006/ole">
            <mc:AlternateContent xmlns:mc="http://schemas.openxmlformats.org/markup-compatibility/2006">
              <mc:Choice xmlns:v="urn:schemas-microsoft-com:vml" Requires="v">
                <p:oleObj spid="_x0000_s8255" name="Equation" r:id="rId4" imgW="431613" imgH="215806" progId="Equation.DSMT4">
                  <p:embed/>
                </p:oleObj>
              </mc:Choice>
              <mc:Fallback>
                <p:oleObj name="Equation" r:id="rId4" imgW="431613" imgH="215806"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926" y="2280998"/>
                        <a:ext cx="1223748" cy="569833"/>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50848874"/>
              </p:ext>
            </p:extLst>
          </p:nvPr>
        </p:nvGraphicFramePr>
        <p:xfrm>
          <a:off x="1216926" y="2915349"/>
          <a:ext cx="1296537" cy="552334"/>
        </p:xfrm>
        <a:graphic>
          <a:graphicData uri="http://schemas.openxmlformats.org/presentationml/2006/ole">
            <mc:AlternateContent xmlns:mc="http://schemas.openxmlformats.org/markup-compatibility/2006">
              <mc:Choice xmlns:v="urn:schemas-microsoft-com:vml" Requires="v">
                <p:oleObj spid="_x0000_s8256" name="Equation" r:id="rId6" imgW="520474" imgH="215806" progId="Equation.DSMT4">
                  <p:embed/>
                </p:oleObj>
              </mc:Choice>
              <mc:Fallback>
                <p:oleObj name="Equation" r:id="rId6" imgW="520474" imgH="215806"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6926" y="2915349"/>
                        <a:ext cx="1296537" cy="552334"/>
                      </a:xfrm>
                      <a:prstGeom prst="rect">
                        <a:avLst/>
                      </a:prstGeom>
                      <a:noFill/>
                    </p:spPr>
                  </p:pic>
                </p:oleObj>
              </mc:Fallback>
            </mc:AlternateContent>
          </a:graphicData>
        </a:graphic>
      </p:graphicFrame>
      <p:sp>
        <p:nvSpPr>
          <p:cNvPr id="6" name="Rectangle 3"/>
          <p:cNvSpPr>
            <a:spLocks noChangeArrowheads="1"/>
          </p:cNvSpPr>
          <p:nvPr/>
        </p:nvSpPr>
        <p:spPr bwMode="auto">
          <a:xfrm>
            <a:off x="832514" y="1749572"/>
            <a:ext cx="69876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Hai số chỉ có ước nguyên tố là 3: </a:t>
            </a:r>
            <a:endParaRPr kumimoji="0" lang="en-US" sz="4000" b="0" i="0" u="none" strike="noStrike" cap="none" normalizeH="0" baseline="0" smtClean="0">
              <a:ln>
                <a:noFill/>
              </a:ln>
              <a:solidFill>
                <a:schemeClr val="tx1"/>
              </a:solidFill>
              <a:effectLst/>
              <a:cs typeface="Times New Roman" panose="02020603050405020304" pitchFamily="18" charset="0"/>
            </a:endParaRPr>
          </a:p>
        </p:txBody>
      </p:sp>
      <p:sp>
        <p:nvSpPr>
          <p:cNvPr id="7" name="Rectangle 4"/>
          <p:cNvSpPr>
            <a:spLocks noChangeArrowheads="1"/>
          </p:cNvSpPr>
          <p:nvPr/>
        </p:nvSpPr>
        <p:spPr bwMode="auto">
          <a:xfrm>
            <a:off x="1596788" y="2915349"/>
            <a:ext cx="2320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 </a:t>
            </a:r>
            <a:endParaRPr kumimoji="0" lang="en-US" sz="1800" b="0" i="0" u="none" strike="noStrike" cap="none" normalizeH="0" baseline="0" smtClean="0">
              <a:ln>
                <a:noFill/>
              </a:ln>
              <a:solidFill>
                <a:schemeClr val="tx1"/>
              </a:solidFill>
              <a:effectLst/>
            </a:endParaRPr>
          </a:p>
        </p:txBody>
      </p:sp>
      <p:pic>
        <p:nvPicPr>
          <p:cNvPr id="9" name="Picture 8" descr="Background pattern&#10;&#10;Description automatically generated">
            <a:extLst>
              <a:ext uri="{FF2B5EF4-FFF2-40B4-BE49-F238E27FC236}">
                <a16:creationId xmlns="" xmlns:a16="http://schemas.microsoft.com/office/drawing/2014/main" id="{65A14FCB-5569-4268-AF8B-502D9EF6E73E}"/>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rcRect l="17382" r="20120" b="2"/>
          <a:stretch/>
        </p:blipFill>
        <p:spPr>
          <a:xfrm>
            <a:off x="7400933" y="5114933"/>
            <a:ext cx="1743067" cy="1743067"/>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 name="Picture 9"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61608" y="5338785"/>
            <a:ext cx="1181802" cy="1181802"/>
          </a:xfrm>
          <a:prstGeom prst="rect">
            <a:avLst/>
          </a:prstGeom>
        </p:spPr>
      </p:pic>
      <p:sp>
        <p:nvSpPr>
          <p:cNvPr id="11" name="!!4">
            <a:extLst>
              <a:ext uri="{FF2B5EF4-FFF2-40B4-BE49-F238E27FC236}">
                <a16:creationId xmlns:a16="http://schemas.microsoft.com/office/drawing/2014/main" xmlns="" id="{58E6D429-DC53-47C4-8036-1E9D12B8E28B}"/>
              </a:ext>
            </a:extLst>
          </p:cNvPr>
          <p:cNvSpPr/>
          <p:nvPr/>
        </p:nvSpPr>
        <p:spPr>
          <a:xfrm>
            <a:off x="3330102" y="109280"/>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cs typeface="Times New Roman" panose="02020603050405020304" pitchFamily="18" charset="0"/>
              </a:rPr>
              <a:t>HOẠT ĐỘNG LUYỆN TẬP</a:t>
            </a:r>
          </a:p>
        </p:txBody>
      </p:sp>
    </p:spTree>
    <p:extLst>
      <p:ext uri="{BB962C8B-B14F-4D97-AF65-F5344CB8AC3E}">
        <p14:creationId xmlns:p14="http://schemas.microsoft.com/office/powerpoint/2010/main" val="54317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hình nền màu xanh ngọ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ết quả hình ảnh cho virut corona"/>
          <p:cNvPicPr>
            <a:picLocks noChangeAspect="1" noChangeArrowheads="1"/>
          </p:cNvPicPr>
          <p:nvPr/>
        </p:nvPicPr>
        <p:blipFill rotWithShape="1">
          <a:blip r:embed="rId5">
            <a:extLst>
              <a:ext uri="{28A0092B-C50C-407E-A947-70E740481C1C}">
                <a14:useLocalDpi xmlns:a14="http://schemas.microsoft.com/office/drawing/2010/main" val="0"/>
              </a:ext>
            </a:extLst>
          </a:blip>
          <a:srcRect r="52634"/>
          <a:stretch/>
        </p:blipFill>
        <p:spPr bwMode="auto">
          <a:xfrm>
            <a:off x="68929" y="2028826"/>
            <a:ext cx="3744686" cy="3971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virut corona"/>
          <p:cNvPicPr>
            <a:picLocks noChangeAspect="1" noChangeArrowheads="1"/>
          </p:cNvPicPr>
          <p:nvPr/>
        </p:nvPicPr>
        <p:blipFill rotWithShape="1">
          <a:blip r:embed="rId6">
            <a:extLst>
              <a:ext uri="{28A0092B-C50C-407E-A947-70E740481C1C}">
                <a14:useLocalDpi xmlns:a14="http://schemas.microsoft.com/office/drawing/2010/main" val="0"/>
              </a:ext>
            </a:extLst>
          </a:blip>
          <a:srcRect l="45255" t="7066" r="20597" b="40313"/>
          <a:stretch/>
        </p:blipFill>
        <p:spPr bwMode="auto">
          <a:xfrm>
            <a:off x="4746172" y="3077938"/>
            <a:ext cx="2699657" cy="2090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ết quả hình ảnh cho virut corona"/>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432" b="59892" l="42892" r="77349"/>
                    </a14:imgEffect>
                  </a14:imgLayer>
                </a14:imgProps>
              </a:ext>
              <a:ext uri="{28A0092B-C50C-407E-A947-70E740481C1C}">
                <a14:useLocalDpi xmlns:a14="http://schemas.microsoft.com/office/drawing/2010/main" val="0"/>
              </a:ext>
            </a:extLst>
          </a:blip>
          <a:srcRect l="45255" t="7066" r="20597" b="40313"/>
          <a:stretch/>
        </p:blipFill>
        <p:spPr bwMode="auto">
          <a:xfrm>
            <a:off x="4746170" y="2417242"/>
            <a:ext cx="986973" cy="7641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virut corona"/>
          <p:cNvPicPr>
            <a:picLocks noChangeAspect="1" noChangeArrowheads="1"/>
          </p:cNvPicPr>
          <p:nvPr/>
        </p:nvPicPr>
        <p:blipFill rotWithShape="1">
          <a:blip r:embed="rId6">
            <a:extLst>
              <a:ext uri="{28A0092B-C50C-407E-A947-70E740481C1C}">
                <a14:useLocalDpi xmlns:a14="http://schemas.microsoft.com/office/drawing/2010/main" val="0"/>
              </a:ext>
            </a:extLst>
          </a:blip>
          <a:srcRect l="45255" t="7066" r="20597" b="40313"/>
          <a:stretch/>
        </p:blipFill>
        <p:spPr bwMode="auto">
          <a:xfrm>
            <a:off x="7415882" y="1053002"/>
            <a:ext cx="1370919" cy="10613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ết quả hình ảnh cho virut corona"/>
          <p:cNvPicPr>
            <a:picLocks noChangeAspect="1" noChangeArrowheads="1"/>
          </p:cNvPicPr>
          <p:nvPr/>
        </p:nvPicPr>
        <p:blipFill rotWithShape="1">
          <a:blip r:embed="rId6">
            <a:extLst>
              <a:ext uri="{28A0092B-C50C-407E-A947-70E740481C1C}">
                <a14:useLocalDpi xmlns:a14="http://schemas.microsoft.com/office/drawing/2010/main" val="0"/>
              </a:ext>
            </a:extLst>
          </a:blip>
          <a:srcRect l="45255" t="7066" r="20597" b="40313"/>
          <a:stretch/>
        </p:blipFill>
        <p:spPr bwMode="auto">
          <a:xfrm>
            <a:off x="7543769" y="2392137"/>
            <a:ext cx="1659165" cy="12845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virut corona"/>
          <p:cNvPicPr>
            <a:picLocks noChangeAspect="1" noChangeArrowheads="1"/>
          </p:cNvPicPr>
          <p:nvPr/>
        </p:nvPicPr>
        <p:blipFill rotWithShape="1">
          <a:blip r:embed="rId6">
            <a:extLst>
              <a:ext uri="{28A0092B-C50C-407E-A947-70E740481C1C}">
                <a14:useLocalDpi xmlns:a14="http://schemas.microsoft.com/office/drawing/2010/main" val="0"/>
              </a:ext>
            </a:extLst>
          </a:blip>
          <a:srcRect l="45255" t="7066" r="20597" b="40313"/>
          <a:stretch/>
        </p:blipFill>
        <p:spPr bwMode="auto">
          <a:xfrm>
            <a:off x="7188170" y="4732566"/>
            <a:ext cx="1370919" cy="10613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virut corona"/>
          <p:cNvPicPr>
            <a:picLocks noChangeAspect="1" noChangeArrowheads="1"/>
          </p:cNvPicPr>
          <p:nvPr/>
        </p:nvPicPr>
        <p:blipFill rotWithShape="1">
          <a:blip r:embed="rId6">
            <a:extLst>
              <a:ext uri="{28A0092B-C50C-407E-A947-70E740481C1C}">
                <a14:useLocalDpi xmlns:a14="http://schemas.microsoft.com/office/drawing/2010/main" val="0"/>
              </a:ext>
            </a:extLst>
          </a:blip>
          <a:srcRect l="45255" t="7066" r="20597" b="40313"/>
          <a:stretch/>
        </p:blipFill>
        <p:spPr bwMode="auto">
          <a:xfrm>
            <a:off x="6166517" y="2349472"/>
            <a:ext cx="1278627" cy="9899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ết quả hình ảnh cho bắn súng pn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6980" y="4190324"/>
            <a:ext cx="1503135" cy="11273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tiêu diệt 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423" t="10158" r="7352" b="9652"/>
          <a:stretch/>
        </p:blipFill>
        <p:spPr bwMode="auto">
          <a:xfrm>
            <a:off x="4119894" y="934106"/>
            <a:ext cx="904216" cy="6456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97725" y="1083915"/>
            <a:ext cx="2976713" cy="692497"/>
          </a:xfrm>
          <a:prstGeom prst="rect">
            <a:avLst/>
          </a:prstGeom>
          <a:noFill/>
        </p:spPr>
        <p:txBody>
          <a:bodyPr wrap="none" lIns="68580" tIns="34290" rIns="68580" bIns="34290">
            <a:spAutoFit/>
          </a:bodyPr>
          <a:lstStyle/>
          <a:p>
            <a:pPr algn="ctr" eaLnBrk="0" fontAlgn="base" hangingPunct="0">
              <a:spcBef>
                <a:spcPct val="0"/>
              </a:spcBef>
              <a:spcAft>
                <a:spcPct val="0"/>
              </a:spcAft>
            </a:pPr>
            <a:r>
              <a:rPr lang="en-US" sz="4050" b="1" spc="38" dirty="0">
                <a:ln w="9525" cmpd="sng">
                  <a:solidFill>
                    <a:srgbClr val="5B9BD5"/>
                  </a:solidFill>
                  <a:prstDash val="solid"/>
                </a:ln>
                <a:solidFill>
                  <a:prstClr val="white"/>
                </a:solidFill>
                <a:effectLst>
                  <a:glow rad="38100">
                    <a:srgbClr val="5B9BD5">
                      <a:alpha val="40000"/>
                    </a:srgbClr>
                  </a:glow>
                </a:effectLst>
                <a:latin typeface="Times New Roman" panose="02020603050405020304" pitchFamily="18" charset="0"/>
                <a:cs typeface="Times New Roman" panose="02020603050405020304" pitchFamily="18" charset="0"/>
              </a:rPr>
              <a:t>TIÊU DIỆT </a:t>
            </a:r>
          </a:p>
        </p:txBody>
      </p:sp>
      <p:sp>
        <p:nvSpPr>
          <p:cNvPr id="13" name="Rectangle 12"/>
          <p:cNvSpPr/>
          <p:nvPr/>
        </p:nvSpPr>
        <p:spPr>
          <a:xfrm>
            <a:off x="1874213" y="1719930"/>
            <a:ext cx="3129959" cy="692497"/>
          </a:xfrm>
          <a:prstGeom prst="rect">
            <a:avLst/>
          </a:prstGeom>
          <a:noFill/>
        </p:spPr>
        <p:txBody>
          <a:bodyPr wrap="none" lIns="68580" tIns="34290" rIns="68580" bIns="34290">
            <a:spAutoFit/>
          </a:bodyPr>
          <a:lstStyle/>
          <a:p>
            <a:pPr algn="ctr" eaLnBrk="0" fontAlgn="base" hangingPunct="0">
              <a:spcBef>
                <a:spcPct val="0"/>
              </a:spcBef>
              <a:spcAft>
                <a:spcPct val="0"/>
              </a:spcAft>
            </a:pPr>
            <a:r>
              <a:rPr lang="en-US" sz="4050" b="1" dirty="0">
                <a:ln w="12700" cmpd="sng">
                  <a:solidFill>
                    <a:srgbClr val="FFC000"/>
                  </a:solidFill>
                  <a:prstDash val="solid"/>
                </a:ln>
                <a:solidFill>
                  <a:prstClr val="white"/>
                </a:solidFill>
                <a:latin typeface="Times New Roman" panose="02020603050405020304" pitchFamily="18" charset="0"/>
                <a:cs typeface="Times New Roman" panose="02020603050405020304" pitchFamily="18" charset="0"/>
              </a:rPr>
              <a:t>SARS </a:t>
            </a:r>
            <a:r>
              <a:rPr lang="en-US" sz="4050" b="1" dirty="0" err="1">
                <a:ln w="12700" cmpd="sng">
                  <a:solidFill>
                    <a:srgbClr val="FFC000"/>
                  </a:solidFill>
                  <a:prstDash val="solid"/>
                </a:ln>
                <a:solidFill>
                  <a:prstClr val="white"/>
                </a:solidFill>
                <a:latin typeface="Times New Roman" panose="02020603050405020304" pitchFamily="18" charset="0"/>
                <a:cs typeface="Times New Roman" panose="02020603050405020304" pitchFamily="18" charset="0"/>
              </a:rPr>
              <a:t>COV</a:t>
            </a:r>
            <a:r>
              <a:rPr lang="en-US" sz="4050" b="1" dirty="0">
                <a:ln w="12700" cmpd="sng">
                  <a:solidFill>
                    <a:srgbClr val="FFC000"/>
                  </a:solidFill>
                  <a:prstDash val="solid"/>
                </a:ln>
                <a:solidFill>
                  <a:prstClr val="white"/>
                </a:solidFill>
                <a:latin typeface="Times New Roman" panose="02020603050405020304" pitchFamily="18" charset="0"/>
                <a:cs typeface="Times New Roman" panose="02020603050405020304" pitchFamily="18" charset="0"/>
              </a:rPr>
              <a:t> 2</a:t>
            </a:r>
            <a:endParaRPr lang="en-US" sz="4050" b="1" dirty="0">
              <a:ln w="12700" cmpd="sng">
                <a:solidFill>
                  <a:srgbClr val="FFC000"/>
                </a:solidFill>
                <a:prstDash val="solid"/>
              </a:ln>
              <a:solidFill>
                <a:prstClr val="white"/>
              </a:solidFill>
            </a:endParaRPr>
          </a:p>
        </p:txBody>
      </p:sp>
      <p:pic>
        <p:nvPicPr>
          <p:cNvPr id="3078" name="Picture 6" descr="Kết quả hình ảnh cho play p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51540" y="5263246"/>
            <a:ext cx="895817" cy="671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hlinkClick r:id="rId11" action="ppaction://hlinksldjump"/>
          </p:cNvPr>
          <p:cNvSpPr txBox="1"/>
          <p:nvPr/>
        </p:nvSpPr>
        <p:spPr>
          <a:xfrm>
            <a:off x="4270114" y="5379306"/>
            <a:ext cx="1463030" cy="415498"/>
          </a:xfrm>
          <a:prstGeom prst="rect">
            <a:avLst/>
          </a:prstGeom>
          <a:noFill/>
        </p:spPr>
        <p:txBody>
          <a:bodyPr wrap="square" rtlCol="0">
            <a:spAutoFit/>
          </a:bodyPr>
          <a:lstStyle/>
          <a:p>
            <a:pPr eaLnBrk="0" fontAlgn="base" hangingPunct="0">
              <a:spcBef>
                <a:spcPct val="0"/>
              </a:spcBef>
              <a:spcAft>
                <a:spcPct val="0"/>
              </a:spcAft>
            </a:pPr>
            <a:r>
              <a:rPr lang="en-US" sz="2100" b="1" dirty="0">
                <a:solidFill>
                  <a:srgbClr val="FF0000"/>
                </a:solidFill>
                <a:latin typeface="Times New Roman" panose="02020603050405020304" pitchFamily="18" charset="0"/>
                <a:cs typeface="Times New Roman" panose="02020603050405020304" pitchFamily="18" charset="0"/>
              </a:rPr>
              <a:t>PLAY</a:t>
            </a:r>
          </a:p>
        </p:txBody>
      </p:sp>
      <p:pic>
        <p:nvPicPr>
          <p:cNvPr id="2" name="ProtectorsOfTheEar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07068" y="1971078"/>
            <a:ext cx="609600" cy="457200"/>
          </a:xfrm>
          <a:prstGeom prst="rect">
            <a:avLst/>
          </a:prstGeom>
        </p:spPr>
      </p:pic>
      <p:pic>
        <p:nvPicPr>
          <p:cNvPr id="1026" name="Picture 2" descr="Kết quả hình ảnh cho virut corrona"/>
          <p:cNvPicPr>
            <a:picLocks noChangeAspect="1" noChangeArrowheads="1"/>
          </p:cNvPicPr>
          <p:nvPr/>
        </p:nvPicPr>
        <p:blipFill>
          <a:blip r:embed="rId1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477062" y="3181351"/>
            <a:ext cx="739953" cy="554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56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2"/>
                                        </p:tgtEl>
                                      </p:cBhvr>
                                    </p:cmd>
                                  </p:childTnLst>
                                </p:cTn>
                              </p:par>
                              <p:par>
                                <p:cTn id="7" presetID="26" presetClass="emph" presetSubtype="0" repeatCount="indefinite" fill="hold" grpId="0" nodeType="withEffect">
                                  <p:stCondLst>
                                    <p:cond delay="0"/>
                                  </p:stCondLst>
                                  <p:childTnLst>
                                    <p:animEffect transition="out" filter="fade">
                                      <p:cBhvr>
                                        <p:cTn id="8" dur="500" tmFilter="0, 0; .2, .5; .8, .5; 1, 0"/>
                                        <p:tgtEl>
                                          <p:spTgt spid="14"/>
                                        </p:tgtEl>
                                      </p:cBhvr>
                                    </p:animEffect>
                                    <p:animScale>
                                      <p:cBhvr>
                                        <p:cTn id="9" dur="250" autoRev="1" fill="hold"/>
                                        <p:tgtEl>
                                          <p:spTgt spid="14"/>
                                        </p:tgtEl>
                                      </p:cBhvr>
                                      <p:by x="105000" y="105000"/>
                                    </p:animScale>
                                  </p:childTnLst>
                                </p:cTn>
                              </p:par>
                              <p:par>
                                <p:cTn id="10" presetID="26" presetClass="emph" presetSubtype="0" repeatCount="indefinite" fill="hold" grpId="0" nodeType="with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par>
                                <p:cTn id="13" presetID="26" presetClass="emph" presetSubtype="0" repeatCount="indefinite" fill="hold" nodeType="withEffect">
                                  <p:stCondLst>
                                    <p:cond delay="0"/>
                                  </p:stCondLst>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fill="hold" nodeType="withEffect">
                                  <p:stCondLst>
                                    <p:cond delay="0"/>
                                  </p:stCondLst>
                                  <p:childTnLst>
                                    <p:animScale>
                                      <p:cBhvr>
                                        <p:cTn id="20" dur="2000" fill="hold"/>
                                        <p:tgtEl>
                                          <p:spTgt spid="11"/>
                                        </p:tgtEl>
                                      </p:cBhvr>
                                      <p:by x="150000" y="150000"/>
                                    </p:animScale>
                                  </p:childTnLst>
                                </p:cTn>
                              </p:par>
                              <p:par>
                                <p:cTn id="21" presetID="6" presetClass="emph" presetSubtype="0" repeatCount="indefinite" fill="hold" nodeType="withEffect">
                                  <p:stCondLst>
                                    <p:cond delay="0"/>
                                  </p:stCondLst>
                                  <p:childTnLst>
                                    <p:animScale>
                                      <p:cBhvr>
                                        <p:cTn id="22" dur="2000" fill="hold"/>
                                        <p:tgtEl>
                                          <p:spTgt spid="10"/>
                                        </p:tgtEl>
                                      </p:cBhvr>
                                      <p:by x="150000" y="150000"/>
                                    </p:animScale>
                                  </p:childTnLst>
                                </p:cTn>
                              </p:par>
                              <p:par>
                                <p:cTn id="23" presetID="8" presetClass="emph" presetSubtype="0" repeatCount="indefinite" fill="hold" nodeType="withEffect">
                                  <p:stCondLst>
                                    <p:cond delay="0"/>
                                  </p:stCondLst>
                                  <p:childTnLst>
                                    <p:animRot by="21600000">
                                      <p:cBhvr>
                                        <p:cTn id="24" dur="2000" fill="hold"/>
                                        <p:tgtEl>
                                          <p:spTgt spid="7"/>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2000" fill="hold"/>
                                        <p:tgtEl>
                                          <p:spTgt spid="8"/>
                                        </p:tgtEl>
                                        <p:attrNameLst>
                                          <p:attrName>r</p:attrName>
                                        </p:attrNameLst>
                                      </p:cBhvr>
                                    </p:animRot>
                                  </p:childTnLst>
                                </p:cTn>
                              </p:par>
                              <p:par>
                                <p:cTn id="27" presetID="26" presetClass="emph" presetSubtype="0" repeatCount="indefinite" fill="hold" nodeType="withEffect">
                                  <p:stCondLst>
                                    <p:cond delay="0"/>
                                  </p:stCondLst>
                                  <p:childTnLst>
                                    <p:animEffect transition="out" filter="fade">
                                      <p:cBhvr>
                                        <p:cTn id="28" dur="500" tmFilter="0, 0; .2, .5; .8, .5; 1, 0"/>
                                        <p:tgtEl>
                                          <p:spTgt spid="5"/>
                                        </p:tgtEl>
                                      </p:cBhvr>
                                    </p:animEffect>
                                    <p:animScale>
                                      <p:cBhvr>
                                        <p:cTn id="29" dur="250" autoRev="1" fill="hold"/>
                                        <p:tgtEl>
                                          <p:spTgt spid="5"/>
                                        </p:tgtEl>
                                      </p:cBhvr>
                                      <p:by x="105000" y="105000"/>
                                    </p:animScale>
                                  </p:childTnLst>
                                </p:cTn>
                              </p:par>
                              <p:par>
                                <p:cTn id="30" presetID="17" presetClass="path" presetSubtype="0" repeatCount="indefinite" accel="50000" decel="50000" fill="hold" nodeType="withEffect">
                                  <p:stCondLst>
                                    <p:cond delay="0"/>
                                  </p:stCondLst>
                                  <p:childTnLst>
                                    <p:animMotion origin="layout" path="M 0.09236 -0.42894 L 0.20903 -0.42894 L 0.29184 -0.53033 L 0.3724 -0.42894 L 0.48906 -0.42894 L 0.48906 -0.28611 L 0.56962 -0.18542 L 0.48906 -0.08635 L 0.48906 0.05648 L 0.3724 0.05648 L 0.29184 0.15486 L 0.20903 0.05648 L 0.09236 0.05648 L 0.09236 -0.08635 L 0.00955 -0.18542 L 0.09236 -0.28611 L 0.09236 -0.42894 Z " pathEditMode="relative" rAng="0" ptsTypes="AAAAAAAAAAAAAAAAA">
                                      <p:cBhvr>
                                        <p:cTn id="31" dur="3000" fill="hold"/>
                                        <p:tgtEl>
                                          <p:spTgt spid="12"/>
                                        </p:tgtEl>
                                        <p:attrNameLst>
                                          <p:attrName>ppt_x</p:attrName>
                                          <p:attrName>ppt_y</p:attrName>
                                        </p:attrNameLst>
                                      </p:cBhvr>
                                      <p:rCtr x="19722" y="2412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11">
                <p:cTn id="32" repeatCount="2000" fill="hold" display="0">
                  <p:stCondLst>
                    <p:cond delay="indefinite"/>
                  </p:stCondLst>
                  <p:endCondLst>
                    <p:cond evt="onStopAudio" delay="0">
                      <p:tgtEl>
                        <p:sldTgt/>
                      </p:tgtEl>
                    </p:cond>
                  </p:endCondLst>
                </p:cTn>
                <p:tgtEl>
                  <p:spTgt spid="2"/>
                </p:tgtEl>
              </p:cMediaNode>
            </p:audio>
          </p:childTnLst>
        </p:cTn>
      </p:par>
    </p:tnLst>
    <p:bldLst>
      <p:bldP spid="14"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grpSp>
        <p:nvGrpSpPr>
          <p:cNvPr id="964" name="Google Shape;964;p38"/>
          <p:cNvGrpSpPr/>
          <p:nvPr/>
        </p:nvGrpSpPr>
        <p:grpSpPr>
          <a:xfrm>
            <a:off x="379229" y="1141953"/>
            <a:ext cx="2926660" cy="585711"/>
            <a:chOff x="611550" y="2773950"/>
            <a:chExt cx="2698875" cy="344475"/>
          </a:xfrm>
        </p:grpSpPr>
        <p:sp>
          <p:nvSpPr>
            <p:cNvPr id="965" name="Google Shape;965;p38"/>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FFE638">
                <a:alpha val="4732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6" name="Google Shape;966;p38"/>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FFE638">
                <a:alpha val="4732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967" name="Google Shape;967;p38"/>
          <p:cNvGrpSpPr/>
          <p:nvPr/>
        </p:nvGrpSpPr>
        <p:grpSpPr>
          <a:xfrm rot="-1082360">
            <a:off x="4541801" y="1168464"/>
            <a:ext cx="4671272" cy="4467233"/>
            <a:chOff x="1638236" y="2934241"/>
            <a:chExt cx="767954" cy="742909"/>
          </a:xfrm>
        </p:grpSpPr>
        <p:sp>
          <p:nvSpPr>
            <p:cNvPr id="968" name="Google Shape;968;p38"/>
            <p:cNvSpPr/>
            <p:nvPr/>
          </p:nvSpPr>
          <p:spPr>
            <a:xfrm>
              <a:off x="1848065" y="3244444"/>
              <a:ext cx="481978" cy="432705"/>
            </a:xfrm>
            <a:custGeom>
              <a:avLst/>
              <a:gdLst/>
              <a:ahLst/>
              <a:cxnLst/>
              <a:rect l="l" t="t" r="r" b="b"/>
              <a:pathLst>
                <a:path w="37161" h="33362" extrusionOk="0">
                  <a:moveTo>
                    <a:pt x="7473" y="0"/>
                  </a:moveTo>
                  <a:lnTo>
                    <a:pt x="1" y="26419"/>
                  </a:lnTo>
                  <a:lnTo>
                    <a:pt x="23718" y="33124"/>
                  </a:lnTo>
                  <a:cubicBezTo>
                    <a:pt x="24287" y="33285"/>
                    <a:pt x="24859" y="33362"/>
                    <a:pt x="25422" y="33362"/>
                  </a:cubicBezTo>
                  <a:cubicBezTo>
                    <a:pt x="28129" y="33362"/>
                    <a:pt x="30617" y="31588"/>
                    <a:pt x="31390" y="28854"/>
                  </a:cubicBezTo>
                  <a:lnTo>
                    <a:pt x="37161" y="8406"/>
                  </a:lnTo>
                  <a:lnTo>
                    <a:pt x="7473" y="0"/>
                  </a:lnTo>
                  <a:close/>
                </a:path>
              </a:pathLst>
            </a:custGeom>
            <a:solidFill>
              <a:srgbClr val="D9D9D9">
                <a:alpha val="5625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9" name="Google Shape;969;p38"/>
            <p:cNvSpPr/>
            <p:nvPr/>
          </p:nvSpPr>
          <p:spPr>
            <a:xfrm>
              <a:off x="1638236" y="2934241"/>
              <a:ext cx="767954" cy="714880"/>
            </a:xfrm>
            <a:custGeom>
              <a:avLst/>
              <a:gdLst/>
              <a:ahLst/>
              <a:cxnLst/>
              <a:rect l="l" t="t" r="r" b="b"/>
              <a:pathLst>
                <a:path w="59210" h="55118" extrusionOk="0">
                  <a:moveTo>
                    <a:pt x="13077" y="0"/>
                  </a:moveTo>
                  <a:lnTo>
                    <a:pt x="1" y="46133"/>
                  </a:lnTo>
                  <a:lnTo>
                    <a:pt x="25686" y="53405"/>
                  </a:lnTo>
                  <a:cubicBezTo>
                    <a:pt x="25686" y="53405"/>
                    <a:pt x="32731" y="55117"/>
                    <a:pt x="38345" y="55117"/>
                  </a:cubicBezTo>
                  <a:cubicBezTo>
                    <a:pt x="39696" y="55117"/>
                    <a:pt x="40964" y="55018"/>
                    <a:pt x="42031" y="54773"/>
                  </a:cubicBezTo>
                  <a:cubicBezTo>
                    <a:pt x="47535" y="53505"/>
                    <a:pt x="49569" y="47067"/>
                    <a:pt x="49569" y="47067"/>
                  </a:cubicBezTo>
                  <a:lnTo>
                    <a:pt x="59210" y="13076"/>
                  </a:lnTo>
                  <a:lnTo>
                    <a:pt x="1307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0" name="Google Shape;970;p38"/>
            <p:cNvSpPr/>
            <p:nvPr/>
          </p:nvSpPr>
          <p:spPr>
            <a:xfrm>
              <a:off x="1778416" y="2934241"/>
              <a:ext cx="627774" cy="273875"/>
            </a:xfrm>
            <a:custGeom>
              <a:avLst/>
              <a:gdLst/>
              <a:ahLst/>
              <a:cxnLst/>
              <a:rect l="l" t="t" r="r" b="b"/>
              <a:pathLst>
                <a:path w="48402" h="21116" extrusionOk="0">
                  <a:moveTo>
                    <a:pt x="2269" y="0"/>
                  </a:moveTo>
                  <a:lnTo>
                    <a:pt x="0" y="8039"/>
                  </a:lnTo>
                  <a:lnTo>
                    <a:pt x="46100" y="21115"/>
                  </a:lnTo>
                  <a:lnTo>
                    <a:pt x="48402" y="13076"/>
                  </a:lnTo>
                  <a:lnTo>
                    <a:pt x="2269" y="0"/>
                  </a:lnTo>
                  <a:close/>
                </a:path>
              </a:pathLst>
            </a:custGeom>
            <a:solidFill>
              <a:srgbClr val="EDD63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1" name="Google Shape;971;p38"/>
            <p:cNvSpPr/>
            <p:nvPr/>
          </p:nvSpPr>
          <p:spPr>
            <a:xfrm>
              <a:off x="1971371" y="3542106"/>
              <a:ext cx="310657" cy="112891"/>
            </a:xfrm>
            <a:custGeom>
              <a:avLst/>
              <a:gdLst/>
              <a:ahLst/>
              <a:cxnLst/>
              <a:rect l="l" t="t" r="r" b="b"/>
              <a:pathLst>
                <a:path w="23952" h="8704" extrusionOk="0">
                  <a:moveTo>
                    <a:pt x="23951" y="0"/>
                  </a:moveTo>
                  <a:cubicBezTo>
                    <a:pt x="23951" y="1"/>
                    <a:pt x="22634" y="3408"/>
                    <a:pt x="19794" y="3408"/>
                  </a:cubicBezTo>
                  <a:cubicBezTo>
                    <a:pt x="18907" y="3408"/>
                    <a:pt x="17871" y="3075"/>
                    <a:pt x="16679" y="2202"/>
                  </a:cubicBezTo>
                  <a:lnTo>
                    <a:pt x="16679" y="2202"/>
                  </a:lnTo>
                  <a:cubicBezTo>
                    <a:pt x="16679" y="2202"/>
                    <a:pt x="17679" y="6204"/>
                    <a:pt x="1" y="6538"/>
                  </a:cubicBezTo>
                  <a:cubicBezTo>
                    <a:pt x="4759" y="7887"/>
                    <a:pt x="8876" y="8704"/>
                    <a:pt x="12321" y="8704"/>
                  </a:cubicBezTo>
                  <a:cubicBezTo>
                    <a:pt x="18246" y="8704"/>
                    <a:pt x="22179" y="6286"/>
                    <a:pt x="23951" y="0"/>
                  </a:cubicBezTo>
                  <a:close/>
                </a:path>
              </a:pathLst>
            </a:custGeom>
            <a:solidFill>
              <a:srgbClr val="EDD63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972" name="Google Shape;972;p38"/>
          <p:cNvGrpSpPr/>
          <p:nvPr/>
        </p:nvGrpSpPr>
        <p:grpSpPr>
          <a:xfrm rot="646640">
            <a:off x="828830" y="1327302"/>
            <a:ext cx="4503101" cy="4835136"/>
            <a:chOff x="683398" y="2777187"/>
            <a:chExt cx="876552" cy="777046"/>
          </a:xfrm>
        </p:grpSpPr>
        <p:sp>
          <p:nvSpPr>
            <p:cNvPr id="973" name="Google Shape;973;p38"/>
            <p:cNvSpPr/>
            <p:nvPr/>
          </p:nvSpPr>
          <p:spPr>
            <a:xfrm>
              <a:off x="712814" y="2921258"/>
              <a:ext cx="731184" cy="632975"/>
            </a:xfrm>
            <a:custGeom>
              <a:avLst/>
              <a:gdLst/>
              <a:ahLst/>
              <a:cxnLst/>
              <a:rect l="l" t="t" r="r" b="b"/>
              <a:pathLst>
                <a:path w="56375" h="48803" extrusionOk="0">
                  <a:moveTo>
                    <a:pt x="48235" y="0"/>
                  </a:moveTo>
                  <a:lnTo>
                    <a:pt x="1" y="10141"/>
                  </a:lnTo>
                  <a:lnTo>
                    <a:pt x="8140" y="48802"/>
                  </a:lnTo>
                  <a:lnTo>
                    <a:pt x="56374" y="38661"/>
                  </a:lnTo>
                  <a:lnTo>
                    <a:pt x="48235" y="0"/>
                  </a:lnTo>
                  <a:close/>
                </a:path>
              </a:pathLst>
            </a:custGeom>
            <a:solidFill>
              <a:srgbClr val="D9D9D9">
                <a:alpha val="5625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4" name="Google Shape;974;p38"/>
            <p:cNvSpPr/>
            <p:nvPr/>
          </p:nvSpPr>
          <p:spPr>
            <a:xfrm>
              <a:off x="683398" y="2777187"/>
              <a:ext cx="876552" cy="705659"/>
            </a:xfrm>
            <a:custGeom>
              <a:avLst/>
              <a:gdLst/>
              <a:ahLst/>
              <a:cxnLst/>
              <a:rect l="l" t="t" r="r" b="b"/>
              <a:pathLst>
                <a:path w="67583" h="54407" extrusionOk="0">
                  <a:moveTo>
                    <a:pt x="49836" y="0"/>
                  </a:moveTo>
                  <a:lnTo>
                    <a:pt x="0" y="10475"/>
                  </a:lnTo>
                  <a:cubicBezTo>
                    <a:pt x="0" y="10475"/>
                    <a:pt x="6071" y="46767"/>
                    <a:pt x="17780" y="54406"/>
                  </a:cubicBezTo>
                  <a:lnTo>
                    <a:pt x="67582" y="43932"/>
                  </a:lnTo>
                  <a:cubicBezTo>
                    <a:pt x="56374" y="36593"/>
                    <a:pt x="49836" y="0"/>
                    <a:pt x="4983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5" name="Google Shape;975;p38"/>
            <p:cNvSpPr/>
            <p:nvPr/>
          </p:nvSpPr>
          <p:spPr>
            <a:xfrm>
              <a:off x="683398" y="2777187"/>
              <a:ext cx="669745" cy="248778"/>
            </a:xfrm>
            <a:custGeom>
              <a:avLst/>
              <a:gdLst/>
              <a:ahLst/>
              <a:cxnLst/>
              <a:rect l="l" t="t" r="r" b="b"/>
              <a:pathLst>
                <a:path w="51638" h="19181" extrusionOk="0">
                  <a:moveTo>
                    <a:pt x="49803" y="0"/>
                  </a:moveTo>
                  <a:lnTo>
                    <a:pt x="0" y="10475"/>
                  </a:lnTo>
                  <a:lnTo>
                    <a:pt x="1835" y="19181"/>
                  </a:lnTo>
                  <a:lnTo>
                    <a:pt x="51637" y="8673"/>
                  </a:lnTo>
                  <a:lnTo>
                    <a:pt x="49803" y="0"/>
                  </a:lnTo>
                  <a:close/>
                </a:path>
              </a:pathLst>
            </a:custGeom>
            <a:solidFill>
              <a:srgbClr val="FCB8B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977" name="Google Shape;977;p38"/>
          <p:cNvSpPr txBox="1">
            <a:spLocks noGrp="1"/>
          </p:cNvSpPr>
          <p:nvPr>
            <p:ph type="subTitle" idx="2"/>
          </p:nvPr>
        </p:nvSpPr>
        <p:spPr>
          <a:xfrm>
            <a:off x="1422971" y="1728992"/>
            <a:ext cx="3386342" cy="2956840"/>
          </a:xfrm>
          <a:prstGeom prst="rect">
            <a:avLst/>
          </a:prstGeom>
        </p:spPr>
        <p:txBody>
          <a:bodyPr spcFirstLastPara="1" wrap="square" lIns="91425" tIns="91425" rIns="91425" bIns="91425" anchor="t" anchorCtr="0">
            <a:noAutofit/>
          </a:bodyPr>
          <a:lstStyle/>
          <a:p>
            <a:pPr algn="l" eaLnBrk="0" hangingPunct="0">
              <a:spcAft>
                <a:spcPts val="600"/>
              </a:spcAft>
            </a:pPr>
            <a:r>
              <a:rPr lang="en-US" altLang="en-US" sz="3200">
                <a:solidFill>
                  <a:schemeClr val="tx1"/>
                </a:solidFill>
                <a:latin typeface="+mj-lt"/>
                <a:ea typeface="Times New Roman" panose="02020603050405020304" pitchFamily="18" charset="0"/>
                <a:cs typeface="Times New Roman" panose="02020603050405020304" pitchFamily="18" charset="0"/>
              </a:rPr>
              <a:t>   SGK</a:t>
            </a:r>
            <a:r>
              <a:rPr lang="en-US" altLang="en-US" sz="3200" dirty="0">
                <a:solidFill>
                  <a:schemeClr val="tx1"/>
                </a:solidFill>
                <a:latin typeface="+mj-lt"/>
                <a:ea typeface="Times New Roman" panose="02020603050405020304" pitchFamily="18" charset="0"/>
                <a:cs typeface="Times New Roman" panose="02020603050405020304" pitchFamily="18" charset="0"/>
              </a:rPr>
              <a:t>, </a:t>
            </a:r>
            <a:r>
              <a:rPr lang="en-US" altLang="en-US" sz="3200" dirty="0" err="1">
                <a:solidFill>
                  <a:srgbClr val="000000"/>
                </a:solidFill>
                <a:latin typeface="+mj-lt"/>
                <a:ea typeface="Times New Roman" panose="02020603050405020304" pitchFamily="18" charset="0"/>
                <a:cs typeface="Times New Roman" panose="02020603050405020304" pitchFamily="18" charset="0"/>
              </a:rPr>
              <a:t>kế</a:t>
            </a:r>
            <a:r>
              <a:rPr lang="en-US" altLang="en-US" sz="3200" dirty="0">
                <a:solidFill>
                  <a:srgbClr val="000000"/>
                </a:solidFill>
                <a:latin typeface="+mj-lt"/>
                <a:ea typeface="Times New Roman" panose="02020603050405020304" pitchFamily="18" charset="0"/>
                <a:cs typeface="Times New Roman" panose="02020603050405020304" pitchFamily="18" charset="0"/>
              </a:rPr>
              <a:t> </a:t>
            </a:r>
            <a:r>
              <a:rPr lang="en-US" altLang="en-US" sz="3200" err="1">
                <a:solidFill>
                  <a:srgbClr val="000000"/>
                </a:solidFill>
                <a:latin typeface="+mj-lt"/>
                <a:ea typeface="Times New Roman" panose="02020603050405020304" pitchFamily="18" charset="0"/>
                <a:cs typeface="Times New Roman" panose="02020603050405020304" pitchFamily="18" charset="0"/>
              </a:rPr>
              <a:t>hoạch</a:t>
            </a:r>
            <a:r>
              <a:rPr lang="en-US" altLang="en-US" sz="3200">
                <a:solidFill>
                  <a:srgbClr val="000000"/>
                </a:solidFill>
                <a:latin typeface="+mj-lt"/>
                <a:ea typeface="Times New Roman" panose="02020603050405020304" pitchFamily="18" charset="0"/>
                <a:cs typeface="Times New Roman" panose="02020603050405020304" pitchFamily="18" charset="0"/>
              </a:rPr>
              <a:t> bài dạy, bảng </a:t>
            </a:r>
            <a:r>
              <a:rPr lang="en-US" altLang="en-US" sz="3200" dirty="0" err="1">
                <a:solidFill>
                  <a:srgbClr val="000000"/>
                </a:solidFill>
                <a:latin typeface="+mj-lt"/>
                <a:ea typeface="Times New Roman" panose="02020603050405020304" pitchFamily="18" charset="0"/>
                <a:cs typeface="Times New Roman" panose="02020603050405020304" pitchFamily="18" charset="0"/>
              </a:rPr>
              <a:t>phụ</a:t>
            </a:r>
            <a:r>
              <a:rPr lang="en-US" altLang="en-US" sz="3200" dirty="0">
                <a:solidFill>
                  <a:srgbClr val="000000"/>
                </a:solidFill>
                <a:latin typeface="+mj-lt"/>
                <a:ea typeface="Times New Roman" panose="02020603050405020304" pitchFamily="18" charset="0"/>
                <a:cs typeface="Times New Roman" panose="02020603050405020304" pitchFamily="18" charset="0"/>
              </a:rPr>
              <a:t>, </a:t>
            </a:r>
            <a:r>
              <a:rPr lang="en-US" altLang="en-US" sz="3200" err="1">
                <a:solidFill>
                  <a:srgbClr val="000000"/>
                </a:solidFill>
                <a:latin typeface="+mj-lt"/>
                <a:ea typeface="Times New Roman" panose="02020603050405020304" pitchFamily="18" charset="0"/>
                <a:cs typeface="Times New Roman" panose="02020603050405020304" pitchFamily="18" charset="0"/>
              </a:rPr>
              <a:t>máy</a:t>
            </a:r>
            <a:r>
              <a:rPr lang="en-US" altLang="en-US" sz="3200">
                <a:solidFill>
                  <a:srgbClr val="000000"/>
                </a:solidFill>
                <a:latin typeface="+mj-lt"/>
                <a:ea typeface="Times New Roman" panose="02020603050405020304" pitchFamily="18" charset="0"/>
                <a:cs typeface="Times New Roman" panose="02020603050405020304" pitchFamily="18" charset="0"/>
              </a:rPr>
              <a:t> chiếu</a:t>
            </a:r>
            <a:r>
              <a:rPr lang="en-US" altLang="en-US" sz="3200">
                <a:latin typeface="+mj-lt"/>
                <a:ea typeface="Calibri" panose="020F0502020204030204" pitchFamily="34" charset="0"/>
                <a:cs typeface="Times New Roman" panose="02020603050405020304" pitchFamily="18" charset="0"/>
              </a:rPr>
              <a:t>, </a:t>
            </a:r>
            <a:r>
              <a:rPr lang="en-US" altLang="en-US" sz="3200" dirty="0">
                <a:latin typeface="+mj-lt"/>
                <a:ea typeface="Calibri" panose="020F0502020204030204" pitchFamily="34" charset="0"/>
                <a:cs typeface="Times New Roman" panose="02020603050405020304" pitchFamily="18" charset="0"/>
              </a:rPr>
              <a:t>phiếu bài tập (các bài tập bổ sung).</a:t>
            </a:r>
            <a:endParaRPr lang="en-US" altLang="en-US" sz="3200" dirty="0">
              <a:latin typeface="+mj-lt"/>
              <a:cs typeface="Times New Roman" panose="02020603050405020304" pitchFamily="18" charset="0"/>
            </a:endParaRPr>
          </a:p>
        </p:txBody>
      </p:sp>
      <p:sp>
        <p:nvSpPr>
          <p:cNvPr id="980" name="Google Shape;980;p38"/>
          <p:cNvSpPr txBox="1">
            <a:spLocks noGrp="1"/>
          </p:cNvSpPr>
          <p:nvPr>
            <p:ph type="title"/>
          </p:nvPr>
        </p:nvSpPr>
        <p:spPr>
          <a:xfrm>
            <a:off x="379229" y="1174815"/>
            <a:ext cx="8022300" cy="572700"/>
          </a:xfrm>
          <a:prstGeom prst="rect">
            <a:avLst/>
          </a:prstGeom>
        </p:spPr>
        <p:txBody>
          <a:bodyPr spcFirstLastPara="1" wrap="square" lIns="91425" tIns="91425" rIns="91425" bIns="91425" anchor="t" anchorCtr="0">
            <a:noAutofit/>
          </a:bodyPr>
          <a:lstStyle/>
          <a:p>
            <a:r>
              <a:rPr lang="en" b="1" smtClean="0">
                <a:solidFill>
                  <a:srgbClr val="FF0000"/>
                </a:solidFill>
                <a:latin typeface="Times New Roman" panose="02020603050405020304" pitchFamily="18" charset="0"/>
                <a:cs typeface="Times New Roman" panose="02020603050405020304" pitchFamily="18" charset="0"/>
              </a:rPr>
              <a:t>A. Chuẩn bị</a:t>
            </a:r>
            <a:endParaRPr b="1">
              <a:solidFill>
                <a:srgbClr val="FF0000"/>
              </a:solidFill>
              <a:latin typeface="Times New Roman" panose="02020603050405020304" pitchFamily="18" charset="0"/>
              <a:cs typeface="Times New Roman" panose="02020603050405020304" pitchFamily="18" charset="0"/>
            </a:endParaRPr>
          </a:p>
        </p:txBody>
      </p:sp>
      <p:sp>
        <p:nvSpPr>
          <p:cNvPr id="2" name="AutoShape 2" descr="Funny Teachers Cartoon image Collections by Style Merchant Pro | Girl  cartoon, Cartoon, Teacher cartoon"/>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en-US" sz="1400" kern="0">
              <a:solidFill>
                <a:srgbClr val="000000"/>
              </a:solidFill>
              <a:cs typeface="Arial"/>
              <a:sym typeface="Arial"/>
            </a:endParaRPr>
          </a:p>
        </p:txBody>
      </p:sp>
      <p:pic>
        <p:nvPicPr>
          <p:cNvPr id="45" name="Picture 6" descr="Male Teacher Clipart Transparent Background - Novocom.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69" y="3389774"/>
            <a:ext cx="2019982" cy="1620604"/>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3"/>
          </p:nvPr>
        </p:nvSpPr>
        <p:spPr>
          <a:xfrm>
            <a:off x="5166813" y="1896189"/>
            <a:ext cx="3054000" cy="560307"/>
          </a:xfrm>
        </p:spPr>
        <p:txBody>
          <a:bodyPr/>
          <a:lstStyle/>
          <a:p>
            <a:pPr algn="l"/>
            <a:r>
              <a:rPr lang="nl-NL" sz="3600">
                <a:latin typeface="+mj-lt"/>
                <a:ea typeface="Calibri" panose="020F0502020204030204" pitchFamily="34" charset="0"/>
              </a:rPr>
              <a:t>   </a:t>
            </a:r>
            <a:r>
              <a:rPr lang="nl-NL" sz="3600" smtClean="0">
                <a:latin typeface="+mj-lt"/>
                <a:ea typeface="Calibri" panose="020F0502020204030204" pitchFamily="34" charset="0"/>
              </a:rPr>
              <a:t>SGK,vở, đồ </a:t>
            </a:r>
            <a:r>
              <a:rPr lang="nl-NL" sz="3600">
                <a:latin typeface="+mj-lt"/>
                <a:ea typeface="Calibri" panose="020F0502020204030204" pitchFamily="34" charset="0"/>
              </a:rPr>
              <a:t>dùng học </a:t>
            </a:r>
            <a:r>
              <a:rPr lang="nl-NL" sz="3600" smtClean="0">
                <a:latin typeface="+mj-lt"/>
                <a:ea typeface="Calibri" panose="020F0502020204030204" pitchFamily="34" charset="0"/>
              </a:rPr>
              <a:t>tập</a:t>
            </a:r>
            <a:endParaRPr lang="en-US" sz="3600">
              <a:latin typeface="+mj-lt"/>
            </a:endParaRPr>
          </a:p>
        </p:txBody>
      </p:sp>
      <p:sp>
        <p:nvSpPr>
          <p:cNvPr id="6" name="AutoShape 8" descr="School Boy"/>
          <p:cNvSpPr>
            <a:spLocks noChangeAspect="1" noChangeArrowheads="1"/>
          </p:cNvSpPr>
          <p:nvPr/>
        </p:nvSpPr>
        <p:spPr bwMode="auto">
          <a:xfrm>
            <a:off x="307975" y="8651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en-US" sz="1400" kern="0">
              <a:solidFill>
                <a:srgbClr val="000000"/>
              </a:solidFill>
              <a:cs typeface="Arial"/>
              <a:sym typeface="Arial"/>
            </a:endParaRPr>
          </a:p>
        </p:txBody>
      </p:sp>
      <p:pic>
        <p:nvPicPr>
          <p:cNvPr id="52" name="Picture 2" descr="Cartoon student | Free SV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8042" y="3002507"/>
            <a:ext cx="1220822" cy="140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85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hình nền màu xanh ng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5181"/>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ết quả hình ảnh cho virut corona"/>
          <p:cNvPicPr>
            <a:picLocks noChangeAspect="1" noChangeArrowheads="1"/>
          </p:cNvPicPr>
          <p:nvPr/>
        </p:nvPicPr>
        <p:blipFill rotWithShape="1">
          <a:blip r:embed="rId3">
            <a:extLst>
              <a:ext uri="{28A0092B-C50C-407E-A947-70E740481C1C}">
                <a14:useLocalDpi xmlns:a14="http://schemas.microsoft.com/office/drawing/2010/main" val="0"/>
              </a:ext>
            </a:extLst>
          </a:blip>
          <a:srcRect r="52634"/>
          <a:stretch/>
        </p:blipFill>
        <p:spPr bwMode="auto">
          <a:xfrm>
            <a:off x="27200" y="3181351"/>
            <a:ext cx="2658099" cy="28194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tiêu diệt png">
            <a:hlinkClick r:id="rId4" action="ppaction://hlinksldjump"/>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423" t="10158" r="7352" b="9652"/>
          <a:stretch/>
        </p:blipFill>
        <p:spPr bwMode="auto">
          <a:xfrm>
            <a:off x="4119894" y="934106"/>
            <a:ext cx="904216" cy="6456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hlinkClick r:id="rId6" action="ppaction://hlinksldjump"/>
          </p:cNvPr>
          <p:cNvSpPr/>
          <p:nvPr/>
        </p:nvSpPr>
        <p:spPr>
          <a:xfrm>
            <a:off x="860401" y="1083914"/>
            <a:ext cx="2851358" cy="1315745"/>
          </a:xfrm>
          <a:prstGeom prst="rect">
            <a:avLst/>
          </a:prstGeom>
          <a:noFill/>
        </p:spPr>
        <p:txBody>
          <a:bodyPr wrap="none" lIns="68580" tIns="34290" rIns="68580" bIns="34290">
            <a:spAutoFit/>
          </a:bodyPr>
          <a:lstStyle/>
          <a:p>
            <a:pPr algn="ctr" eaLnBrk="0" fontAlgn="base" hangingPunct="0">
              <a:spcBef>
                <a:spcPct val="0"/>
              </a:spcBef>
              <a:spcAft>
                <a:spcPct val="0"/>
              </a:spcAft>
            </a:pPr>
            <a:r>
              <a:rPr lang="en-US" sz="4050" b="1" spc="38" dirty="0" err="1">
                <a:ln w="9525" cmpd="sng">
                  <a:solidFill>
                    <a:srgbClr val="5B9BD5"/>
                  </a:solidFill>
                  <a:prstDash val="solid"/>
                </a:ln>
                <a:solidFill>
                  <a:prstClr val="white"/>
                </a:solidFill>
                <a:effectLst>
                  <a:glow rad="38100">
                    <a:srgbClr val="5B9BD5">
                      <a:alpha val="40000"/>
                    </a:srgbClr>
                  </a:glow>
                </a:effectLst>
                <a:latin typeface="Times New Roman" panose="02020603050405020304" pitchFamily="18" charset="0"/>
                <a:cs typeface="Times New Roman" panose="02020603050405020304" pitchFamily="18" charset="0"/>
              </a:rPr>
              <a:t>TIÊU</a:t>
            </a:r>
            <a:r>
              <a:rPr lang="en-US" sz="4050" b="1" spc="38" dirty="0">
                <a:ln w="9525" cmpd="sng">
                  <a:solidFill>
                    <a:srgbClr val="5B9BD5"/>
                  </a:solidFill>
                  <a:prstDash val="solid"/>
                </a:ln>
                <a:solidFill>
                  <a:prstClr val="white"/>
                </a:solidFill>
                <a:effectLst>
                  <a:glow rad="38100">
                    <a:srgbClr val="5B9BD5">
                      <a:alpha val="40000"/>
                    </a:srgbClr>
                  </a:glow>
                </a:effectLst>
                <a:latin typeface="Times New Roman" panose="02020603050405020304" pitchFamily="18" charset="0"/>
                <a:cs typeface="Times New Roman" panose="02020603050405020304" pitchFamily="18" charset="0"/>
              </a:rPr>
              <a:t> </a:t>
            </a:r>
            <a:r>
              <a:rPr lang="en-US" sz="4050" b="1" spc="38" dirty="0" err="1">
                <a:ln w="9525" cmpd="sng">
                  <a:solidFill>
                    <a:srgbClr val="5B9BD5"/>
                  </a:solidFill>
                  <a:prstDash val="solid"/>
                </a:ln>
                <a:solidFill>
                  <a:prstClr val="white"/>
                </a:solidFill>
                <a:effectLst>
                  <a:glow rad="38100">
                    <a:srgbClr val="5B9BD5">
                      <a:alpha val="40000"/>
                    </a:srgbClr>
                  </a:glow>
                </a:effectLst>
                <a:latin typeface="Times New Roman" panose="02020603050405020304" pitchFamily="18" charset="0"/>
                <a:cs typeface="Times New Roman" panose="02020603050405020304" pitchFamily="18" charset="0"/>
              </a:rPr>
              <a:t>DIỆT</a:t>
            </a:r>
            <a:endParaRPr lang="en-US" sz="4050" b="1" spc="38" dirty="0">
              <a:ln w="9525" cmpd="sng">
                <a:solidFill>
                  <a:srgbClr val="5B9BD5"/>
                </a:solidFill>
                <a:prstDash val="solid"/>
              </a:ln>
              <a:solidFill>
                <a:prstClr val="white"/>
              </a:solidFill>
              <a:effectLst>
                <a:glow rad="38100">
                  <a:srgbClr val="5B9BD5">
                    <a:alpha val="40000"/>
                  </a:srgbClr>
                </a:glow>
              </a:effectLst>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n-US" sz="4050" b="1" spc="38" dirty="0" err="1">
                <a:ln w="9525" cmpd="sng">
                  <a:solidFill>
                    <a:srgbClr val="5B9BD5"/>
                  </a:solidFill>
                  <a:prstDash val="solid"/>
                </a:ln>
                <a:solidFill>
                  <a:prstClr val="white"/>
                </a:solidFill>
                <a:effectLst>
                  <a:glow rad="38100">
                    <a:srgbClr val="5B9BD5">
                      <a:alpha val="40000"/>
                    </a:srgbClr>
                  </a:glow>
                </a:effectLst>
                <a:latin typeface="Times New Roman" panose="02020603050405020304" pitchFamily="18" charset="0"/>
                <a:cs typeface="Times New Roman" panose="02020603050405020304" pitchFamily="18" charset="0"/>
              </a:rPr>
              <a:t>Sars</a:t>
            </a:r>
            <a:r>
              <a:rPr lang="en-US" sz="4050" b="1" spc="38" dirty="0">
                <a:ln w="9525" cmpd="sng">
                  <a:solidFill>
                    <a:srgbClr val="5B9BD5"/>
                  </a:solidFill>
                  <a:prstDash val="solid"/>
                </a:ln>
                <a:solidFill>
                  <a:prstClr val="white"/>
                </a:solidFill>
                <a:effectLst>
                  <a:glow rad="38100">
                    <a:srgbClr val="5B9BD5">
                      <a:alpha val="40000"/>
                    </a:srgbClr>
                  </a:glow>
                </a:effectLst>
                <a:latin typeface="Times New Roman" panose="02020603050405020304" pitchFamily="18" charset="0"/>
                <a:cs typeface="Times New Roman" panose="02020603050405020304" pitchFamily="18" charset="0"/>
              </a:rPr>
              <a:t> Cov2 </a:t>
            </a:r>
          </a:p>
        </p:txBody>
      </p:sp>
      <p:sp>
        <p:nvSpPr>
          <p:cNvPr id="24" name="Oval 23">
            <a:hlinkClick r:id="rId7" action="ppaction://hlinksldjump"/>
          </p:cNvPr>
          <p:cNvSpPr/>
          <p:nvPr/>
        </p:nvSpPr>
        <p:spPr>
          <a:xfrm>
            <a:off x="197268" y="2687419"/>
            <a:ext cx="396000" cy="27384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0" fontAlgn="base" hangingPunct="0">
              <a:spcBef>
                <a:spcPct val="0"/>
              </a:spcBef>
              <a:spcAft>
                <a:spcPct val="0"/>
              </a:spcAft>
            </a:pPr>
            <a:r>
              <a:rPr lang="en-US" sz="1350" b="1" dirty="0">
                <a:solidFill>
                  <a:prstClr val="white"/>
                </a:solidFill>
              </a:rPr>
              <a:t>1</a:t>
            </a:r>
          </a:p>
        </p:txBody>
      </p:sp>
      <p:sp>
        <p:nvSpPr>
          <p:cNvPr id="31" name="Oval 30">
            <a:hlinkClick r:id="rId8" action="ppaction://hlinksldjump"/>
          </p:cNvPr>
          <p:cNvSpPr/>
          <p:nvPr/>
        </p:nvSpPr>
        <p:spPr>
          <a:xfrm>
            <a:off x="687473" y="2687419"/>
            <a:ext cx="396000" cy="27384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0" fontAlgn="base" hangingPunct="0">
              <a:spcBef>
                <a:spcPct val="0"/>
              </a:spcBef>
              <a:spcAft>
                <a:spcPct val="0"/>
              </a:spcAft>
            </a:pPr>
            <a:r>
              <a:rPr lang="en-US" sz="1350" b="1" dirty="0">
                <a:solidFill>
                  <a:prstClr val="white"/>
                </a:solidFill>
              </a:rPr>
              <a:t>2</a:t>
            </a:r>
          </a:p>
        </p:txBody>
      </p:sp>
      <p:sp>
        <p:nvSpPr>
          <p:cNvPr id="32" name="Oval 31">
            <a:hlinkClick r:id="rId9" action="ppaction://hlinksldjump"/>
          </p:cNvPr>
          <p:cNvSpPr/>
          <p:nvPr/>
        </p:nvSpPr>
        <p:spPr>
          <a:xfrm>
            <a:off x="1540193" y="2687419"/>
            <a:ext cx="396000" cy="27384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0" fontAlgn="base" hangingPunct="0">
              <a:spcBef>
                <a:spcPct val="0"/>
              </a:spcBef>
              <a:spcAft>
                <a:spcPct val="0"/>
              </a:spcAft>
            </a:pPr>
            <a:r>
              <a:rPr lang="en-US" sz="1350" b="1" dirty="0" smtClean="0">
                <a:solidFill>
                  <a:prstClr val="white"/>
                </a:solidFill>
              </a:rPr>
              <a:t>4</a:t>
            </a:r>
            <a:endParaRPr lang="en-US" sz="1350" b="1" dirty="0">
              <a:solidFill>
                <a:prstClr val="white"/>
              </a:solidFill>
            </a:endParaRPr>
          </a:p>
        </p:txBody>
      </p:sp>
      <p:pic>
        <p:nvPicPr>
          <p:cNvPr id="30" name="Ảnh 29">
            <a:hlinkClick r:id="rId6" action="ppaction://hlinksldjump"/>
          </p:cNvPr>
          <p:cNvPicPr>
            <a:picLocks noChangeAspect="1"/>
          </p:cNvPicPr>
          <p:nvPr/>
        </p:nvPicPr>
        <p:blipFill>
          <a:blip r:embed="rId10">
            <a:extLst>
              <a:ext uri="{BEBA8EAE-BF5A-486C-A8C5-ECC9F3942E4B}">
                <a14:imgProps xmlns:a14="http://schemas.microsoft.com/office/drawing/2010/main">
                  <a14:imgLayer r:embed="rId11">
                    <a14:imgEffect>
                      <a14:backgroundRemoval t="9714" b="100000" l="9434" r="100000"/>
                    </a14:imgEffect>
                  </a14:imgLayer>
                </a14:imgProps>
              </a:ext>
            </a:extLst>
          </a:blip>
          <a:stretch>
            <a:fillRect/>
          </a:stretch>
        </p:blipFill>
        <p:spPr>
          <a:xfrm>
            <a:off x="8559318" y="5639524"/>
            <a:ext cx="437600" cy="361226"/>
          </a:xfrm>
          <a:prstGeom prst="rect">
            <a:avLst/>
          </a:prstGeom>
        </p:spPr>
      </p:pic>
      <p:sp>
        <p:nvSpPr>
          <p:cNvPr id="16" name="Oval 15">
            <a:hlinkClick r:id="rId12" action="ppaction://hlinksldjump"/>
          </p:cNvPr>
          <p:cNvSpPr/>
          <p:nvPr/>
        </p:nvSpPr>
        <p:spPr>
          <a:xfrm>
            <a:off x="1144193" y="2687419"/>
            <a:ext cx="396000" cy="27384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0" fontAlgn="base" hangingPunct="0">
              <a:spcBef>
                <a:spcPct val="0"/>
              </a:spcBef>
              <a:spcAft>
                <a:spcPct val="0"/>
              </a:spcAft>
            </a:pPr>
            <a:r>
              <a:rPr lang="en-US" sz="1350" b="1" dirty="0" smtClean="0">
                <a:solidFill>
                  <a:prstClr val="white"/>
                </a:solidFill>
              </a:rPr>
              <a:t>3</a:t>
            </a:r>
            <a:endParaRPr lang="en-US" sz="1350" b="1" dirty="0">
              <a:solidFill>
                <a:prstClr val="white"/>
              </a:solidFill>
            </a:endParaRPr>
          </a:p>
        </p:txBody>
      </p:sp>
      <p:pic>
        <p:nvPicPr>
          <p:cNvPr id="25" name="Picture 2" descr="Kết quả hình ảnh cho virut corona"/>
          <p:cNvPicPr>
            <a:picLocks noChangeAspect="1" noChangeArrowheads="1"/>
          </p:cNvPicPr>
          <p:nvPr/>
        </p:nvPicPr>
        <p:blipFill rotWithShape="1">
          <a:blip r:embed="rId13">
            <a:extLst>
              <a:ext uri="{28A0092B-C50C-407E-A947-70E740481C1C}">
                <a14:useLocalDpi xmlns:a14="http://schemas.microsoft.com/office/drawing/2010/main" val="0"/>
              </a:ext>
            </a:extLst>
          </a:blip>
          <a:srcRect l="45255" t="7066" r="20597" b="40313"/>
          <a:stretch/>
        </p:blipFill>
        <p:spPr bwMode="auto">
          <a:xfrm>
            <a:off x="4746172" y="3077938"/>
            <a:ext cx="2699657" cy="20900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Kết quả hình ảnh cho virut corona"/>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432" b="59892" l="42892" r="77349"/>
                    </a14:imgEffect>
                  </a14:imgLayer>
                </a14:imgProps>
              </a:ext>
              <a:ext uri="{28A0092B-C50C-407E-A947-70E740481C1C}">
                <a14:useLocalDpi xmlns:a14="http://schemas.microsoft.com/office/drawing/2010/main" val="0"/>
              </a:ext>
            </a:extLst>
          </a:blip>
          <a:srcRect l="45255" t="7066" r="20597" b="40313"/>
          <a:stretch/>
        </p:blipFill>
        <p:spPr bwMode="auto">
          <a:xfrm>
            <a:off x="4746170" y="2417242"/>
            <a:ext cx="986973" cy="7641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Kết quả hình ảnh cho virut corona"/>
          <p:cNvPicPr>
            <a:picLocks noChangeAspect="1" noChangeArrowheads="1"/>
          </p:cNvPicPr>
          <p:nvPr/>
        </p:nvPicPr>
        <p:blipFill rotWithShape="1">
          <a:blip r:embed="rId13">
            <a:extLst>
              <a:ext uri="{28A0092B-C50C-407E-A947-70E740481C1C}">
                <a14:useLocalDpi xmlns:a14="http://schemas.microsoft.com/office/drawing/2010/main" val="0"/>
              </a:ext>
            </a:extLst>
          </a:blip>
          <a:srcRect l="45255" t="7066" r="20597" b="40313"/>
          <a:stretch/>
        </p:blipFill>
        <p:spPr bwMode="auto">
          <a:xfrm>
            <a:off x="7415882" y="1053002"/>
            <a:ext cx="1370919" cy="106135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Kết quả hình ảnh cho virut corona"/>
          <p:cNvPicPr>
            <a:picLocks noChangeAspect="1" noChangeArrowheads="1"/>
          </p:cNvPicPr>
          <p:nvPr/>
        </p:nvPicPr>
        <p:blipFill rotWithShape="1">
          <a:blip r:embed="rId13">
            <a:extLst>
              <a:ext uri="{28A0092B-C50C-407E-A947-70E740481C1C}">
                <a14:useLocalDpi xmlns:a14="http://schemas.microsoft.com/office/drawing/2010/main" val="0"/>
              </a:ext>
            </a:extLst>
          </a:blip>
          <a:srcRect l="45255" t="7066" r="20597" b="40313"/>
          <a:stretch/>
        </p:blipFill>
        <p:spPr bwMode="auto">
          <a:xfrm>
            <a:off x="7543769" y="2392137"/>
            <a:ext cx="1659165" cy="12845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Kết quả hình ảnh cho virut corona"/>
          <p:cNvPicPr>
            <a:picLocks noChangeAspect="1" noChangeArrowheads="1"/>
          </p:cNvPicPr>
          <p:nvPr/>
        </p:nvPicPr>
        <p:blipFill rotWithShape="1">
          <a:blip r:embed="rId13">
            <a:extLst>
              <a:ext uri="{28A0092B-C50C-407E-A947-70E740481C1C}">
                <a14:useLocalDpi xmlns:a14="http://schemas.microsoft.com/office/drawing/2010/main" val="0"/>
              </a:ext>
            </a:extLst>
          </a:blip>
          <a:srcRect l="45255" t="7066" r="20597" b="40313"/>
          <a:stretch/>
        </p:blipFill>
        <p:spPr bwMode="auto">
          <a:xfrm>
            <a:off x="6166517" y="2349472"/>
            <a:ext cx="1278627" cy="9899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Kết quả hình ảnh cho virut corona"/>
          <p:cNvPicPr>
            <a:picLocks noChangeAspect="1" noChangeArrowheads="1"/>
          </p:cNvPicPr>
          <p:nvPr/>
        </p:nvPicPr>
        <p:blipFill rotWithShape="1">
          <a:blip r:embed="rId13">
            <a:extLst>
              <a:ext uri="{28A0092B-C50C-407E-A947-70E740481C1C}">
                <a14:useLocalDpi xmlns:a14="http://schemas.microsoft.com/office/drawing/2010/main" val="0"/>
              </a:ext>
            </a:extLst>
          </a:blip>
          <a:srcRect l="45255" t="7066" r="20597" b="40313"/>
          <a:stretch/>
        </p:blipFill>
        <p:spPr bwMode="auto">
          <a:xfrm>
            <a:off x="7188170" y="4732566"/>
            <a:ext cx="1370919" cy="10613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hlinkClick r:id="rId16" action="ppaction://hlinksldjump"/>
          </p:cNvPr>
          <p:cNvSpPr txBox="1"/>
          <p:nvPr/>
        </p:nvSpPr>
        <p:spPr>
          <a:xfrm>
            <a:off x="6878472" y="5793923"/>
            <a:ext cx="153376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mtClean="0">
                <a:latin typeface="Arial" panose="020B0604020202020204" pitchFamily="34" charset="0"/>
                <a:cs typeface="Arial" panose="020B0604020202020204" pitchFamily="34" charset="0"/>
              </a:rPr>
              <a:t>Homework</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03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25"/>
                                        </p:tgtEl>
                                      </p:cBhvr>
                                    </p:animEffect>
                                    <p:animScale>
                                      <p:cBhvr>
                                        <p:cTn id="13" dur="250" autoRev="1" fill="hold"/>
                                        <p:tgtEl>
                                          <p:spTgt spid="25"/>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28"/>
                                        </p:tgtEl>
                                      </p:cBhvr>
                                    </p:animEffect>
                                    <p:animScale>
                                      <p:cBhvr>
                                        <p:cTn id="16" dur="250" autoRev="1" fill="hold"/>
                                        <p:tgtEl>
                                          <p:spTgt spid="28"/>
                                        </p:tgtEl>
                                      </p:cBhvr>
                                      <p:by x="105000" y="105000"/>
                                    </p:animScale>
                                  </p:childTnLst>
                                </p:cTn>
                              </p:par>
                              <p:par>
                                <p:cTn id="17" presetID="6" presetClass="emph" presetSubtype="0" repeatCount="indefinite" fill="hold" nodeType="withEffect">
                                  <p:stCondLst>
                                    <p:cond delay="0"/>
                                  </p:stCondLst>
                                  <p:childTnLst>
                                    <p:animScale>
                                      <p:cBhvr>
                                        <p:cTn id="18" dur="2000" fill="hold"/>
                                        <p:tgtEl>
                                          <p:spTgt spid="29"/>
                                        </p:tgtEl>
                                      </p:cBhvr>
                                      <p:by x="150000" y="150000"/>
                                    </p:animScale>
                                  </p:childTnLst>
                                </p:cTn>
                              </p:par>
                              <p:par>
                                <p:cTn id="19" presetID="8" presetClass="emph" presetSubtype="0" repeatCount="indefinite" fill="hold" nodeType="withEffect">
                                  <p:stCondLst>
                                    <p:cond delay="0"/>
                                  </p:stCondLst>
                                  <p:childTnLst>
                                    <p:animRot by="21600000">
                                      <p:cBhvr>
                                        <p:cTn id="20" dur="2000" fill="hold"/>
                                        <p:tgtEl>
                                          <p:spTgt spid="26"/>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2000" fill="hold"/>
                                        <p:tgtEl>
                                          <p:spTgt spid="27"/>
                                        </p:tgtEl>
                                        <p:attrNameLst>
                                          <p:attrName>r</p:attrName>
                                        </p:attrNameLst>
                                      </p:cBhvr>
                                    </p:animRot>
                                  </p:childTnLst>
                                </p:cTn>
                              </p:par>
                              <p:par>
                                <p:cTn id="23" presetID="6" presetClass="emph" presetSubtype="0" repeatCount="indefinite" fill="hold" nodeType="withEffect">
                                  <p:stCondLst>
                                    <p:cond delay="0"/>
                                  </p:stCondLst>
                                  <p:childTnLst>
                                    <p:animScale>
                                      <p:cBhvr>
                                        <p:cTn id="24" dur="2000" fill="hold"/>
                                        <p:tgtEl>
                                          <p:spTgt spid="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4"/>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grpId="0" nodeType="clickEffect">
                                  <p:stCondLst>
                                    <p:cond delay="0"/>
                                  </p:stCondLst>
                                  <p:childTnLst>
                                    <p:anim calcmode="lin" valueType="num">
                                      <p:cBhvr>
                                        <p:cTn id="29" dur="500"/>
                                        <p:tgtEl>
                                          <p:spTgt spid="24"/>
                                        </p:tgtEl>
                                        <p:attrNameLst>
                                          <p:attrName>ppt_w</p:attrName>
                                        </p:attrNameLst>
                                      </p:cBhvr>
                                      <p:tavLst>
                                        <p:tav tm="0">
                                          <p:val>
                                            <p:strVal val="ppt_w"/>
                                          </p:val>
                                        </p:tav>
                                        <p:tav tm="100000">
                                          <p:val>
                                            <p:fltVal val="0"/>
                                          </p:val>
                                        </p:tav>
                                      </p:tavLst>
                                    </p:anim>
                                    <p:anim calcmode="lin" valueType="num">
                                      <p:cBhvr>
                                        <p:cTn id="30" dur="500"/>
                                        <p:tgtEl>
                                          <p:spTgt spid="24"/>
                                        </p:tgtEl>
                                        <p:attrNameLst>
                                          <p:attrName>ppt_h</p:attrName>
                                        </p:attrNameLst>
                                      </p:cBhvr>
                                      <p:tavLst>
                                        <p:tav tm="0">
                                          <p:val>
                                            <p:strVal val="ppt_h"/>
                                          </p:val>
                                        </p:tav>
                                        <p:tav tm="100000">
                                          <p:val>
                                            <p:fltVal val="0"/>
                                          </p:val>
                                        </p:tav>
                                      </p:tavLst>
                                    </p:anim>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3" restart="whenNotActive" fill="hold" evtFilter="cancelBubble" nodeType="interactiveSeq">
                <p:stCondLst>
                  <p:cond evt="onClick" delay="0">
                    <p:tgtEl>
                      <p:spTgt spid="31"/>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grpId="0" nodeType="clickEffect">
                                  <p:stCondLst>
                                    <p:cond delay="0"/>
                                  </p:stCondLst>
                                  <p:childTnLst>
                                    <p:anim calcmode="lin" valueType="num">
                                      <p:cBhvr>
                                        <p:cTn id="37" dur="500"/>
                                        <p:tgtEl>
                                          <p:spTgt spid="31"/>
                                        </p:tgtEl>
                                        <p:attrNameLst>
                                          <p:attrName>ppt_w</p:attrName>
                                        </p:attrNameLst>
                                      </p:cBhvr>
                                      <p:tavLst>
                                        <p:tav tm="0">
                                          <p:val>
                                            <p:strVal val="ppt_w"/>
                                          </p:val>
                                        </p:tav>
                                        <p:tav tm="100000">
                                          <p:val>
                                            <p:fltVal val="0"/>
                                          </p:val>
                                        </p:tav>
                                      </p:tavLst>
                                    </p:anim>
                                    <p:anim calcmode="lin" valueType="num">
                                      <p:cBhvr>
                                        <p:cTn id="38" dur="500"/>
                                        <p:tgtEl>
                                          <p:spTgt spid="31"/>
                                        </p:tgtEl>
                                        <p:attrNameLst>
                                          <p:attrName>ppt_h</p:attrName>
                                        </p:attrNameLst>
                                      </p:cBhvr>
                                      <p:tavLst>
                                        <p:tav tm="0">
                                          <p:val>
                                            <p:strVal val="ppt_h"/>
                                          </p:val>
                                        </p:tav>
                                        <p:tav tm="100000">
                                          <p:val>
                                            <p:fltVal val="0"/>
                                          </p:val>
                                        </p:tav>
                                      </p:tavLst>
                                    </p:anim>
                                    <p:animEffect transition="out" filter="fade">
                                      <p:cBhvr>
                                        <p:cTn id="39" dur="500"/>
                                        <p:tgtEl>
                                          <p:spTgt spid="31"/>
                                        </p:tgtEl>
                                      </p:cBhvr>
                                    </p:animEffect>
                                    <p:set>
                                      <p:cBhvr>
                                        <p:cTn id="4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1" restart="whenNotActive" fill="hold" evtFilter="cancelBubble" nodeType="interactiveSeq">
                <p:stCondLst>
                  <p:cond evt="onClick" delay="0">
                    <p:tgtEl>
                      <p:spTgt spid="32"/>
                    </p:tgtEl>
                  </p:cond>
                </p:stCondLst>
                <p:endSync evt="end" delay="0">
                  <p:rtn val="all"/>
                </p:endSync>
                <p:childTnLst>
                  <p:par>
                    <p:cTn id="42" fill="hold">
                      <p:stCondLst>
                        <p:cond delay="0"/>
                      </p:stCondLst>
                      <p:childTnLst>
                        <p:par>
                          <p:cTn id="43" fill="hold">
                            <p:stCondLst>
                              <p:cond delay="0"/>
                            </p:stCondLst>
                            <p:childTnLst>
                              <p:par>
                                <p:cTn id="44" presetID="53" presetClass="exit" presetSubtype="32" fill="hold" grpId="0" nodeType="clickEffect">
                                  <p:stCondLst>
                                    <p:cond delay="0"/>
                                  </p:stCondLst>
                                  <p:childTnLst>
                                    <p:anim calcmode="lin" valueType="num">
                                      <p:cBhvr>
                                        <p:cTn id="45" dur="500"/>
                                        <p:tgtEl>
                                          <p:spTgt spid="32"/>
                                        </p:tgtEl>
                                        <p:attrNameLst>
                                          <p:attrName>ppt_w</p:attrName>
                                        </p:attrNameLst>
                                      </p:cBhvr>
                                      <p:tavLst>
                                        <p:tav tm="0">
                                          <p:val>
                                            <p:strVal val="ppt_w"/>
                                          </p:val>
                                        </p:tav>
                                        <p:tav tm="100000">
                                          <p:val>
                                            <p:fltVal val="0"/>
                                          </p:val>
                                        </p:tav>
                                      </p:tavLst>
                                    </p:anim>
                                    <p:anim calcmode="lin" valueType="num">
                                      <p:cBhvr>
                                        <p:cTn id="46" dur="500"/>
                                        <p:tgtEl>
                                          <p:spTgt spid="32"/>
                                        </p:tgtEl>
                                        <p:attrNameLst>
                                          <p:attrName>ppt_h</p:attrName>
                                        </p:attrNameLst>
                                      </p:cBhvr>
                                      <p:tavLst>
                                        <p:tav tm="0">
                                          <p:val>
                                            <p:strVal val="ppt_h"/>
                                          </p:val>
                                        </p:tav>
                                        <p:tav tm="100000">
                                          <p:val>
                                            <p:fltVal val="0"/>
                                          </p:val>
                                        </p:tav>
                                      </p:tavLst>
                                    </p:anim>
                                    <p:animEffect transition="out" filter="fade">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53" presetClass="exit" presetSubtype="32" fill="hold" grpId="0" nodeType="clickEffect">
                                  <p:stCondLst>
                                    <p:cond delay="0"/>
                                  </p:stCondLst>
                                  <p:childTnLst>
                                    <p:anim calcmode="lin" valueType="num">
                                      <p:cBhvr>
                                        <p:cTn id="53" dur="500"/>
                                        <p:tgtEl>
                                          <p:spTgt spid="16"/>
                                        </p:tgtEl>
                                        <p:attrNameLst>
                                          <p:attrName>ppt_w</p:attrName>
                                        </p:attrNameLst>
                                      </p:cBhvr>
                                      <p:tavLst>
                                        <p:tav tm="0">
                                          <p:val>
                                            <p:strVal val="ppt_w"/>
                                          </p:val>
                                        </p:tav>
                                        <p:tav tm="100000">
                                          <p:val>
                                            <p:fltVal val="0"/>
                                          </p:val>
                                        </p:tav>
                                      </p:tavLst>
                                    </p:anim>
                                    <p:anim calcmode="lin" valueType="num">
                                      <p:cBhvr>
                                        <p:cTn id="54" dur="500"/>
                                        <p:tgtEl>
                                          <p:spTgt spid="16"/>
                                        </p:tgtEl>
                                        <p:attrNameLst>
                                          <p:attrName>ppt_h</p:attrName>
                                        </p:attrNameLst>
                                      </p:cBhvr>
                                      <p:tavLst>
                                        <p:tav tm="0">
                                          <p:val>
                                            <p:strVal val="ppt_h"/>
                                          </p:val>
                                        </p:tav>
                                        <p:tav tm="100000">
                                          <p:val>
                                            <p:fltVal val="0"/>
                                          </p:val>
                                        </p:tav>
                                      </p:tavLst>
                                    </p:anim>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p:bldP spid="24" grpId="0" animBg="1"/>
      <p:bldP spid="31" grpId="0" animBg="1"/>
      <p:bldP spid="32"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22311" y="2108039"/>
            <a:ext cx="8540880" cy="3539430"/>
          </a:xfrm>
          <a:prstGeom prst="rect">
            <a:avLst/>
          </a:prstGeom>
        </p:spPr>
        <p:txBody>
          <a:bodyPr wrap="square">
            <a:spAutoFit/>
          </a:bodyPr>
          <a:lstStyle/>
          <a:p>
            <a:pPr algn="just" eaLnBrk="0" fontAlgn="base" hangingPunct="0">
              <a:spcBef>
                <a:spcPct val="0"/>
              </a:spcBef>
              <a:spcAft>
                <a:spcPct val="0"/>
              </a:spcAft>
            </a:pP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Giả</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sử</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mỗi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câu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trả</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lời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đúng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bạn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sẽ</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tiêu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diệt</a:t>
            </a:r>
            <a:r>
              <a:rPr lang="en-US" sz="2800" b="1" dirty="0">
                <a:solidFill>
                  <a:srgbClr val="FF0000"/>
                </a:solidFill>
                <a:latin typeface="Arial" panose="020B0604020202020204" pitchFamily="34" charset="0"/>
                <a:cs typeface="Arial" panose="020B0604020202020204" pitchFamily="34" charset="0"/>
              </a:rPr>
              <a:t> </a:t>
            </a:r>
            <a:r>
              <a:rPr lang="vi-VN" sz="2800" b="1" dirty="0">
                <a:solidFill>
                  <a:srgbClr val="FF0000"/>
                </a:solidFill>
                <a:latin typeface="Arial" panose="020B0604020202020204" pitchFamily="34" charset="0"/>
                <a:cs typeface="Arial" panose="020B0604020202020204" pitchFamily="34" charset="0"/>
              </a:rPr>
              <a:t>đượ</a:t>
            </a:r>
            <a:r>
              <a:rPr lang="en-US" sz="2800" b="1" dirty="0">
                <a:solidFill>
                  <a:srgbClr val="FF0000"/>
                </a:solidFill>
                <a:latin typeface="Arial" panose="020B0604020202020204" pitchFamily="34" charset="0"/>
                <a:cs typeface="Arial" panose="020B0604020202020204" pitchFamily="34" charset="0"/>
              </a:rPr>
              <a:t>c </a:t>
            </a:r>
            <a:r>
              <a:rPr lang="en-US" sz="2800" b="1" dirty="0" err="1">
                <a:solidFill>
                  <a:srgbClr val="FF0000"/>
                </a:solidFill>
                <a:latin typeface="Arial" panose="020B0604020202020204" pitchFamily="34" charset="0"/>
                <a:cs typeface="Arial" panose="020B0604020202020204" pitchFamily="34" charset="0"/>
              </a:rPr>
              <a:t>một</a:t>
            </a:r>
            <a:r>
              <a:rPr lang="en-US" sz="2800" b="1" dirty="0">
                <a:solidFill>
                  <a:srgbClr val="FF0000"/>
                </a:solidFill>
                <a:latin typeface="Arial" panose="020B0604020202020204" pitchFamily="34" charset="0"/>
                <a:cs typeface="Arial" panose="020B0604020202020204" pitchFamily="34" charset="0"/>
              </a:rPr>
              <a:t> ổ virus </a:t>
            </a:r>
            <a:r>
              <a:rPr lang="en-US" sz="2800" b="1" dirty="0" err="1">
                <a:solidFill>
                  <a:srgbClr val="FF0000"/>
                </a:solidFill>
                <a:latin typeface="Arial" panose="020B0604020202020204" pitchFamily="34" charset="0"/>
                <a:cs typeface="Arial" panose="020B0604020202020204" pitchFamily="34" charset="0"/>
              </a:rPr>
              <a:t>Sars-cov</a:t>
            </a:r>
            <a:r>
              <a:rPr lang="en-US" sz="2800" b="1" dirty="0">
                <a:solidFill>
                  <a:srgbClr val="FF0000"/>
                </a:solidFill>
                <a:latin typeface="Arial" panose="020B0604020202020204" pitchFamily="34" charset="0"/>
                <a:cs typeface="Arial" panose="020B0604020202020204" pitchFamily="34" charset="0"/>
              </a:rPr>
              <a:t> 2.</a:t>
            </a:r>
          </a:p>
          <a:p>
            <a:pPr algn="just" eaLnBrk="0" fontAlgn="base" hangingPunct="0">
              <a:spcBef>
                <a:spcPct val="0"/>
              </a:spcBef>
              <a:spcAft>
                <a:spcPct val="0"/>
              </a:spcAft>
            </a:pP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Hãy</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tiêu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diệt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hết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tất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cả</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các</a:t>
            </a:r>
            <a:r>
              <a:rPr lang="en-US" sz="2800" b="1" dirty="0">
                <a:solidFill>
                  <a:srgbClr val="FF0000"/>
                </a:solidFill>
                <a:latin typeface="Arial" panose="020B0604020202020204" pitchFamily="34" charset="0"/>
                <a:cs typeface="Arial" panose="020B0604020202020204" pitchFamily="34" charset="0"/>
              </a:rPr>
              <a:t> ổ virus </a:t>
            </a:r>
            <a:r>
              <a:rPr lang="en-US" sz="2800" b="1" dirty="0" err="1">
                <a:solidFill>
                  <a:srgbClr val="FF0000"/>
                </a:solidFill>
                <a:latin typeface="Arial" panose="020B0604020202020204" pitchFamily="34" charset="0"/>
                <a:cs typeface="Arial" panose="020B0604020202020204" pitchFamily="34" charset="0"/>
              </a:rPr>
              <a:t>Sars-cov</a:t>
            </a:r>
            <a:r>
              <a:rPr lang="en-US" sz="2800" b="1" dirty="0">
                <a:solidFill>
                  <a:srgbClr val="FF0000"/>
                </a:solidFill>
                <a:latin typeface="Arial" panose="020B0604020202020204" pitchFamily="34" charset="0"/>
                <a:cs typeface="Arial" panose="020B0604020202020204" pitchFamily="34" charset="0"/>
              </a:rPr>
              <a:t> 2 </a:t>
            </a:r>
            <a:r>
              <a:rPr lang="en-US" sz="2800" b="1" dirty="0" err="1">
                <a:solidFill>
                  <a:srgbClr val="FF0000"/>
                </a:solidFill>
                <a:latin typeface="Arial" panose="020B0604020202020204" pitchFamily="34" charset="0"/>
                <a:cs typeface="Arial" panose="020B0604020202020204" pitchFamily="34" charset="0"/>
              </a:rPr>
              <a:t>này</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và</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giúp</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thế</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giới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của</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chúng</a:t>
            </a:r>
            <a:r>
              <a:rPr lang="en-US" sz="2800" b="1" dirty="0">
                <a:solidFill>
                  <a:srgbClr val="FF0000"/>
                </a:solidFill>
                <a:latin typeface="Arial" panose="020B0604020202020204" pitchFamily="34" charset="0"/>
                <a:cs typeface="Arial" panose="020B0604020202020204" pitchFamily="34" charset="0"/>
              </a:rPr>
              <a:t> ta </a:t>
            </a:r>
            <a:r>
              <a:rPr lang="en-US" sz="2800" b="1" dirty="0" err="1">
                <a:solidFill>
                  <a:srgbClr val="FF0000"/>
                </a:solidFill>
                <a:latin typeface="Arial" panose="020B0604020202020204" pitchFamily="34" charset="0"/>
                <a:cs typeface="Arial" panose="020B0604020202020204" pitchFamily="34" charset="0"/>
              </a:rPr>
              <a:t>trở</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nên</a:t>
            </a:r>
            <a:r>
              <a:rPr lang="en-US" sz="2800" b="1" dirty="0">
                <a:solidFill>
                  <a:srgbClr val="FF0000"/>
                </a:solidFill>
                <a:latin typeface="Arial" panose="020B0604020202020204" pitchFamily="34" charset="0"/>
                <a:cs typeface="Arial" panose="020B0604020202020204" pitchFamily="34" charset="0"/>
              </a:rPr>
              <a:t> an </a:t>
            </a:r>
            <a:r>
              <a:rPr lang="en-US" sz="2800" b="1" dirty="0" err="1">
                <a:solidFill>
                  <a:srgbClr val="FF0000"/>
                </a:solidFill>
                <a:latin typeface="Arial" panose="020B0604020202020204" pitchFamily="34" charset="0"/>
                <a:cs typeface="Arial" panose="020B0604020202020204" pitchFamily="34" charset="0"/>
              </a:rPr>
              <a:t>toàn</a:t>
            </a:r>
            <a:r>
              <a:rPr lang="en-US" sz="2800" b="1" dirty="0">
                <a:solidFill>
                  <a:srgbClr val="FF0000"/>
                </a:solidFill>
                <a:latin typeface="Arial" panose="020B0604020202020204" pitchFamily="34" charset="0"/>
                <a:cs typeface="Arial" panose="020B0604020202020204" pitchFamily="34" charset="0"/>
              </a:rPr>
              <a:t> h</a:t>
            </a:r>
            <a:r>
              <a:rPr lang="vi-VN" sz="2800" b="1" dirty="0">
                <a:solidFill>
                  <a:srgbClr val="FF0000"/>
                </a:solidFill>
                <a:latin typeface="Arial" panose="020B0604020202020204" pitchFamily="34" charset="0"/>
                <a:cs typeface="Arial" panose="020B0604020202020204" pitchFamily="34" charset="0"/>
              </a:rPr>
              <a:t>ơ</a:t>
            </a:r>
            <a:r>
              <a:rPr lang="en-US" sz="2800" b="1" dirty="0">
                <a:solidFill>
                  <a:srgbClr val="FF0000"/>
                </a:solidFill>
                <a:latin typeface="Arial" panose="020B0604020202020204" pitchFamily="34" charset="0"/>
                <a:cs typeface="Arial" panose="020B0604020202020204" pitchFamily="34" charset="0"/>
              </a:rPr>
              <a:t>n.</a:t>
            </a:r>
          </a:p>
          <a:p>
            <a:pPr marL="257168" indent="-257168" algn="just" eaLnBrk="0" fontAlgn="base" hangingPunct="0">
              <a:spcBef>
                <a:spcPct val="0"/>
              </a:spcBef>
              <a:spcAft>
                <a:spcPct val="0"/>
              </a:spcAft>
              <a:buFontTx/>
              <a:buChar char="-"/>
            </a:pPr>
            <a:r>
              <a:rPr lang="en-US" sz="2800" b="1" dirty="0" err="1">
                <a:solidFill>
                  <a:srgbClr val="FF0000"/>
                </a:solidFill>
                <a:latin typeface="Arial" panose="020B0604020202020204" pitchFamily="34" charset="0"/>
                <a:cs typeface="Arial" panose="020B0604020202020204" pitchFamily="34" charset="0"/>
              </a:rPr>
              <a:t>Thời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gian</a:t>
            </a:r>
            <a:r>
              <a:rPr lang="en-US" sz="2800" b="1" dirty="0">
                <a:solidFill>
                  <a:srgbClr val="FF0000"/>
                </a:solidFill>
                <a:latin typeface="Arial" panose="020B0604020202020204" pitchFamily="34" charset="0"/>
                <a:cs typeface="Arial" panose="020B0604020202020204" pitchFamily="34" charset="0"/>
              </a:rPr>
              <a:t> </a:t>
            </a:r>
            <a:r>
              <a:rPr lang="en-US" sz="2800" b="1" err="1">
                <a:solidFill>
                  <a:srgbClr val="FF0000"/>
                </a:solidFill>
                <a:latin typeface="Arial" panose="020B0604020202020204" pitchFamily="34" charset="0"/>
                <a:cs typeface="Arial" panose="020B0604020202020204" pitchFamily="34" charset="0"/>
              </a:rPr>
              <a:t>suy</a:t>
            </a:r>
            <a:r>
              <a:rPr lang="en-US" sz="2800" b="1">
                <a:solidFill>
                  <a:srgbClr val="FF0000"/>
                </a:solidFill>
                <a:latin typeface="Arial" panose="020B0604020202020204" pitchFamily="34" charset="0"/>
                <a:cs typeface="Arial" panose="020B0604020202020204" pitchFamily="34" charset="0"/>
              </a:rPr>
              <a:t> </a:t>
            </a:r>
            <a:r>
              <a:rPr lang="en-US" sz="2800" b="1" smtClean="0">
                <a:solidFill>
                  <a:srgbClr val="FF0000"/>
                </a:solidFill>
                <a:latin typeface="Arial" panose="020B0604020202020204" pitchFamily="34" charset="0"/>
                <a:cs typeface="Arial" panose="020B0604020202020204" pitchFamily="34" charset="0"/>
              </a:rPr>
              <a:t>nghĩ mỗi </a:t>
            </a:r>
            <a:r>
              <a:rPr lang="en-US" sz="2800" b="1" smtClean="0">
                <a:solidFill>
                  <a:srgbClr val="FF0000"/>
                </a:solidFill>
                <a:latin typeface="Arial" panose="020B0604020202020204" pitchFamily="34" charset="0"/>
                <a:cs typeface="Arial" panose="020B0604020202020204" pitchFamily="34" charset="0"/>
              </a:rPr>
              <a:t>câu </a:t>
            </a:r>
            <a:r>
              <a:rPr lang="en-US" sz="2800" b="1" err="1">
                <a:solidFill>
                  <a:srgbClr val="FF0000"/>
                </a:solidFill>
                <a:latin typeface="Arial" panose="020B0604020202020204" pitchFamily="34" charset="0"/>
                <a:cs typeface="Arial" panose="020B0604020202020204" pitchFamily="34" charset="0"/>
              </a:rPr>
              <a:t>là</a:t>
            </a:r>
            <a:r>
              <a:rPr lang="en-US" sz="2800" b="1">
                <a:solidFill>
                  <a:srgbClr val="FF0000"/>
                </a:solidFill>
                <a:latin typeface="Arial" panose="020B0604020202020204" pitchFamily="34" charset="0"/>
                <a:cs typeface="Arial" panose="020B0604020202020204" pitchFamily="34" charset="0"/>
              </a:rPr>
              <a:t> </a:t>
            </a:r>
            <a:r>
              <a:rPr lang="en-US" sz="2800" b="1" smtClean="0">
                <a:solidFill>
                  <a:srgbClr val="FF0000"/>
                </a:solidFill>
                <a:latin typeface="Arial" panose="020B0604020202020204" pitchFamily="34" charset="0"/>
                <a:cs typeface="Arial" panose="020B0604020202020204" pitchFamily="34" charset="0"/>
              </a:rPr>
              <a:t>10 </a:t>
            </a:r>
            <a:r>
              <a:rPr lang="en-US" sz="2800" b="1" dirty="0" err="1">
                <a:solidFill>
                  <a:srgbClr val="FF0000"/>
                </a:solidFill>
                <a:latin typeface="Arial" panose="020B0604020202020204" pitchFamily="34" charset="0"/>
                <a:cs typeface="Arial" panose="020B0604020202020204" pitchFamily="34" charset="0"/>
              </a:rPr>
              <a:t>giây</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trả</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lời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bằng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cách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giơ</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thẻ</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đáp</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án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đúng</a:t>
            </a:r>
            <a:r>
              <a:rPr lang="en-US" sz="2800" b="1" dirty="0">
                <a:solidFill>
                  <a:srgbClr val="FF0000"/>
                </a:solidFill>
                <a:latin typeface="Arial" panose="020B0604020202020204" pitchFamily="34" charset="0"/>
                <a:cs typeface="Arial" panose="020B0604020202020204" pitchFamily="34" charset="0"/>
              </a:rPr>
              <a:t>.</a:t>
            </a:r>
          </a:p>
          <a:p>
            <a:pPr marL="257168" indent="-257168" algn="just" eaLnBrk="0" fontAlgn="base" hangingPunct="0">
              <a:spcBef>
                <a:spcPct val="0"/>
              </a:spcBef>
              <a:spcAft>
                <a:spcPct val="0"/>
              </a:spcAft>
              <a:buFontTx/>
              <a:buChar char="-"/>
            </a:pPr>
            <a:r>
              <a:rPr lang="en-US" sz="2800" b="1" dirty="0" err="1">
                <a:solidFill>
                  <a:srgbClr val="FF0000"/>
                </a:solidFill>
                <a:latin typeface="Arial" panose="020B0604020202020204" pitchFamily="34" charset="0"/>
                <a:cs typeface="Arial" panose="020B0604020202020204" pitchFamily="34" charset="0"/>
              </a:rPr>
              <a:t>Chúc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các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bạn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thành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công</a:t>
            </a:r>
            <a:r>
              <a:rPr lang="en-US" sz="2800" b="1" dirty="0">
                <a:solidFill>
                  <a:srgbClr val="FF0000"/>
                </a:solidFill>
                <a:latin typeface="Arial" panose="020B0604020202020204" pitchFamily="34" charset="0"/>
                <a:cs typeface="Arial" panose="020B0604020202020204" pitchFamily="34" charset="0"/>
              </a:rPr>
              <a:t>.</a:t>
            </a:r>
          </a:p>
        </p:txBody>
      </p:sp>
      <p:sp>
        <p:nvSpPr>
          <p:cNvPr id="5" name="Rounded Rectangle 4"/>
          <p:cNvSpPr/>
          <p:nvPr/>
        </p:nvSpPr>
        <p:spPr>
          <a:xfrm>
            <a:off x="656773" y="1284952"/>
            <a:ext cx="6037943" cy="582678"/>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eaLnBrk="0" fontAlgn="base" hangingPunct="0">
              <a:spcBef>
                <a:spcPct val="0"/>
              </a:spcBef>
              <a:spcAft>
                <a:spcPct val="0"/>
              </a:spcAft>
            </a:pPr>
            <a:r>
              <a:rPr lang="en-US" sz="2700" b="1" dirty="0">
                <a:solidFill>
                  <a:srgbClr val="FF0000"/>
                </a:solidFill>
                <a:latin typeface="Times New Roman" panose="02020603050405020304" pitchFamily="18" charset="0"/>
                <a:cs typeface="Times New Roman" panose="02020603050405020304" pitchFamily="18" charset="0"/>
              </a:rPr>
              <a:t>CÁCH CH</a:t>
            </a:r>
            <a:r>
              <a:rPr lang="vi-VN" sz="2700" b="1" dirty="0">
                <a:solidFill>
                  <a:srgbClr val="FF0000"/>
                </a:solidFill>
                <a:latin typeface="Times New Roman" panose="02020603050405020304" pitchFamily="18" charset="0"/>
                <a:cs typeface="Times New Roman" panose="02020603050405020304" pitchFamily="18" charset="0"/>
              </a:rPr>
              <a:t>ƠI</a:t>
            </a:r>
            <a:endParaRPr lang="en-US" sz="2700" b="1" dirty="0">
              <a:solidFill>
                <a:srgbClr val="FF0000"/>
              </a:solidFill>
              <a:latin typeface="Times New Roman" panose="02020603050405020304" pitchFamily="18" charset="0"/>
              <a:cs typeface="Times New Roman" panose="02020603050405020304" pitchFamily="18" charset="0"/>
            </a:endParaRPr>
          </a:p>
        </p:txBody>
      </p:sp>
      <p:pic>
        <p:nvPicPr>
          <p:cNvPr id="11266" name="Picture 2" descr="Kết quả hình ảnh cho start png">
            <a:hlinkClick r:id="rId2" action="ppaction://hlinksldjump"/>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1248" y="5057606"/>
            <a:ext cx="2919414" cy="1264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địa cầu 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7100" y="904779"/>
            <a:ext cx="18669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231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122" name="Picture 2" descr="Kết quả hình ảnh cho home 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74719" y="1020537"/>
            <a:ext cx="783773" cy="5878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57270" y="1608367"/>
            <a:ext cx="7619009" cy="18074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3600" b="1" u="sng" dirty="0" err="1">
                <a:solidFill>
                  <a:srgbClr val="0070C0"/>
                </a:solidFill>
                <a:latin typeface="Arial" panose="020B0604020202020204" pitchFamily="34" charset="0"/>
                <a:cs typeface="Arial" panose="020B0604020202020204" pitchFamily="34" charset="0"/>
              </a:rPr>
              <a:t>Câu</a:t>
            </a:r>
            <a:r>
              <a:rPr lang="en-US" sz="3600" b="1" u="sng" dirty="0">
                <a:solidFill>
                  <a:srgbClr val="0070C0"/>
                </a:solidFill>
                <a:latin typeface="Arial" panose="020B0604020202020204" pitchFamily="34" charset="0"/>
                <a:cs typeface="Arial" panose="020B0604020202020204" pitchFamily="34" charset="0"/>
              </a:rPr>
              <a:t> 1</a:t>
            </a:r>
            <a:r>
              <a:rPr lang="en-US" sz="3600" b="1" u="sng">
                <a:solidFill>
                  <a:srgbClr val="0070C0"/>
                </a:solidFill>
                <a:latin typeface="Arial" panose="020B0604020202020204" pitchFamily="34" charset="0"/>
                <a:cs typeface="Arial" panose="020B0604020202020204" pitchFamily="34" charset="0"/>
              </a:rPr>
              <a:t>.</a:t>
            </a:r>
            <a:r>
              <a:rPr lang="en-US" sz="3600" b="1">
                <a:solidFill>
                  <a:srgbClr val="0070C0"/>
                </a:solidFill>
                <a:latin typeface="Arial" panose="020B0604020202020204" pitchFamily="34" charset="0"/>
                <a:cs typeface="Arial" panose="020B0604020202020204" pitchFamily="34" charset="0"/>
              </a:rPr>
              <a:t> Cho các số </a:t>
            </a:r>
            <a:r>
              <a:rPr lang="en-US" sz="3600" b="1" smtClean="0">
                <a:solidFill>
                  <a:srgbClr val="0070C0"/>
                </a:solidFill>
                <a:latin typeface="Arial" panose="020B0604020202020204" pitchFamily="34" charset="0"/>
                <a:cs typeface="Arial" panose="020B0604020202020204" pitchFamily="34" charset="0"/>
              </a:rPr>
              <a:t>12; 2;0; 1. </a:t>
            </a:r>
            <a:r>
              <a:rPr lang="en-US" sz="3600" b="1">
                <a:solidFill>
                  <a:srgbClr val="0070C0"/>
                </a:solidFill>
                <a:latin typeface="Arial" panose="020B0604020202020204" pitchFamily="34" charset="0"/>
                <a:cs typeface="Arial" panose="020B0604020202020204" pitchFamily="34" charset="0"/>
              </a:rPr>
              <a:t>Số nào là </a:t>
            </a:r>
            <a:r>
              <a:rPr lang="en-US" sz="3600" b="1" smtClean="0">
                <a:solidFill>
                  <a:srgbClr val="0070C0"/>
                </a:solidFill>
                <a:latin typeface="Arial" panose="020B0604020202020204" pitchFamily="34" charset="0"/>
                <a:cs typeface="Arial" panose="020B0604020202020204" pitchFamily="34" charset="0"/>
              </a:rPr>
              <a:t>hợp số</a:t>
            </a:r>
            <a:endParaRPr lang="en-US" sz="3600" b="1" dirty="0">
              <a:solidFill>
                <a:srgbClr val="0070C0"/>
              </a:solidFill>
              <a:latin typeface="Arial" panose="020B0604020202020204" pitchFamily="34" charset="0"/>
              <a:cs typeface="Arial" panose="020B0604020202020204" pitchFamily="34" charset="0"/>
            </a:endParaRPr>
          </a:p>
        </p:txBody>
      </p:sp>
      <p:sp>
        <p:nvSpPr>
          <p:cNvPr id="10" name="A"/>
          <p:cNvSpPr/>
          <p:nvPr/>
        </p:nvSpPr>
        <p:spPr>
          <a:xfrm>
            <a:off x="101607" y="4125773"/>
            <a:ext cx="434339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en-US" sz="3200" b="1" dirty="0">
                <a:solidFill>
                  <a:prstClr val="white"/>
                </a:solidFill>
                <a:latin typeface="Arial" panose="020B0604020202020204" pitchFamily="34" charset="0"/>
                <a:cs typeface="Arial" panose="020B0604020202020204" pitchFamily="34" charset="0"/>
              </a:rPr>
              <a:t>A</a:t>
            </a:r>
            <a:r>
              <a:rPr lang="en-US" sz="3200" b="1">
                <a:solidFill>
                  <a:prstClr val="white"/>
                </a:solidFill>
                <a:latin typeface="Arial" panose="020B0604020202020204" pitchFamily="34" charset="0"/>
                <a:cs typeface="Arial" panose="020B0604020202020204" pitchFamily="34" charset="0"/>
              </a:rPr>
              <a:t>. </a:t>
            </a:r>
            <a:r>
              <a:rPr lang="en-US" sz="3200" b="1" smtClean="0">
                <a:solidFill>
                  <a:prstClr val="white"/>
                </a:solidFill>
                <a:latin typeface="Arial" panose="020B0604020202020204" pitchFamily="34" charset="0"/>
                <a:cs typeface="Arial" panose="020B0604020202020204" pitchFamily="34" charset="0"/>
              </a:rPr>
              <a:t>12 </a:t>
            </a:r>
            <a:endParaRPr lang="vi-VN" sz="3200" b="1" dirty="0">
              <a:solidFill>
                <a:prstClr val="white"/>
              </a:solidFill>
              <a:latin typeface="Arial" panose="020B0604020202020204" pitchFamily="34" charset="0"/>
              <a:cs typeface="Arial" panose="020B0604020202020204" pitchFamily="34" charset="0"/>
            </a:endParaRPr>
          </a:p>
        </p:txBody>
      </p:sp>
      <p:sp>
        <p:nvSpPr>
          <p:cNvPr id="11" name="B"/>
          <p:cNvSpPr/>
          <p:nvPr/>
        </p:nvSpPr>
        <p:spPr>
          <a:xfrm>
            <a:off x="123377" y="4999352"/>
            <a:ext cx="434339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en-US" sz="3200" b="1" dirty="0">
                <a:solidFill>
                  <a:prstClr val="white"/>
                </a:solidFill>
                <a:latin typeface="Arial" panose="020B0604020202020204" pitchFamily="34" charset="0"/>
                <a:cs typeface="Arial" panose="020B0604020202020204" pitchFamily="34" charset="0"/>
              </a:rPr>
              <a:t>C</a:t>
            </a:r>
            <a:r>
              <a:rPr lang="en-US" sz="3200" b="1">
                <a:solidFill>
                  <a:prstClr val="white"/>
                </a:solidFill>
                <a:latin typeface="Arial" panose="020B0604020202020204" pitchFamily="34" charset="0"/>
                <a:cs typeface="Arial" panose="020B0604020202020204" pitchFamily="34" charset="0"/>
              </a:rPr>
              <a:t>. 1</a:t>
            </a:r>
            <a:endParaRPr lang="vi-VN" sz="3200" b="1" dirty="0">
              <a:solidFill>
                <a:prstClr val="white"/>
              </a:solidFill>
              <a:latin typeface="Arial" panose="020B0604020202020204" pitchFamily="34" charset="0"/>
              <a:cs typeface="Arial" panose="020B0604020202020204" pitchFamily="34" charset="0"/>
            </a:endParaRPr>
          </a:p>
        </p:txBody>
      </p:sp>
      <p:sp>
        <p:nvSpPr>
          <p:cNvPr id="12" name="C"/>
          <p:cNvSpPr/>
          <p:nvPr/>
        </p:nvSpPr>
        <p:spPr>
          <a:xfrm flipH="1">
            <a:off x="4623485" y="4125773"/>
            <a:ext cx="4339091"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en-US" sz="3200" b="1" dirty="0">
                <a:solidFill>
                  <a:prstClr val="white"/>
                </a:solidFill>
                <a:latin typeface="Arial" panose="020B0604020202020204" pitchFamily="34" charset="0"/>
                <a:cs typeface="Arial" panose="020B0604020202020204" pitchFamily="34" charset="0"/>
              </a:rPr>
              <a:t>B</a:t>
            </a:r>
            <a:r>
              <a:rPr lang="en-US" sz="3200" b="1">
                <a:solidFill>
                  <a:prstClr val="white"/>
                </a:solidFill>
                <a:latin typeface="Arial" panose="020B0604020202020204" pitchFamily="34" charset="0"/>
                <a:cs typeface="Arial" panose="020B0604020202020204" pitchFamily="34" charset="0"/>
              </a:rPr>
              <a:t>. </a:t>
            </a:r>
            <a:r>
              <a:rPr lang="en-US" sz="3200" b="1" smtClean="0">
                <a:solidFill>
                  <a:prstClr val="white"/>
                </a:solidFill>
                <a:latin typeface="Arial" panose="020B0604020202020204" pitchFamily="34" charset="0"/>
                <a:cs typeface="Arial" panose="020B0604020202020204" pitchFamily="34" charset="0"/>
              </a:rPr>
              <a:t>0</a:t>
            </a:r>
            <a:endParaRPr lang="vi-VN" sz="3200" b="1" dirty="0">
              <a:solidFill>
                <a:prstClr val="white"/>
              </a:solidFill>
              <a:latin typeface="Arial" panose="020B0604020202020204" pitchFamily="34" charset="0"/>
              <a:cs typeface="Arial" panose="020B0604020202020204" pitchFamily="34" charset="0"/>
            </a:endParaRPr>
          </a:p>
        </p:txBody>
      </p:sp>
      <p:sp>
        <p:nvSpPr>
          <p:cNvPr id="13" name="D"/>
          <p:cNvSpPr/>
          <p:nvPr/>
        </p:nvSpPr>
        <p:spPr>
          <a:xfrm flipH="1">
            <a:off x="4645256" y="4999352"/>
            <a:ext cx="4339091"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en-US" sz="3200" b="1" dirty="0">
                <a:solidFill>
                  <a:prstClr val="white"/>
                </a:solidFill>
                <a:latin typeface="Arial" panose="020B0604020202020204" pitchFamily="34" charset="0"/>
                <a:cs typeface="Arial" panose="020B0604020202020204" pitchFamily="34" charset="0"/>
              </a:rPr>
              <a:t>D</a:t>
            </a:r>
            <a:r>
              <a:rPr lang="en-US" sz="3200" b="1">
                <a:solidFill>
                  <a:prstClr val="white"/>
                </a:solidFill>
                <a:latin typeface="Arial" panose="020B0604020202020204" pitchFamily="34" charset="0"/>
                <a:cs typeface="Arial" panose="020B0604020202020204" pitchFamily="34" charset="0"/>
              </a:rPr>
              <a:t>. </a:t>
            </a:r>
            <a:r>
              <a:rPr lang="en-US" sz="3200" b="1" smtClean="0">
                <a:solidFill>
                  <a:prstClr val="white"/>
                </a:solidFill>
                <a:latin typeface="Arial" panose="020B0604020202020204" pitchFamily="34" charset="0"/>
                <a:cs typeface="Arial" panose="020B0604020202020204" pitchFamily="34" charset="0"/>
              </a:rPr>
              <a:t>2</a:t>
            </a:r>
            <a:endParaRPr lang="vi-VN" sz="3200" b="1" dirty="0">
              <a:solidFill>
                <a:prstClr val="white"/>
              </a:solidFill>
              <a:latin typeface="Arial" panose="020B0604020202020204" pitchFamily="34" charset="0"/>
              <a:cs typeface="Arial" panose="020B0604020202020204" pitchFamily="34" charset="0"/>
            </a:endParaRPr>
          </a:p>
        </p:txBody>
      </p:sp>
      <p:pic>
        <p:nvPicPr>
          <p:cNvPr id="14" name="Picture 2" descr="Kết quả hình ảnh cho virut corona"/>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27630" y="694175"/>
            <a:ext cx="1282709" cy="13605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1223735" y="1014548"/>
            <a:ext cx="635327" cy="45992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34"/>
          <p:cNvGrpSpPr>
            <a:grpSpLocks/>
          </p:cNvGrpSpPr>
          <p:nvPr/>
        </p:nvGrpSpPr>
        <p:grpSpPr bwMode="auto">
          <a:xfrm>
            <a:off x="7704794" y="887699"/>
            <a:ext cx="96150" cy="65619"/>
            <a:chOff x="2455863" y="2411803"/>
            <a:chExt cx="566738" cy="566738"/>
          </a:xfrm>
        </p:grpSpPr>
        <p:sp>
          <p:nvSpPr>
            <p:cNvPr id="2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5"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6"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8" name="Group 40"/>
          <p:cNvGrpSpPr>
            <a:grpSpLocks/>
          </p:cNvGrpSpPr>
          <p:nvPr/>
        </p:nvGrpSpPr>
        <p:grpSpPr bwMode="auto">
          <a:xfrm>
            <a:off x="7706909" y="1622932"/>
            <a:ext cx="96152" cy="66987"/>
            <a:chOff x="2455863" y="2411803"/>
            <a:chExt cx="566738" cy="566738"/>
          </a:xfrm>
        </p:grpSpPr>
        <p:sp>
          <p:nvSpPr>
            <p:cNvPr id="2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1"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2"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4" name="Group 54"/>
          <p:cNvGrpSpPr>
            <a:grpSpLocks/>
          </p:cNvGrpSpPr>
          <p:nvPr/>
        </p:nvGrpSpPr>
        <p:grpSpPr bwMode="auto">
          <a:xfrm>
            <a:off x="8102727" y="1277165"/>
            <a:ext cx="96150" cy="65619"/>
            <a:chOff x="2455863" y="2411803"/>
            <a:chExt cx="566738" cy="566738"/>
          </a:xfrm>
        </p:grpSpPr>
        <p:sp>
          <p:nvSpPr>
            <p:cNvPr id="3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2" name="Group 61"/>
          <p:cNvGrpSpPr>
            <a:grpSpLocks/>
          </p:cNvGrpSpPr>
          <p:nvPr/>
        </p:nvGrpSpPr>
        <p:grpSpPr bwMode="auto">
          <a:xfrm>
            <a:off x="7342842" y="1311032"/>
            <a:ext cx="96152" cy="65619"/>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5"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6"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58" name="Oval 107"/>
          <p:cNvSpPr>
            <a:spLocks noChangeArrowheads="1"/>
          </p:cNvSpPr>
          <p:nvPr/>
        </p:nvSpPr>
        <p:spPr bwMode="auto">
          <a:xfrm>
            <a:off x="7719609" y="1263936"/>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59" name="Group 38"/>
          <p:cNvGrpSpPr>
            <a:grpSpLocks/>
          </p:cNvGrpSpPr>
          <p:nvPr/>
        </p:nvGrpSpPr>
        <p:grpSpPr bwMode="auto">
          <a:xfrm>
            <a:off x="7582436" y="958514"/>
            <a:ext cx="96150" cy="65619"/>
            <a:chOff x="2455863" y="2411803"/>
            <a:chExt cx="566738" cy="566738"/>
          </a:xfrm>
        </p:grpSpPr>
        <p:sp>
          <p:nvSpPr>
            <p:cNvPr id="6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2"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63"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6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65" name="Group 48"/>
          <p:cNvGrpSpPr>
            <a:grpSpLocks/>
          </p:cNvGrpSpPr>
          <p:nvPr/>
        </p:nvGrpSpPr>
        <p:grpSpPr bwMode="auto">
          <a:xfrm>
            <a:off x="7584551" y="1693747"/>
            <a:ext cx="96152" cy="66987"/>
            <a:chOff x="2455863" y="2411803"/>
            <a:chExt cx="566738" cy="566738"/>
          </a:xfrm>
        </p:grpSpPr>
        <p:sp>
          <p:nvSpPr>
            <p:cNvPr id="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8"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69"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1" name="Group 54"/>
          <p:cNvGrpSpPr>
            <a:grpSpLocks/>
          </p:cNvGrpSpPr>
          <p:nvPr/>
        </p:nvGrpSpPr>
        <p:grpSpPr bwMode="auto">
          <a:xfrm>
            <a:off x="7980369" y="1347980"/>
            <a:ext cx="96150" cy="65619"/>
            <a:chOff x="2455863" y="2411803"/>
            <a:chExt cx="566738" cy="566738"/>
          </a:xfrm>
        </p:grpSpPr>
        <p:sp>
          <p:nvSpPr>
            <p:cNvPr id="7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7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7" name="Group 60"/>
          <p:cNvGrpSpPr>
            <a:grpSpLocks/>
          </p:cNvGrpSpPr>
          <p:nvPr/>
        </p:nvGrpSpPr>
        <p:grpSpPr bwMode="auto">
          <a:xfrm>
            <a:off x="7220484" y="1381847"/>
            <a:ext cx="96152" cy="65619"/>
            <a:chOff x="2455863" y="2411803"/>
            <a:chExt cx="566738" cy="566738"/>
          </a:xfrm>
        </p:grpSpPr>
        <p:sp>
          <p:nvSpPr>
            <p:cNvPr id="7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0"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8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83" name="Oval 107"/>
          <p:cNvSpPr>
            <a:spLocks noChangeArrowheads="1"/>
          </p:cNvSpPr>
          <p:nvPr/>
        </p:nvSpPr>
        <p:spPr bwMode="auto">
          <a:xfrm>
            <a:off x="7597251" y="1334751"/>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4" name="Oval 12"/>
          <p:cNvSpPr>
            <a:spLocks noChangeArrowheads="1"/>
          </p:cNvSpPr>
          <p:nvPr/>
        </p:nvSpPr>
        <p:spPr bwMode="auto">
          <a:xfrm>
            <a:off x="6464275" y="725307"/>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0</a:t>
            </a:r>
          </a:p>
        </p:txBody>
      </p:sp>
      <p:sp>
        <p:nvSpPr>
          <p:cNvPr id="85" name="Oval 13"/>
          <p:cNvSpPr>
            <a:spLocks noChangeArrowheads="1"/>
          </p:cNvSpPr>
          <p:nvPr/>
        </p:nvSpPr>
        <p:spPr bwMode="auto">
          <a:xfrm>
            <a:off x="6464275" y="725307"/>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a:t>
            </a:r>
          </a:p>
        </p:txBody>
      </p:sp>
      <p:sp>
        <p:nvSpPr>
          <p:cNvPr id="86" name="Oval 14"/>
          <p:cNvSpPr>
            <a:spLocks noChangeArrowheads="1"/>
          </p:cNvSpPr>
          <p:nvPr/>
        </p:nvSpPr>
        <p:spPr bwMode="auto">
          <a:xfrm>
            <a:off x="6464275" y="725307"/>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2</a:t>
            </a:r>
          </a:p>
        </p:txBody>
      </p:sp>
      <p:sp>
        <p:nvSpPr>
          <p:cNvPr id="87" name="Oval 15"/>
          <p:cNvSpPr>
            <a:spLocks noChangeArrowheads="1"/>
          </p:cNvSpPr>
          <p:nvPr/>
        </p:nvSpPr>
        <p:spPr bwMode="auto">
          <a:xfrm>
            <a:off x="6464275" y="725307"/>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3</a:t>
            </a:r>
          </a:p>
        </p:txBody>
      </p:sp>
      <p:sp>
        <p:nvSpPr>
          <p:cNvPr id="88" name="Oval 16"/>
          <p:cNvSpPr>
            <a:spLocks noChangeArrowheads="1"/>
          </p:cNvSpPr>
          <p:nvPr/>
        </p:nvSpPr>
        <p:spPr bwMode="auto">
          <a:xfrm>
            <a:off x="6464275" y="725307"/>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4</a:t>
            </a:r>
          </a:p>
        </p:txBody>
      </p:sp>
      <p:sp>
        <p:nvSpPr>
          <p:cNvPr id="89" name="Oval 17"/>
          <p:cNvSpPr>
            <a:spLocks noChangeArrowheads="1"/>
          </p:cNvSpPr>
          <p:nvPr/>
        </p:nvSpPr>
        <p:spPr bwMode="auto">
          <a:xfrm>
            <a:off x="6464275" y="725307"/>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5</a:t>
            </a:r>
          </a:p>
        </p:txBody>
      </p:sp>
      <p:sp>
        <p:nvSpPr>
          <p:cNvPr id="90" name="Oval 18"/>
          <p:cNvSpPr>
            <a:spLocks noChangeArrowheads="1"/>
          </p:cNvSpPr>
          <p:nvPr/>
        </p:nvSpPr>
        <p:spPr bwMode="auto">
          <a:xfrm>
            <a:off x="6464275" y="725307"/>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6</a:t>
            </a:r>
          </a:p>
        </p:txBody>
      </p:sp>
      <p:sp>
        <p:nvSpPr>
          <p:cNvPr id="91" name="Oval 19"/>
          <p:cNvSpPr>
            <a:spLocks noChangeArrowheads="1"/>
          </p:cNvSpPr>
          <p:nvPr/>
        </p:nvSpPr>
        <p:spPr bwMode="auto">
          <a:xfrm>
            <a:off x="6464275" y="725307"/>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7</a:t>
            </a:r>
          </a:p>
        </p:txBody>
      </p:sp>
      <p:sp>
        <p:nvSpPr>
          <p:cNvPr id="92" name="Oval 20"/>
          <p:cNvSpPr>
            <a:spLocks noChangeArrowheads="1"/>
          </p:cNvSpPr>
          <p:nvPr/>
        </p:nvSpPr>
        <p:spPr bwMode="auto">
          <a:xfrm>
            <a:off x="6464275" y="725307"/>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8</a:t>
            </a:r>
          </a:p>
        </p:txBody>
      </p:sp>
      <p:sp>
        <p:nvSpPr>
          <p:cNvPr id="93" name="Oval 21"/>
          <p:cNvSpPr>
            <a:spLocks noChangeArrowheads="1"/>
          </p:cNvSpPr>
          <p:nvPr/>
        </p:nvSpPr>
        <p:spPr bwMode="auto">
          <a:xfrm>
            <a:off x="6464275" y="725307"/>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9</a:t>
            </a:r>
          </a:p>
        </p:txBody>
      </p:sp>
      <p:sp>
        <p:nvSpPr>
          <p:cNvPr id="94" name="Oval 22"/>
          <p:cNvSpPr>
            <a:spLocks noChangeArrowheads="1"/>
          </p:cNvSpPr>
          <p:nvPr/>
        </p:nvSpPr>
        <p:spPr bwMode="auto">
          <a:xfrm>
            <a:off x="6464275" y="740759"/>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269995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0" nodeType="clickEffect">
                                  <p:stCondLst>
                                    <p:cond delay="0"/>
                                  </p:stCondLst>
                                  <p:childTnLst>
                                    <p:animEffect transition="out" filter="box(in)">
                                      <p:cBhvr>
                                        <p:cTn id="13" dur="500"/>
                                        <p:tgtEl>
                                          <p:spTgt spid="85"/>
                                        </p:tgtEl>
                                      </p:cBhvr>
                                    </p:animEffect>
                                    <p:set>
                                      <p:cBhvr>
                                        <p:cTn id="14" dur="1" fill="hold">
                                          <p:stCondLst>
                                            <p:cond delay="499"/>
                                          </p:stCondLst>
                                        </p:cTn>
                                        <p:tgtEl>
                                          <p:spTgt spid="85"/>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drumroll.wav"/>
                                        </p:tgtEl>
                                      </p:cMediaNode>
                                    </p:audio>
                                  </p:subTnLst>
                                </p:cTn>
                              </p:par>
                              <p:par>
                                <p:cTn id="15" presetID="4" presetClass="exit" presetSubtype="16" fill="hold" grpId="0" nodeType="withEffect">
                                  <p:stCondLst>
                                    <p:cond delay="9000"/>
                                  </p:stCondLst>
                                  <p:childTnLst>
                                    <p:animEffect transition="out" filter="box(in)">
                                      <p:cBhvr>
                                        <p:cTn id="16" dur="500"/>
                                        <p:tgtEl>
                                          <p:spTgt spid="86"/>
                                        </p:tgtEl>
                                      </p:cBhvr>
                                    </p:animEffect>
                                    <p:set>
                                      <p:cBhvr>
                                        <p:cTn id="17" dur="1" fill="hold">
                                          <p:stCondLst>
                                            <p:cond delay="499"/>
                                          </p:stCondLst>
                                        </p:cTn>
                                        <p:tgtEl>
                                          <p:spTgt spid="86"/>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hammer.wav"/>
                                        </p:tgtEl>
                                      </p:cMediaNode>
                                    </p:audio>
                                  </p:subTnLst>
                                </p:cTn>
                              </p:par>
                              <p:par>
                                <p:cTn id="18" presetID="4" presetClass="exit" presetSubtype="16" fill="hold" grpId="0" nodeType="withEffect">
                                  <p:stCondLst>
                                    <p:cond delay="8000"/>
                                  </p:stCondLst>
                                  <p:childTnLst>
                                    <p:animEffect transition="out" filter="box(in)">
                                      <p:cBhvr>
                                        <p:cTn id="19" dur="500"/>
                                        <p:tgtEl>
                                          <p:spTgt spid="87"/>
                                        </p:tgtEl>
                                      </p:cBhvr>
                                    </p:animEffect>
                                    <p:set>
                                      <p:cBhvr>
                                        <p:cTn id="20" dur="1" fill="hold">
                                          <p:stCondLst>
                                            <p:cond delay="499"/>
                                          </p:stCondLst>
                                        </p:cTn>
                                        <p:tgtEl>
                                          <p:spTgt spid="87"/>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hammer.wav"/>
                                        </p:tgtEl>
                                      </p:cMediaNode>
                                    </p:audio>
                                  </p:subTnLst>
                                </p:cTn>
                              </p:par>
                              <p:par>
                                <p:cTn id="21" presetID="4" presetClass="exit" presetSubtype="16" fill="hold" grpId="0" nodeType="withEffect">
                                  <p:stCondLst>
                                    <p:cond delay="7000"/>
                                  </p:stCondLst>
                                  <p:childTnLst>
                                    <p:animEffect transition="out" filter="box(in)">
                                      <p:cBhvr>
                                        <p:cTn id="22" dur="500"/>
                                        <p:tgtEl>
                                          <p:spTgt spid="88"/>
                                        </p:tgtEl>
                                      </p:cBhvr>
                                    </p:animEffect>
                                    <p:set>
                                      <p:cBhvr>
                                        <p:cTn id="23" dur="1" fill="hold">
                                          <p:stCondLst>
                                            <p:cond delay="499"/>
                                          </p:stCondLst>
                                        </p:cTn>
                                        <p:tgtEl>
                                          <p:spTgt spid="88"/>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hammer.wav"/>
                                        </p:tgtEl>
                                      </p:cMediaNode>
                                    </p:audio>
                                  </p:subTnLst>
                                </p:cTn>
                              </p:par>
                              <p:par>
                                <p:cTn id="24" presetID="4" presetClass="exit" presetSubtype="16" fill="hold" grpId="0" nodeType="withEffect">
                                  <p:stCondLst>
                                    <p:cond delay="6000"/>
                                  </p:stCondLst>
                                  <p:childTnLst>
                                    <p:animEffect transition="out" filter="box(in)">
                                      <p:cBhvr>
                                        <p:cTn id="25" dur="500"/>
                                        <p:tgtEl>
                                          <p:spTgt spid="89"/>
                                        </p:tgtEl>
                                      </p:cBhvr>
                                    </p:animEffect>
                                    <p:set>
                                      <p:cBhvr>
                                        <p:cTn id="26" dur="1" fill="hold">
                                          <p:stCondLst>
                                            <p:cond delay="499"/>
                                          </p:stCondLst>
                                        </p:cTn>
                                        <p:tgtEl>
                                          <p:spTgt spid="89"/>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par>
                                <p:cTn id="27" presetID="4" presetClass="exit" presetSubtype="16" fill="hold" grpId="0" nodeType="withEffect">
                                  <p:stCondLst>
                                    <p:cond delay="5000"/>
                                  </p:stCondLst>
                                  <p:childTnLst>
                                    <p:animEffect transition="out" filter="box(in)">
                                      <p:cBhvr>
                                        <p:cTn id="28" dur="500"/>
                                        <p:tgtEl>
                                          <p:spTgt spid="90"/>
                                        </p:tgtEl>
                                      </p:cBhvr>
                                    </p:animEffect>
                                    <p:set>
                                      <p:cBhvr>
                                        <p:cTn id="29" dur="1" fill="hold">
                                          <p:stCondLst>
                                            <p:cond delay="499"/>
                                          </p:stCondLst>
                                        </p:cTn>
                                        <p:tgtEl>
                                          <p:spTgt spid="90"/>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hammer.wav"/>
                                        </p:tgtEl>
                                      </p:cMediaNode>
                                    </p:audio>
                                  </p:subTnLst>
                                </p:cTn>
                              </p:par>
                              <p:par>
                                <p:cTn id="30" presetID="4" presetClass="exit" presetSubtype="16" fill="hold" grpId="0" nodeType="withEffect">
                                  <p:stCondLst>
                                    <p:cond delay="4000"/>
                                  </p:stCondLst>
                                  <p:childTnLst>
                                    <p:animEffect transition="out" filter="box(in)">
                                      <p:cBhvr>
                                        <p:cTn id="31" dur="500"/>
                                        <p:tgtEl>
                                          <p:spTgt spid="91"/>
                                        </p:tgtEl>
                                      </p:cBhvr>
                                    </p:animEffect>
                                    <p:set>
                                      <p:cBhvr>
                                        <p:cTn id="32" dur="1" fill="hold">
                                          <p:stCondLst>
                                            <p:cond delay="499"/>
                                          </p:stCondLst>
                                        </p:cTn>
                                        <p:tgtEl>
                                          <p:spTgt spid="91"/>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par>
                                <p:cTn id="33" presetID="4" presetClass="exit" presetSubtype="16" fill="hold" grpId="0" nodeType="withEffect">
                                  <p:stCondLst>
                                    <p:cond delay="3000"/>
                                  </p:stCondLst>
                                  <p:childTnLst>
                                    <p:animEffect transition="out" filter="box(in)">
                                      <p:cBhvr>
                                        <p:cTn id="34" dur="500"/>
                                        <p:tgtEl>
                                          <p:spTgt spid="92"/>
                                        </p:tgtEl>
                                      </p:cBhvr>
                                    </p:animEffect>
                                    <p:set>
                                      <p:cBhvr>
                                        <p:cTn id="35" dur="1" fill="hold">
                                          <p:stCondLst>
                                            <p:cond delay="499"/>
                                          </p:stCondLst>
                                        </p:cTn>
                                        <p:tgtEl>
                                          <p:spTgt spid="9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par>
                                <p:cTn id="36" presetID="4" presetClass="exit" presetSubtype="16" fill="hold" grpId="0" nodeType="withEffect">
                                  <p:stCondLst>
                                    <p:cond delay="2000"/>
                                  </p:stCondLst>
                                  <p:childTnLst>
                                    <p:animEffect transition="out" filter="box(in)">
                                      <p:cBhvr>
                                        <p:cTn id="37" dur="500"/>
                                        <p:tgtEl>
                                          <p:spTgt spid="93"/>
                                        </p:tgtEl>
                                      </p:cBhvr>
                                    </p:animEffect>
                                    <p:set>
                                      <p:cBhvr>
                                        <p:cTn id="38" dur="1" fill="hold">
                                          <p:stCondLst>
                                            <p:cond delay="499"/>
                                          </p:stCondLst>
                                        </p:cTn>
                                        <p:tgtEl>
                                          <p:spTgt spid="93"/>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hammer.wav"/>
                                        </p:tgtEl>
                                      </p:cMediaNode>
                                    </p:audio>
                                  </p:subTnLst>
                                </p:cTn>
                              </p:par>
                              <p:par>
                                <p:cTn id="39" presetID="4" presetClass="exit" presetSubtype="16" fill="hold" grpId="0" nodeType="withEffect">
                                  <p:stCondLst>
                                    <p:cond delay="1000"/>
                                  </p:stCondLst>
                                  <p:childTnLst>
                                    <p:animEffect transition="out" filter="box(in)">
                                      <p:cBhvr>
                                        <p:cTn id="40" dur="500"/>
                                        <p:tgtEl>
                                          <p:spTgt spid="94"/>
                                        </p:tgtEl>
                                      </p:cBhvr>
                                    </p:animEffect>
                                    <p:set>
                                      <p:cBhvr>
                                        <p:cTn id="41" dur="1" fill="hold">
                                          <p:stCondLst>
                                            <p:cond delay="499"/>
                                          </p:stCondLst>
                                        </p:cTn>
                                        <p:tgtEl>
                                          <p:spTgt spid="9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hammer.wav"/>
                                        </p:tgtEl>
                                      </p:cMediaNode>
                                    </p:audio>
                                  </p:subTnLst>
                                </p:cTn>
                              </p:par>
                              <p:par>
                                <p:cTn id="42" presetID="4" presetClass="exit" presetSubtype="16" fill="hold" grpId="0" nodeType="withEffect">
                                  <p:stCondLst>
                                    <p:cond delay="0"/>
                                  </p:stCondLst>
                                  <p:childTnLst>
                                    <p:animEffect transition="out" filter="box(in)">
                                      <p:cBhvr>
                                        <p:cTn id="43" dur="500"/>
                                        <p:tgtEl>
                                          <p:spTgt spid="84"/>
                                        </p:tgtEl>
                                      </p:cBhvr>
                                    </p:animEffect>
                                    <p:set>
                                      <p:cBhvr>
                                        <p:cTn id="44" dur="1" fill="hold">
                                          <p:stCondLst>
                                            <p:cond delay="499"/>
                                          </p:stCondLst>
                                        </p:cTn>
                                        <p:tgtEl>
                                          <p:spTgt spid="84"/>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0"/>
                    </p:tgtEl>
                  </p:cond>
                </p:stCondLst>
                <p:endSync evt="end" delay="0">
                  <p:rtn val="all"/>
                </p:endSync>
                <p:childTnLst>
                  <p:par>
                    <p:cTn id="46" fill="hold">
                      <p:stCondLst>
                        <p:cond delay="0"/>
                      </p:stCondLst>
                      <p:childTnLst>
                        <p:par>
                          <p:cTn id="47" fill="hold">
                            <p:stCondLst>
                              <p:cond delay="0"/>
                            </p:stCondLst>
                            <p:childTnLst>
                              <p:par>
                                <p:cTn id="48" presetID="30" presetClass="emph" presetSubtype="0" fill="hold" grpId="0" nodeType="clickEffect">
                                  <p:stCondLst>
                                    <p:cond delay="0"/>
                                  </p:stCondLst>
                                  <p:childTnLst>
                                    <p:animClr clrSpc="hsl" dir="cw">
                                      <p:cBhvr override="childStyle">
                                        <p:cTn id="49" dur="500" fill="hold"/>
                                        <p:tgtEl>
                                          <p:spTgt spid="10"/>
                                        </p:tgtEl>
                                        <p:attrNameLst>
                                          <p:attrName>style.color</p:attrName>
                                        </p:attrNameLst>
                                      </p:cBhvr>
                                      <p:by>
                                        <p:hsl h="0" s="12549" l="25098"/>
                                      </p:by>
                                    </p:animClr>
                                    <p:animClr clrSpc="hsl" dir="cw">
                                      <p:cBhvr>
                                        <p:cTn id="50" dur="500" fill="hold"/>
                                        <p:tgtEl>
                                          <p:spTgt spid="10"/>
                                        </p:tgtEl>
                                        <p:attrNameLst>
                                          <p:attrName>fillcolor</p:attrName>
                                        </p:attrNameLst>
                                      </p:cBhvr>
                                      <p:by>
                                        <p:hsl h="0" s="12549" l="25098"/>
                                      </p:by>
                                    </p:animClr>
                                    <p:animClr clrSpc="hsl" dir="cw">
                                      <p:cBhvr>
                                        <p:cTn id="51" dur="500" fill="hold"/>
                                        <p:tgtEl>
                                          <p:spTgt spid="10"/>
                                        </p:tgtEl>
                                        <p:attrNameLst>
                                          <p:attrName>stroke.color</p:attrName>
                                        </p:attrNameLst>
                                      </p:cBhvr>
                                      <p:by>
                                        <p:hsl h="0" s="12549" l="25098"/>
                                      </p:by>
                                    </p:animClr>
                                    <p:set>
                                      <p:cBhvr>
                                        <p:cTn id="52"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48"/>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11"/>
                    </p:tgtEl>
                  </p:cond>
                </p:stCondLst>
                <p:endSync evt="end" delay="0">
                  <p:rtn val="all"/>
                </p:endSync>
                <p:childTnLst>
                  <p:par>
                    <p:cTn id="54" fill="hold">
                      <p:stCondLst>
                        <p:cond delay="0"/>
                      </p:stCondLst>
                      <p:childTnLst>
                        <p:par>
                          <p:cTn id="55" fill="hold">
                            <p:stCondLst>
                              <p:cond delay="0"/>
                            </p:stCondLst>
                            <p:childTnLst>
                              <p:par>
                                <p:cTn id="56" presetID="26" presetClass="emph" presetSubtype="0" fill="hold" grpId="0" nodeType="clickEffect">
                                  <p:stCondLst>
                                    <p:cond delay="0"/>
                                  </p:stCondLst>
                                  <p:childTnLst>
                                    <p:animEffect transition="out" filter="fade">
                                      <p:cBhvr>
                                        <p:cTn id="57" dur="500" tmFilter="0, 0; .2, .5; .8, .5; 1, 0"/>
                                        <p:tgtEl>
                                          <p:spTgt spid="11"/>
                                        </p:tgtEl>
                                      </p:cBhvr>
                                    </p:animEffect>
                                    <p:animScale>
                                      <p:cBhvr>
                                        <p:cTn id="58" dur="250" autoRev="1" fill="hold"/>
                                        <p:tgtEl>
                                          <p:spTgt spid="11"/>
                                        </p:tgtEl>
                                      </p:cBhvr>
                                      <p:by x="105000" y="105000"/>
                                    </p:animScale>
                                  </p:childTnLst>
                                  <p:subTnLst>
                                    <p:audio>
                                      <p:cMediaNode>
                                        <p:cTn display="0" masterRel="sameClick">
                                          <p:stCondLst>
                                            <p:cond evt="begin" delay="0">
                                              <p:tn val="56"/>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1"/>
                  </p:tgtEl>
                </p:cond>
              </p:nextCondLst>
            </p:seq>
            <p:seq concurrent="1" nextAc="seek">
              <p:cTn id="59" restart="whenNotActive" fill="hold" evtFilter="cancelBubble" nodeType="interactiveSeq">
                <p:stCondLst>
                  <p:cond evt="onClick" delay="0">
                    <p:tgtEl>
                      <p:spTgt spid="12"/>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grpId="0" nodeType="clickEffect">
                                  <p:stCondLst>
                                    <p:cond delay="0"/>
                                  </p:stCondLst>
                                  <p:childTnLst>
                                    <p:animEffect transition="out" filter="fade">
                                      <p:cBhvr>
                                        <p:cTn id="63" dur="500" tmFilter="0, 0; .2, .5; .8, .5; 1, 0"/>
                                        <p:tgtEl>
                                          <p:spTgt spid="12"/>
                                        </p:tgtEl>
                                      </p:cBhvr>
                                    </p:animEffect>
                                    <p:animScale>
                                      <p:cBhvr>
                                        <p:cTn id="64" dur="250" autoRev="1" fill="hold"/>
                                        <p:tgtEl>
                                          <p:spTgt spid="12"/>
                                        </p:tgtEl>
                                      </p:cBhvr>
                                      <p:by x="105000" y="105000"/>
                                    </p:animScale>
                                  </p:childTnLst>
                                  <p:subTnLst>
                                    <p:audio>
                                      <p:cMediaNode>
                                        <p:cTn display="0" masterRel="sameClick">
                                          <p:stCondLst>
                                            <p:cond evt="begin" delay="0">
                                              <p:tn val="62"/>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2"/>
                  </p:tgtEl>
                </p:cond>
              </p:nextCondLst>
            </p:seq>
            <p:seq concurrent="1" nextAc="seek">
              <p:cTn id="65" restart="whenNotActive" fill="hold" evtFilter="cancelBubble" nodeType="interactiveSeq">
                <p:stCondLst>
                  <p:cond evt="onClick" delay="0">
                    <p:tgtEl>
                      <p:spTgt spid="13"/>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13"/>
                                        </p:tgtEl>
                                      </p:cBhvr>
                                    </p:animEffect>
                                    <p:animScale>
                                      <p:cBhvr>
                                        <p:cTn id="70" dur="250" autoRev="1" fill="hold"/>
                                        <p:tgtEl>
                                          <p:spTgt spid="13"/>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a:off x="657270" y="1608367"/>
            <a:ext cx="8301222" cy="18074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3600" b="1" u="sng" err="1">
                <a:solidFill>
                  <a:srgbClr val="0070C0"/>
                </a:solidFill>
                <a:latin typeface="Arial" panose="020B0604020202020204" pitchFamily="34" charset="0"/>
                <a:cs typeface="Arial" panose="020B0604020202020204" pitchFamily="34" charset="0"/>
              </a:rPr>
              <a:t>Câu</a:t>
            </a:r>
            <a:r>
              <a:rPr lang="en-US" sz="3600" b="1" u="sng">
                <a:solidFill>
                  <a:srgbClr val="0070C0"/>
                </a:solidFill>
                <a:latin typeface="Arial" panose="020B0604020202020204" pitchFamily="34" charset="0"/>
                <a:cs typeface="Arial" panose="020B0604020202020204" pitchFamily="34" charset="0"/>
              </a:rPr>
              <a:t> </a:t>
            </a:r>
            <a:r>
              <a:rPr lang="en-US" sz="3600" b="1" u="sng" smtClean="0">
                <a:solidFill>
                  <a:srgbClr val="0070C0"/>
                </a:solidFill>
                <a:latin typeface="Arial" panose="020B0604020202020204" pitchFamily="34" charset="0"/>
                <a:cs typeface="Arial" panose="020B0604020202020204" pitchFamily="34" charset="0"/>
              </a:rPr>
              <a:t>2.</a:t>
            </a:r>
            <a:r>
              <a:rPr lang="en-US" sz="3600" b="1" smtClean="0">
                <a:solidFill>
                  <a:srgbClr val="0070C0"/>
                </a:solidFill>
                <a:latin typeface="Arial" panose="020B0604020202020204" pitchFamily="34" charset="0"/>
                <a:cs typeface="Arial" panose="020B0604020202020204" pitchFamily="34" charset="0"/>
              </a:rPr>
              <a:t> Hãy chỉ ra một số là số nguyên tố lớn hơn 10 và nhỏ hơn 20</a:t>
            </a:r>
            <a:endParaRPr lang="en-US" sz="3600" b="1" dirty="0">
              <a:solidFill>
                <a:srgbClr val="0070C0"/>
              </a:solidFill>
              <a:latin typeface="Arial" panose="020B0604020202020204" pitchFamily="34" charset="0"/>
              <a:cs typeface="Arial" panose="020B0604020202020204" pitchFamily="34" charset="0"/>
            </a:endParaRPr>
          </a:p>
        </p:txBody>
      </p:sp>
      <p:sp>
        <p:nvSpPr>
          <p:cNvPr id="10" name="A"/>
          <p:cNvSpPr/>
          <p:nvPr/>
        </p:nvSpPr>
        <p:spPr>
          <a:xfrm>
            <a:off x="101607" y="4125773"/>
            <a:ext cx="434339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en-US" sz="3200" b="1" dirty="0">
                <a:solidFill>
                  <a:prstClr val="white"/>
                </a:solidFill>
                <a:latin typeface="Arial" panose="020B0604020202020204" pitchFamily="34" charset="0"/>
                <a:cs typeface="Arial" panose="020B0604020202020204" pitchFamily="34" charset="0"/>
              </a:rPr>
              <a:t>A</a:t>
            </a:r>
            <a:r>
              <a:rPr lang="en-US" sz="3200" b="1">
                <a:solidFill>
                  <a:prstClr val="white"/>
                </a:solidFill>
                <a:latin typeface="Arial" panose="020B0604020202020204" pitchFamily="34" charset="0"/>
                <a:cs typeface="Arial" panose="020B0604020202020204" pitchFamily="34" charset="0"/>
              </a:rPr>
              <a:t>. </a:t>
            </a:r>
            <a:r>
              <a:rPr lang="en-US" sz="3200" b="1" smtClean="0">
                <a:solidFill>
                  <a:prstClr val="white"/>
                </a:solidFill>
                <a:latin typeface="Arial" panose="020B0604020202020204" pitchFamily="34" charset="0"/>
                <a:cs typeface="Arial" panose="020B0604020202020204" pitchFamily="34" charset="0"/>
              </a:rPr>
              <a:t>13 </a:t>
            </a:r>
            <a:endParaRPr lang="vi-VN" sz="3200" b="1" dirty="0">
              <a:solidFill>
                <a:prstClr val="white"/>
              </a:solidFill>
              <a:latin typeface="Arial" panose="020B0604020202020204" pitchFamily="34" charset="0"/>
              <a:cs typeface="Arial" panose="020B0604020202020204" pitchFamily="34" charset="0"/>
            </a:endParaRPr>
          </a:p>
        </p:txBody>
      </p:sp>
      <p:sp>
        <p:nvSpPr>
          <p:cNvPr id="11" name="B"/>
          <p:cNvSpPr/>
          <p:nvPr/>
        </p:nvSpPr>
        <p:spPr>
          <a:xfrm>
            <a:off x="101607" y="4999352"/>
            <a:ext cx="434339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en-US" sz="3200" b="1" dirty="0">
                <a:solidFill>
                  <a:prstClr val="white"/>
                </a:solidFill>
                <a:latin typeface="Arial" panose="020B0604020202020204" pitchFamily="34" charset="0"/>
                <a:cs typeface="Arial" panose="020B0604020202020204" pitchFamily="34" charset="0"/>
              </a:rPr>
              <a:t>C</a:t>
            </a:r>
            <a:r>
              <a:rPr lang="en-US" sz="3200" b="1">
                <a:solidFill>
                  <a:prstClr val="white"/>
                </a:solidFill>
                <a:latin typeface="Arial" panose="020B0604020202020204" pitchFamily="34" charset="0"/>
                <a:cs typeface="Arial" panose="020B0604020202020204" pitchFamily="34" charset="0"/>
              </a:rPr>
              <a:t>. </a:t>
            </a:r>
            <a:r>
              <a:rPr lang="en-US" sz="3200" b="1" smtClean="0">
                <a:solidFill>
                  <a:prstClr val="white"/>
                </a:solidFill>
                <a:latin typeface="Arial" panose="020B0604020202020204" pitchFamily="34" charset="0"/>
                <a:cs typeface="Arial" panose="020B0604020202020204" pitchFamily="34" charset="0"/>
              </a:rPr>
              <a:t>15</a:t>
            </a:r>
            <a:endParaRPr lang="vi-VN" sz="3200" b="1" dirty="0">
              <a:solidFill>
                <a:prstClr val="white"/>
              </a:solidFill>
              <a:latin typeface="Arial" panose="020B0604020202020204" pitchFamily="34" charset="0"/>
              <a:cs typeface="Arial" panose="020B0604020202020204" pitchFamily="34" charset="0"/>
            </a:endParaRPr>
          </a:p>
        </p:txBody>
      </p:sp>
      <p:sp>
        <p:nvSpPr>
          <p:cNvPr id="12" name="C"/>
          <p:cNvSpPr/>
          <p:nvPr/>
        </p:nvSpPr>
        <p:spPr>
          <a:xfrm flipH="1">
            <a:off x="4623485" y="4125773"/>
            <a:ext cx="4339091"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en-US" sz="3200" b="1" dirty="0">
                <a:solidFill>
                  <a:prstClr val="white"/>
                </a:solidFill>
                <a:latin typeface="Arial" panose="020B0604020202020204" pitchFamily="34" charset="0"/>
                <a:cs typeface="Arial" panose="020B0604020202020204" pitchFamily="34" charset="0"/>
              </a:rPr>
              <a:t>B</a:t>
            </a:r>
            <a:r>
              <a:rPr lang="en-US" sz="3200" b="1">
                <a:solidFill>
                  <a:prstClr val="white"/>
                </a:solidFill>
                <a:latin typeface="Arial" panose="020B0604020202020204" pitchFamily="34" charset="0"/>
                <a:cs typeface="Arial" panose="020B0604020202020204" pitchFamily="34" charset="0"/>
              </a:rPr>
              <a:t>. </a:t>
            </a:r>
            <a:r>
              <a:rPr lang="en-US" sz="3200" b="1" smtClean="0">
                <a:solidFill>
                  <a:prstClr val="white"/>
                </a:solidFill>
                <a:latin typeface="Arial" panose="020B0604020202020204" pitchFamily="34" charset="0"/>
                <a:cs typeface="Arial" panose="020B0604020202020204" pitchFamily="34" charset="0"/>
              </a:rPr>
              <a:t>14</a:t>
            </a:r>
            <a:endParaRPr lang="vi-VN" sz="3200" b="1" dirty="0">
              <a:solidFill>
                <a:prstClr val="white"/>
              </a:solidFill>
              <a:latin typeface="Arial" panose="020B0604020202020204" pitchFamily="34" charset="0"/>
              <a:cs typeface="Arial" panose="020B0604020202020204" pitchFamily="34" charset="0"/>
            </a:endParaRPr>
          </a:p>
        </p:txBody>
      </p:sp>
      <p:sp>
        <p:nvSpPr>
          <p:cNvPr id="13" name="D"/>
          <p:cNvSpPr/>
          <p:nvPr/>
        </p:nvSpPr>
        <p:spPr>
          <a:xfrm flipH="1">
            <a:off x="4645256" y="4999352"/>
            <a:ext cx="4339091"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en-US" sz="3200" b="1" dirty="0">
                <a:solidFill>
                  <a:prstClr val="white"/>
                </a:solidFill>
                <a:latin typeface="Arial" panose="020B0604020202020204" pitchFamily="34" charset="0"/>
                <a:cs typeface="Arial" panose="020B0604020202020204" pitchFamily="34" charset="0"/>
              </a:rPr>
              <a:t>D</a:t>
            </a:r>
            <a:r>
              <a:rPr lang="en-US" sz="3200" b="1">
                <a:solidFill>
                  <a:prstClr val="white"/>
                </a:solidFill>
                <a:latin typeface="Arial" panose="020B0604020202020204" pitchFamily="34" charset="0"/>
                <a:cs typeface="Arial" panose="020B0604020202020204" pitchFamily="34" charset="0"/>
              </a:rPr>
              <a:t>. </a:t>
            </a:r>
            <a:r>
              <a:rPr lang="en-US" sz="3200" b="1" smtClean="0">
                <a:solidFill>
                  <a:prstClr val="white"/>
                </a:solidFill>
                <a:latin typeface="Arial" panose="020B0604020202020204" pitchFamily="34" charset="0"/>
                <a:cs typeface="Arial" panose="020B0604020202020204" pitchFamily="34" charset="0"/>
              </a:rPr>
              <a:t>16</a:t>
            </a:r>
            <a:endParaRPr lang="vi-VN" sz="3200" b="1" dirty="0">
              <a:solidFill>
                <a:prstClr val="white"/>
              </a:solidFill>
              <a:latin typeface="Arial" panose="020B0604020202020204" pitchFamily="34" charset="0"/>
              <a:cs typeface="Arial" panose="020B0604020202020204" pitchFamily="34" charset="0"/>
            </a:endParaRPr>
          </a:p>
        </p:txBody>
      </p:sp>
      <p:pic>
        <p:nvPicPr>
          <p:cNvPr id="14" name="Picture 2" descr="Kết quả hình ảnh cho virut corona"/>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27630" y="694175"/>
            <a:ext cx="1282709" cy="13605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1223735" y="1014548"/>
            <a:ext cx="635327" cy="45992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34"/>
          <p:cNvGrpSpPr>
            <a:grpSpLocks/>
          </p:cNvGrpSpPr>
          <p:nvPr/>
        </p:nvGrpSpPr>
        <p:grpSpPr bwMode="auto">
          <a:xfrm>
            <a:off x="7353810" y="489476"/>
            <a:ext cx="96150" cy="65619"/>
            <a:chOff x="2455863" y="2411803"/>
            <a:chExt cx="566738" cy="566738"/>
          </a:xfrm>
        </p:grpSpPr>
        <p:sp>
          <p:nvSpPr>
            <p:cNvPr id="2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5"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6"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8" name="Group 40"/>
          <p:cNvGrpSpPr>
            <a:grpSpLocks/>
          </p:cNvGrpSpPr>
          <p:nvPr/>
        </p:nvGrpSpPr>
        <p:grpSpPr bwMode="auto">
          <a:xfrm>
            <a:off x="7355925" y="1224709"/>
            <a:ext cx="96152" cy="66987"/>
            <a:chOff x="2455863" y="2411803"/>
            <a:chExt cx="566738" cy="566738"/>
          </a:xfrm>
        </p:grpSpPr>
        <p:sp>
          <p:nvSpPr>
            <p:cNvPr id="2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1"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2"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4" name="Group 54"/>
          <p:cNvGrpSpPr>
            <a:grpSpLocks/>
          </p:cNvGrpSpPr>
          <p:nvPr/>
        </p:nvGrpSpPr>
        <p:grpSpPr bwMode="auto">
          <a:xfrm>
            <a:off x="7751743" y="878942"/>
            <a:ext cx="96150" cy="65619"/>
            <a:chOff x="2455863" y="2411803"/>
            <a:chExt cx="566738" cy="566738"/>
          </a:xfrm>
        </p:grpSpPr>
        <p:sp>
          <p:nvSpPr>
            <p:cNvPr id="3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2" name="Group 61"/>
          <p:cNvGrpSpPr>
            <a:grpSpLocks/>
          </p:cNvGrpSpPr>
          <p:nvPr/>
        </p:nvGrpSpPr>
        <p:grpSpPr bwMode="auto">
          <a:xfrm>
            <a:off x="6991858" y="912809"/>
            <a:ext cx="96152" cy="65619"/>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5"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6"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58" name="Oval 107"/>
          <p:cNvSpPr>
            <a:spLocks noChangeArrowheads="1"/>
          </p:cNvSpPr>
          <p:nvPr/>
        </p:nvSpPr>
        <p:spPr bwMode="auto">
          <a:xfrm>
            <a:off x="7368625" y="865713"/>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59" name="Group 38"/>
          <p:cNvGrpSpPr>
            <a:grpSpLocks/>
          </p:cNvGrpSpPr>
          <p:nvPr/>
        </p:nvGrpSpPr>
        <p:grpSpPr bwMode="auto">
          <a:xfrm>
            <a:off x="7231452" y="560291"/>
            <a:ext cx="96150" cy="65619"/>
            <a:chOff x="2455863" y="2411803"/>
            <a:chExt cx="566738" cy="566738"/>
          </a:xfrm>
        </p:grpSpPr>
        <p:sp>
          <p:nvSpPr>
            <p:cNvPr id="6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2"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63"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6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65" name="Group 48"/>
          <p:cNvGrpSpPr>
            <a:grpSpLocks/>
          </p:cNvGrpSpPr>
          <p:nvPr/>
        </p:nvGrpSpPr>
        <p:grpSpPr bwMode="auto">
          <a:xfrm>
            <a:off x="7233567" y="1295524"/>
            <a:ext cx="96152" cy="66987"/>
            <a:chOff x="2455863" y="2411803"/>
            <a:chExt cx="566738" cy="566738"/>
          </a:xfrm>
        </p:grpSpPr>
        <p:sp>
          <p:nvSpPr>
            <p:cNvPr id="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8"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69"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1" name="Group 54"/>
          <p:cNvGrpSpPr>
            <a:grpSpLocks/>
          </p:cNvGrpSpPr>
          <p:nvPr/>
        </p:nvGrpSpPr>
        <p:grpSpPr bwMode="auto">
          <a:xfrm>
            <a:off x="7629385" y="949757"/>
            <a:ext cx="96150" cy="65619"/>
            <a:chOff x="2455863" y="2411803"/>
            <a:chExt cx="566738" cy="566738"/>
          </a:xfrm>
        </p:grpSpPr>
        <p:sp>
          <p:nvSpPr>
            <p:cNvPr id="7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7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7" name="Group 60"/>
          <p:cNvGrpSpPr>
            <a:grpSpLocks/>
          </p:cNvGrpSpPr>
          <p:nvPr/>
        </p:nvGrpSpPr>
        <p:grpSpPr bwMode="auto">
          <a:xfrm>
            <a:off x="6869500" y="983624"/>
            <a:ext cx="96152" cy="65619"/>
            <a:chOff x="2455863" y="2411803"/>
            <a:chExt cx="566738" cy="566738"/>
          </a:xfrm>
        </p:grpSpPr>
        <p:sp>
          <p:nvSpPr>
            <p:cNvPr id="7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0"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8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83" name="Oval 107"/>
          <p:cNvSpPr>
            <a:spLocks noChangeArrowheads="1"/>
          </p:cNvSpPr>
          <p:nvPr/>
        </p:nvSpPr>
        <p:spPr bwMode="auto">
          <a:xfrm>
            <a:off x="7246267" y="936528"/>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4" name="Oval 12"/>
          <p:cNvSpPr>
            <a:spLocks noChangeArrowheads="1"/>
          </p:cNvSpPr>
          <p:nvPr/>
        </p:nvSpPr>
        <p:spPr bwMode="auto">
          <a:xfrm>
            <a:off x="6113291" y="32708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0</a:t>
            </a:r>
          </a:p>
        </p:txBody>
      </p:sp>
      <p:sp>
        <p:nvSpPr>
          <p:cNvPr id="85" name="Oval 13"/>
          <p:cNvSpPr>
            <a:spLocks noChangeArrowheads="1"/>
          </p:cNvSpPr>
          <p:nvPr/>
        </p:nvSpPr>
        <p:spPr bwMode="auto">
          <a:xfrm>
            <a:off x="6113291" y="32708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a:t>
            </a:r>
          </a:p>
        </p:txBody>
      </p:sp>
      <p:sp>
        <p:nvSpPr>
          <p:cNvPr id="86" name="Oval 14"/>
          <p:cNvSpPr>
            <a:spLocks noChangeArrowheads="1"/>
          </p:cNvSpPr>
          <p:nvPr/>
        </p:nvSpPr>
        <p:spPr bwMode="auto">
          <a:xfrm>
            <a:off x="6113291" y="32708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2</a:t>
            </a:r>
          </a:p>
        </p:txBody>
      </p:sp>
      <p:sp>
        <p:nvSpPr>
          <p:cNvPr id="87" name="Oval 15"/>
          <p:cNvSpPr>
            <a:spLocks noChangeArrowheads="1"/>
          </p:cNvSpPr>
          <p:nvPr/>
        </p:nvSpPr>
        <p:spPr bwMode="auto">
          <a:xfrm>
            <a:off x="6113291" y="32708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3</a:t>
            </a:r>
          </a:p>
        </p:txBody>
      </p:sp>
      <p:sp>
        <p:nvSpPr>
          <p:cNvPr id="88" name="Oval 16"/>
          <p:cNvSpPr>
            <a:spLocks noChangeArrowheads="1"/>
          </p:cNvSpPr>
          <p:nvPr/>
        </p:nvSpPr>
        <p:spPr bwMode="auto">
          <a:xfrm>
            <a:off x="6113291" y="32708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4</a:t>
            </a:r>
          </a:p>
        </p:txBody>
      </p:sp>
      <p:sp>
        <p:nvSpPr>
          <p:cNvPr id="89" name="Oval 17"/>
          <p:cNvSpPr>
            <a:spLocks noChangeArrowheads="1"/>
          </p:cNvSpPr>
          <p:nvPr/>
        </p:nvSpPr>
        <p:spPr bwMode="auto">
          <a:xfrm>
            <a:off x="6113291" y="32708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5</a:t>
            </a:r>
          </a:p>
        </p:txBody>
      </p:sp>
      <p:sp>
        <p:nvSpPr>
          <p:cNvPr id="90" name="Oval 18"/>
          <p:cNvSpPr>
            <a:spLocks noChangeArrowheads="1"/>
          </p:cNvSpPr>
          <p:nvPr/>
        </p:nvSpPr>
        <p:spPr bwMode="auto">
          <a:xfrm>
            <a:off x="6113291" y="32708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6</a:t>
            </a:r>
          </a:p>
        </p:txBody>
      </p:sp>
      <p:sp>
        <p:nvSpPr>
          <p:cNvPr id="91" name="Oval 19"/>
          <p:cNvSpPr>
            <a:spLocks noChangeArrowheads="1"/>
          </p:cNvSpPr>
          <p:nvPr/>
        </p:nvSpPr>
        <p:spPr bwMode="auto">
          <a:xfrm>
            <a:off x="6113291" y="32708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7</a:t>
            </a:r>
          </a:p>
        </p:txBody>
      </p:sp>
      <p:sp>
        <p:nvSpPr>
          <p:cNvPr id="92" name="Oval 20"/>
          <p:cNvSpPr>
            <a:spLocks noChangeArrowheads="1"/>
          </p:cNvSpPr>
          <p:nvPr/>
        </p:nvSpPr>
        <p:spPr bwMode="auto">
          <a:xfrm>
            <a:off x="6113291" y="32708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8</a:t>
            </a:r>
          </a:p>
        </p:txBody>
      </p:sp>
      <p:sp>
        <p:nvSpPr>
          <p:cNvPr id="93" name="Oval 21"/>
          <p:cNvSpPr>
            <a:spLocks noChangeArrowheads="1"/>
          </p:cNvSpPr>
          <p:nvPr/>
        </p:nvSpPr>
        <p:spPr bwMode="auto">
          <a:xfrm>
            <a:off x="6113291" y="32708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9</a:t>
            </a:r>
          </a:p>
        </p:txBody>
      </p:sp>
      <p:sp>
        <p:nvSpPr>
          <p:cNvPr id="94" name="Oval 22"/>
          <p:cNvSpPr>
            <a:spLocks noChangeArrowheads="1"/>
          </p:cNvSpPr>
          <p:nvPr/>
        </p:nvSpPr>
        <p:spPr bwMode="auto">
          <a:xfrm>
            <a:off x="6113291" y="342536"/>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10</a:t>
            </a:r>
          </a:p>
        </p:txBody>
      </p:sp>
      <p:pic>
        <p:nvPicPr>
          <p:cNvPr id="95" name="Picture 2" descr="Kết quả hình ảnh cho home 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74719" y="1020537"/>
            <a:ext cx="783773" cy="58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0" nodeType="clickEffect">
                                  <p:stCondLst>
                                    <p:cond delay="0"/>
                                  </p:stCondLst>
                                  <p:childTnLst>
                                    <p:animEffect transition="out" filter="box(in)">
                                      <p:cBhvr>
                                        <p:cTn id="13" dur="500"/>
                                        <p:tgtEl>
                                          <p:spTgt spid="85"/>
                                        </p:tgtEl>
                                      </p:cBhvr>
                                    </p:animEffect>
                                    <p:set>
                                      <p:cBhvr>
                                        <p:cTn id="14" dur="1" fill="hold">
                                          <p:stCondLst>
                                            <p:cond delay="499"/>
                                          </p:stCondLst>
                                        </p:cTn>
                                        <p:tgtEl>
                                          <p:spTgt spid="85"/>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drumroll.wav"/>
                                        </p:tgtEl>
                                      </p:cMediaNode>
                                    </p:audio>
                                  </p:subTnLst>
                                </p:cTn>
                              </p:par>
                              <p:par>
                                <p:cTn id="15" presetID="4" presetClass="exit" presetSubtype="16" fill="hold" grpId="0" nodeType="withEffect">
                                  <p:stCondLst>
                                    <p:cond delay="9000"/>
                                  </p:stCondLst>
                                  <p:childTnLst>
                                    <p:animEffect transition="out" filter="box(in)">
                                      <p:cBhvr>
                                        <p:cTn id="16" dur="500"/>
                                        <p:tgtEl>
                                          <p:spTgt spid="86"/>
                                        </p:tgtEl>
                                      </p:cBhvr>
                                    </p:animEffect>
                                    <p:set>
                                      <p:cBhvr>
                                        <p:cTn id="17" dur="1" fill="hold">
                                          <p:stCondLst>
                                            <p:cond delay="499"/>
                                          </p:stCondLst>
                                        </p:cTn>
                                        <p:tgtEl>
                                          <p:spTgt spid="86"/>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hammer.wav"/>
                                        </p:tgtEl>
                                      </p:cMediaNode>
                                    </p:audio>
                                  </p:subTnLst>
                                </p:cTn>
                              </p:par>
                              <p:par>
                                <p:cTn id="18" presetID="4" presetClass="exit" presetSubtype="16" fill="hold" grpId="0" nodeType="withEffect">
                                  <p:stCondLst>
                                    <p:cond delay="8000"/>
                                  </p:stCondLst>
                                  <p:childTnLst>
                                    <p:animEffect transition="out" filter="box(in)">
                                      <p:cBhvr>
                                        <p:cTn id="19" dur="500"/>
                                        <p:tgtEl>
                                          <p:spTgt spid="87"/>
                                        </p:tgtEl>
                                      </p:cBhvr>
                                    </p:animEffect>
                                    <p:set>
                                      <p:cBhvr>
                                        <p:cTn id="20" dur="1" fill="hold">
                                          <p:stCondLst>
                                            <p:cond delay="499"/>
                                          </p:stCondLst>
                                        </p:cTn>
                                        <p:tgtEl>
                                          <p:spTgt spid="87"/>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hammer.wav"/>
                                        </p:tgtEl>
                                      </p:cMediaNode>
                                    </p:audio>
                                  </p:subTnLst>
                                </p:cTn>
                              </p:par>
                              <p:par>
                                <p:cTn id="21" presetID="4" presetClass="exit" presetSubtype="16" fill="hold" grpId="0" nodeType="withEffect">
                                  <p:stCondLst>
                                    <p:cond delay="7000"/>
                                  </p:stCondLst>
                                  <p:childTnLst>
                                    <p:animEffect transition="out" filter="box(in)">
                                      <p:cBhvr>
                                        <p:cTn id="22" dur="500"/>
                                        <p:tgtEl>
                                          <p:spTgt spid="88"/>
                                        </p:tgtEl>
                                      </p:cBhvr>
                                    </p:animEffect>
                                    <p:set>
                                      <p:cBhvr>
                                        <p:cTn id="23" dur="1" fill="hold">
                                          <p:stCondLst>
                                            <p:cond delay="499"/>
                                          </p:stCondLst>
                                        </p:cTn>
                                        <p:tgtEl>
                                          <p:spTgt spid="88"/>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hammer.wav"/>
                                        </p:tgtEl>
                                      </p:cMediaNode>
                                    </p:audio>
                                  </p:subTnLst>
                                </p:cTn>
                              </p:par>
                              <p:par>
                                <p:cTn id="24" presetID="4" presetClass="exit" presetSubtype="16" fill="hold" grpId="0" nodeType="withEffect">
                                  <p:stCondLst>
                                    <p:cond delay="6000"/>
                                  </p:stCondLst>
                                  <p:childTnLst>
                                    <p:animEffect transition="out" filter="box(in)">
                                      <p:cBhvr>
                                        <p:cTn id="25" dur="500"/>
                                        <p:tgtEl>
                                          <p:spTgt spid="89"/>
                                        </p:tgtEl>
                                      </p:cBhvr>
                                    </p:animEffect>
                                    <p:set>
                                      <p:cBhvr>
                                        <p:cTn id="26" dur="1" fill="hold">
                                          <p:stCondLst>
                                            <p:cond delay="499"/>
                                          </p:stCondLst>
                                        </p:cTn>
                                        <p:tgtEl>
                                          <p:spTgt spid="89"/>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par>
                                <p:cTn id="27" presetID="4" presetClass="exit" presetSubtype="16" fill="hold" grpId="0" nodeType="withEffect">
                                  <p:stCondLst>
                                    <p:cond delay="5000"/>
                                  </p:stCondLst>
                                  <p:childTnLst>
                                    <p:animEffect transition="out" filter="box(in)">
                                      <p:cBhvr>
                                        <p:cTn id="28" dur="500"/>
                                        <p:tgtEl>
                                          <p:spTgt spid="90"/>
                                        </p:tgtEl>
                                      </p:cBhvr>
                                    </p:animEffect>
                                    <p:set>
                                      <p:cBhvr>
                                        <p:cTn id="29" dur="1" fill="hold">
                                          <p:stCondLst>
                                            <p:cond delay="499"/>
                                          </p:stCondLst>
                                        </p:cTn>
                                        <p:tgtEl>
                                          <p:spTgt spid="90"/>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hammer.wav"/>
                                        </p:tgtEl>
                                      </p:cMediaNode>
                                    </p:audio>
                                  </p:subTnLst>
                                </p:cTn>
                              </p:par>
                              <p:par>
                                <p:cTn id="30" presetID="4" presetClass="exit" presetSubtype="16" fill="hold" grpId="0" nodeType="withEffect">
                                  <p:stCondLst>
                                    <p:cond delay="4000"/>
                                  </p:stCondLst>
                                  <p:childTnLst>
                                    <p:animEffect transition="out" filter="box(in)">
                                      <p:cBhvr>
                                        <p:cTn id="31" dur="500"/>
                                        <p:tgtEl>
                                          <p:spTgt spid="91"/>
                                        </p:tgtEl>
                                      </p:cBhvr>
                                    </p:animEffect>
                                    <p:set>
                                      <p:cBhvr>
                                        <p:cTn id="32" dur="1" fill="hold">
                                          <p:stCondLst>
                                            <p:cond delay="499"/>
                                          </p:stCondLst>
                                        </p:cTn>
                                        <p:tgtEl>
                                          <p:spTgt spid="91"/>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par>
                                <p:cTn id="33" presetID="4" presetClass="exit" presetSubtype="16" fill="hold" grpId="0" nodeType="withEffect">
                                  <p:stCondLst>
                                    <p:cond delay="3000"/>
                                  </p:stCondLst>
                                  <p:childTnLst>
                                    <p:animEffect transition="out" filter="box(in)">
                                      <p:cBhvr>
                                        <p:cTn id="34" dur="500"/>
                                        <p:tgtEl>
                                          <p:spTgt spid="92"/>
                                        </p:tgtEl>
                                      </p:cBhvr>
                                    </p:animEffect>
                                    <p:set>
                                      <p:cBhvr>
                                        <p:cTn id="35" dur="1" fill="hold">
                                          <p:stCondLst>
                                            <p:cond delay="499"/>
                                          </p:stCondLst>
                                        </p:cTn>
                                        <p:tgtEl>
                                          <p:spTgt spid="9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par>
                                <p:cTn id="36" presetID="4" presetClass="exit" presetSubtype="16" fill="hold" grpId="0" nodeType="withEffect">
                                  <p:stCondLst>
                                    <p:cond delay="2000"/>
                                  </p:stCondLst>
                                  <p:childTnLst>
                                    <p:animEffect transition="out" filter="box(in)">
                                      <p:cBhvr>
                                        <p:cTn id="37" dur="500"/>
                                        <p:tgtEl>
                                          <p:spTgt spid="93"/>
                                        </p:tgtEl>
                                      </p:cBhvr>
                                    </p:animEffect>
                                    <p:set>
                                      <p:cBhvr>
                                        <p:cTn id="38" dur="1" fill="hold">
                                          <p:stCondLst>
                                            <p:cond delay="499"/>
                                          </p:stCondLst>
                                        </p:cTn>
                                        <p:tgtEl>
                                          <p:spTgt spid="93"/>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hammer.wav"/>
                                        </p:tgtEl>
                                      </p:cMediaNode>
                                    </p:audio>
                                  </p:subTnLst>
                                </p:cTn>
                              </p:par>
                              <p:par>
                                <p:cTn id="39" presetID="4" presetClass="exit" presetSubtype="16" fill="hold" grpId="0" nodeType="withEffect">
                                  <p:stCondLst>
                                    <p:cond delay="1000"/>
                                  </p:stCondLst>
                                  <p:childTnLst>
                                    <p:animEffect transition="out" filter="box(in)">
                                      <p:cBhvr>
                                        <p:cTn id="40" dur="500"/>
                                        <p:tgtEl>
                                          <p:spTgt spid="94"/>
                                        </p:tgtEl>
                                      </p:cBhvr>
                                    </p:animEffect>
                                    <p:set>
                                      <p:cBhvr>
                                        <p:cTn id="41" dur="1" fill="hold">
                                          <p:stCondLst>
                                            <p:cond delay="499"/>
                                          </p:stCondLst>
                                        </p:cTn>
                                        <p:tgtEl>
                                          <p:spTgt spid="9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hammer.wav"/>
                                        </p:tgtEl>
                                      </p:cMediaNode>
                                    </p:audio>
                                  </p:subTnLst>
                                </p:cTn>
                              </p:par>
                              <p:par>
                                <p:cTn id="42" presetID="4" presetClass="exit" presetSubtype="16" fill="hold" grpId="0" nodeType="withEffect">
                                  <p:stCondLst>
                                    <p:cond delay="0"/>
                                  </p:stCondLst>
                                  <p:childTnLst>
                                    <p:animEffect transition="out" filter="box(in)">
                                      <p:cBhvr>
                                        <p:cTn id="43" dur="500"/>
                                        <p:tgtEl>
                                          <p:spTgt spid="84"/>
                                        </p:tgtEl>
                                      </p:cBhvr>
                                    </p:animEffect>
                                    <p:set>
                                      <p:cBhvr>
                                        <p:cTn id="44" dur="1" fill="hold">
                                          <p:stCondLst>
                                            <p:cond delay="499"/>
                                          </p:stCondLst>
                                        </p:cTn>
                                        <p:tgtEl>
                                          <p:spTgt spid="84"/>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0"/>
                    </p:tgtEl>
                  </p:cond>
                </p:stCondLst>
                <p:endSync evt="end" delay="0">
                  <p:rtn val="all"/>
                </p:endSync>
                <p:childTnLst>
                  <p:par>
                    <p:cTn id="46" fill="hold">
                      <p:stCondLst>
                        <p:cond delay="0"/>
                      </p:stCondLst>
                      <p:childTnLst>
                        <p:par>
                          <p:cTn id="47" fill="hold">
                            <p:stCondLst>
                              <p:cond delay="0"/>
                            </p:stCondLst>
                            <p:childTnLst>
                              <p:par>
                                <p:cTn id="48" presetID="30" presetClass="emph" presetSubtype="0" fill="hold" grpId="0" nodeType="clickEffect">
                                  <p:stCondLst>
                                    <p:cond delay="0"/>
                                  </p:stCondLst>
                                  <p:childTnLst>
                                    <p:animClr clrSpc="hsl" dir="cw">
                                      <p:cBhvr override="childStyle">
                                        <p:cTn id="49" dur="500" fill="hold"/>
                                        <p:tgtEl>
                                          <p:spTgt spid="10"/>
                                        </p:tgtEl>
                                        <p:attrNameLst>
                                          <p:attrName>style.color</p:attrName>
                                        </p:attrNameLst>
                                      </p:cBhvr>
                                      <p:by>
                                        <p:hsl h="0" s="12549" l="25098"/>
                                      </p:by>
                                    </p:animClr>
                                    <p:animClr clrSpc="hsl" dir="cw">
                                      <p:cBhvr>
                                        <p:cTn id="50" dur="500" fill="hold"/>
                                        <p:tgtEl>
                                          <p:spTgt spid="10"/>
                                        </p:tgtEl>
                                        <p:attrNameLst>
                                          <p:attrName>fillcolor</p:attrName>
                                        </p:attrNameLst>
                                      </p:cBhvr>
                                      <p:by>
                                        <p:hsl h="0" s="12549" l="25098"/>
                                      </p:by>
                                    </p:animClr>
                                    <p:animClr clrSpc="hsl" dir="cw">
                                      <p:cBhvr>
                                        <p:cTn id="51" dur="500" fill="hold"/>
                                        <p:tgtEl>
                                          <p:spTgt spid="10"/>
                                        </p:tgtEl>
                                        <p:attrNameLst>
                                          <p:attrName>stroke.color</p:attrName>
                                        </p:attrNameLst>
                                      </p:cBhvr>
                                      <p:by>
                                        <p:hsl h="0" s="12549" l="25098"/>
                                      </p:by>
                                    </p:animClr>
                                    <p:set>
                                      <p:cBhvr>
                                        <p:cTn id="52"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48"/>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11"/>
                    </p:tgtEl>
                  </p:cond>
                </p:stCondLst>
                <p:endSync evt="end" delay="0">
                  <p:rtn val="all"/>
                </p:endSync>
                <p:childTnLst>
                  <p:par>
                    <p:cTn id="54" fill="hold">
                      <p:stCondLst>
                        <p:cond delay="0"/>
                      </p:stCondLst>
                      <p:childTnLst>
                        <p:par>
                          <p:cTn id="55" fill="hold">
                            <p:stCondLst>
                              <p:cond delay="0"/>
                            </p:stCondLst>
                            <p:childTnLst>
                              <p:par>
                                <p:cTn id="56" presetID="26" presetClass="emph" presetSubtype="0" fill="hold" grpId="0" nodeType="clickEffect">
                                  <p:stCondLst>
                                    <p:cond delay="0"/>
                                  </p:stCondLst>
                                  <p:childTnLst>
                                    <p:animEffect transition="out" filter="fade">
                                      <p:cBhvr>
                                        <p:cTn id="57" dur="500" tmFilter="0, 0; .2, .5; .8, .5; 1, 0"/>
                                        <p:tgtEl>
                                          <p:spTgt spid="11"/>
                                        </p:tgtEl>
                                      </p:cBhvr>
                                    </p:animEffect>
                                    <p:animScale>
                                      <p:cBhvr>
                                        <p:cTn id="58" dur="250" autoRev="1" fill="hold"/>
                                        <p:tgtEl>
                                          <p:spTgt spid="11"/>
                                        </p:tgtEl>
                                      </p:cBhvr>
                                      <p:by x="105000" y="105000"/>
                                    </p:animScale>
                                  </p:childTnLst>
                                  <p:subTnLst>
                                    <p:audio>
                                      <p:cMediaNode>
                                        <p:cTn display="0" masterRel="sameClick">
                                          <p:stCondLst>
                                            <p:cond evt="begin" delay="0">
                                              <p:tn val="56"/>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1"/>
                  </p:tgtEl>
                </p:cond>
              </p:nextCondLst>
            </p:seq>
            <p:seq concurrent="1" nextAc="seek">
              <p:cTn id="59" restart="whenNotActive" fill="hold" evtFilter="cancelBubble" nodeType="interactiveSeq">
                <p:stCondLst>
                  <p:cond evt="onClick" delay="0">
                    <p:tgtEl>
                      <p:spTgt spid="12"/>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grpId="0" nodeType="clickEffect">
                                  <p:stCondLst>
                                    <p:cond delay="0"/>
                                  </p:stCondLst>
                                  <p:childTnLst>
                                    <p:animEffect transition="out" filter="fade">
                                      <p:cBhvr>
                                        <p:cTn id="63" dur="500" tmFilter="0, 0; .2, .5; .8, .5; 1, 0"/>
                                        <p:tgtEl>
                                          <p:spTgt spid="12"/>
                                        </p:tgtEl>
                                      </p:cBhvr>
                                    </p:animEffect>
                                    <p:animScale>
                                      <p:cBhvr>
                                        <p:cTn id="64" dur="250" autoRev="1" fill="hold"/>
                                        <p:tgtEl>
                                          <p:spTgt spid="12"/>
                                        </p:tgtEl>
                                      </p:cBhvr>
                                      <p:by x="105000" y="105000"/>
                                    </p:animScale>
                                  </p:childTnLst>
                                  <p:subTnLst>
                                    <p:audio>
                                      <p:cMediaNode>
                                        <p:cTn display="0" masterRel="sameClick">
                                          <p:stCondLst>
                                            <p:cond evt="begin" delay="0">
                                              <p:tn val="62"/>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2"/>
                  </p:tgtEl>
                </p:cond>
              </p:nextCondLst>
            </p:seq>
            <p:seq concurrent="1" nextAc="seek">
              <p:cTn id="65" restart="whenNotActive" fill="hold" evtFilter="cancelBubble" nodeType="interactiveSeq">
                <p:stCondLst>
                  <p:cond evt="onClick" delay="0">
                    <p:tgtEl>
                      <p:spTgt spid="13"/>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13"/>
                                        </p:tgtEl>
                                      </p:cBhvr>
                                    </p:animEffect>
                                    <p:animScale>
                                      <p:cBhvr>
                                        <p:cTn id="70" dur="250" autoRev="1" fill="hold"/>
                                        <p:tgtEl>
                                          <p:spTgt spid="13"/>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a:off x="589582" y="2001895"/>
            <a:ext cx="7977023" cy="58189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eaLnBrk="0" fontAlgn="base" hangingPunct="0">
              <a:spcBef>
                <a:spcPct val="0"/>
              </a:spcBef>
              <a:spcAft>
                <a:spcPct val="0"/>
              </a:spcAft>
            </a:pPr>
            <a:r>
              <a:rPr lang="en-US" sz="3600" b="1" u="sng" err="1">
                <a:solidFill>
                  <a:srgbClr val="0033CC"/>
                </a:solidFill>
                <a:latin typeface="Arial" panose="020B0604020202020204" pitchFamily="34" charset="0"/>
                <a:cs typeface="Arial" panose="020B0604020202020204" pitchFamily="34" charset="0"/>
              </a:rPr>
              <a:t>Câu</a:t>
            </a:r>
            <a:r>
              <a:rPr lang="en-US" sz="3600" b="1" u="sng">
                <a:solidFill>
                  <a:srgbClr val="0033CC"/>
                </a:solidFill>
                <a:latin typeface="Arial" panose="020B0604020202020204" pitchFamily="34" charset="0"/>
                <a:cs typeface="Arial" panose="020B0604020202020204" pitchFamily="34" charset="0"/>
              </a:rPr>
              <a:t> </a:t>
            </a:r>
            <a:r>
              <a:rPr lang="en-US" sz="3600" b="1" u="sng" smtClean="0">
                <a:solidFill>
                  <a:srgbClr val="0033CC"/>
                </a:solidFill>
                <a:latin typeface="Arial" panose="020B0604020202020204" pitchFamily="34" charset="0"/>
                <a:cs typeface="Arial" panose="020B0604020202020204" pitchFamily="34" charset="0"/>
              </a:rPr>
              <a:t>3. </a:t>
            </a:r>
            <a:r>
              <a:rPr lang="en-US" sz="3600" b="1" smtClean="0">
                <a:solidFill>
                  <a:srgbClr val="0033CC"/>
                </a:solidFill>
                <a:latin typeface="Arial" panose="020B0604020202020204" pitchFamily="34" charset="0"/>
                <a:cs typeface="Arial" panose="020B0604020202020204" pitchFamily="34" charset="0"/>
              </a:rPr>
              <a:t>Ước nguyên tố của 28 là:</a:t>
            </a:r>
            <a:endParaRPr lang="vi-VN" sz="3600" b="1" dirty="0">
              <a:solidFill>
                <a:srgbClr val="0033CC"/>
              </a:solidFill>
              <a:latin typeface="Arial" panose="020B0604020202020204" pitchFamily="34" charset="0"/>
              <a:cs typeface="Arial" panose="020B0604020202020204" pitchFamily="34" charset="0"/>
            </a:endParaRPr>
          </a:p>
        </p:txBody>
      </p:sp>
      <p:sp>
        <p:nvSpPr>
          <p:cNvPr id="10" name="A"/>
          <p:cNvSpPr/>
          <p:nvPr/>
        </p:nvSpPr>
        <p:spPr>
          <a:xfrm>
            <a:off x="181434" y="4999352"/>
            <a:ext cx="4339996"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en-US" sz="3200" b="1" dirty="0">
                <a:solidFill>
                  <a:prstClr val="white"/>
                </a:solidFill>
                <a:latin typeface="Arial" panose="020B0604020202020204" pitchFamily="34" charset="0"/>
                <a:cs typeface="Arial" panose="020B0604020202020204" pitchFamily="34" charset="0"/>
              </a:rPr>
              <a:t>C</a:t>
            </a:r>
            <a:r>
              <a:rPr lang="en-US" sz="3200" b="1">
                <a:solidFill>
                  <a:prstClr val="white"/>
                </a:solidFill>
                <a:latin typeface="Arial" panose="020B0604020202020204" pitchFamily="34" charset="0"/>
                <a:cs typeface="Arial" panose="020B0604020202020204" pitchFamily="34" charset="0"/>
              </a:rPr>
              <a:t>. </a:t>
            </a:r>
            <a:r>
              <a:rPr lang="en-US" sz="3200" b="1" smtClean="0">
                <a:solidFill>
                  <a:prstClr val="white"/>
                </a:solidFill>
                <a:latin typeface="Arial" panose="020B0604020202020204" pitchFamily="34" charset="0"/>
                <a:cs typeface="Arial" panose="020B0604020202020204" pitchFamily="34" charset="0"/>
              </a:rPr>
              <a:t>7</a:t>
            </a:r>
            <a:endParaRPr lang="vi-VN" sz="3200" b="1" dirty="0">
              <a:solidFill>
                <a:prstClr val="white"/>
              </a:solidFill>
              <a:latin typeface="Arial" panose="020B0604020202020204" pitchFamily="34" charset="0"/>
              <a:cs typeface="Arial" panose="020B0604020202020204" pitchFamily="34" charset="0"/>
            </a:endParaRPr>
          </a:p>
        </p:txBody>
      </p:sp>
      <p:sp>
        <p:nvSpPr>
          <p:cNvPr id="11" name="B"/>
          <p:cNvSpPr/>
          <p:nvPr/>
        </p:nvSpPr>
        <p:spPr>
          <a:xfrm>
            <a:off x="178032" y="4136834"/>
            <a:ext cx="434339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en-US" sz="3200" b="1" dirty="0">
                <a:solidFill>
                  <a:prstClr val="white"/>
                </a:solidFill>
                <a:latin typeface="Arial" panose="020B0604020202020204" pitchFamily="34" charset="0"/>
                <a:cs typeface="Arial" panose="020B0604020202020204" pitchFamily="34" charset="0"/>
              </a:rPr>
              <a:t>A</a:t>
            </a:r>
            <a:r>
              <a:rPr lang="en-US" sz="3200" b="1">
                <a:solidFill>
                  <a:prstClr val="white"/>
                </a:solidFill>
                <a:latin typeface="Arial" panose="020B0604020202020204" pitchFamily="34" charset="0"/>
                <a:cs typeface="Arial" panose="020B0604020202020204" pitchFamily="34" charset="0"/>
              </a:rPr>
              <a:t>. </a:t>
            </a:r>
            <a:r>
              <a:rPr lang="en-US" sz="3200" b="1" smtClean="0">
                <a:solidFill>
                  <a:prstClr val="white"/>
                </a:solidFill>
                <a:latin typeface="Arial" panose="020B0604020202020204" pitchFamily="34" charset="0"/>
                <a:cs typeface="Arial" panose="020B0604020202020204" pitchFamily="34" charset="0"/>
              </a:rPr>
              <a:t>1</a:t>
            </a:r>
            <a:endParaRPr lang="vi-VN" sz="3200" b="1" dirty="0">
              <a:solidFill>
                <a:prstClr val="white"/>
              </a:solidFill>
              <a:latin typeface="Arial" panose="020B0604020202020204" pitchFamily="34" charset="0"/>
              <a:cs typeface="Arial" panose="020B0604020202020204" pitchFamily="34" charset="0"/>
            </a:endParaRPr>
          </a:p>
        </p:txBody>
      </p:sp>
      <p:sp>
        <p:nvSpPr>
          <p:cNvPr id="12" name="C"/>
          <p:cNvSpPr/>
          <p:nvPr/>
        </p:nvSpPr>
        <p:spPr>
          <a:xfrm flipH="1">
            <a:off x="4663171" y="4108037"/>
            <a:ext cx="4339091"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en-US" sz="3200" b="1" dirty="0">
                <a:solidFill>
                  <a:prstClr val="white"/>
                </a:solidFill>
                <a:latin typeface="Arial" panose="020B0604020202020204" pitchFamily="34" charset="0"/>
                <a:cs typeface="Arial" panose="020B0604020202020204" pitchFamily="34" charset="0"/>
              </a:rPr>
              <a:t>B</a:t>
            </a:r>
            <a:r>
              <a:rPr lang="en-US" sz="3200" b="1">
                <a:solidFill>
                  <a:prstClr val="white"/>
                </a:solidFill>
                <a:latin typeface="Arial" panose="020B0604020202020204" pitchFamily="34" charset="0"/>
                <a:cs typeface="Arial" panose="020B0604020202020204" pitchFamily="34" charset="0"/>
              </a:rPr>
              <a:t>. </a:t>
            </a:r>
            <a:r>
              <a:rPr lang="en-US" sz="3200" b="1" smtClean="0">
                <a:solidFill>
                  <a:prstClr val="white"/>
                </a:solidFill>
                <a:latin typeface="Arial" panose="020B0604020202020204" pitchFamily="34" charset="0"/>
                <a:cs typeface="Arial" panose="020B0604020202020204" pitchFamily="34" charset="0"/>
              </a:rPr>
              <a:t>4</a:t>
            </a:r>
            <a:endParaRPr lang="vi-VN" sz="3200" b="1" dirty="0">
              <a:solidFill>
                <a:prstClr val="white"/>
              </a:solidFill>
              <a:latin typeface="Arial" panose="020B0604020202020204" pitchFamily="34" charset="0"/>
              <a:cs typeface="Arial" panose="020B0604020202020204" pitchFamily="34" charset="0"/>
            </a:endParaRPr>
          </a:p>
        </p:txBody>
      </p:sp>
      <p:sp>
        <p:nvSpPr>
          <p:cNvPr id="13" name="D"/>
          <p:cNvSpPr/>
          <p:nvPr/>
        </p:nvSpPr>
        <p:spPr>
          <a:xfrm flipH="1">
            <a:off x="4703313" y="4999352"/>
            <a:ext cx="4339091"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vi-VN" sz="3200" b="1" dirty="0">
                <a:solidFill>
                  <a:prstClr val="white"/>
                </a:solidFill>
                <a:latin typeface="Arial" panose="020B0604020202020204" pitchFamily="34" charset="0"/>
                <a:cs typeface="Arial" panose="020B0604020202020204" pitchFamily="34" charset="0"/>
              </a:rPr>
              <a:t>D</a:t>
            </a:r>
            <a:r>
              <a:rPr lang="vi-VN" sz="3200" b="1">
                <a:solidFill>
                  <a:prstClr val="white"/>
                </a:solidFill>
                <a:latin typeface="Arial" panose="020B0604020202020204" pitchFamily="34" charset="0"/>
                <a:cs typeface="Arial" panose="020B0604020202020204" pitchFamily="34" charset="0"/>
              </a:rPr>
              <a:t>. </a:t>
            </a:r>
            <a:r>
              <a:rPr lang="en-US" sz="3200" b="1" smtClean="0">
                <a:solidFill>
                  <a:prstClr val="white"/>
                </a:solidFill>
                <a:latin typeface="Arial" panose="020B0604020202020204" pitchFamily="34" charset="0"/>
                <a:cs typeface="Arial" panose="020B0604020202020204" pitchFamily="34" charset="0"/>
              </a:rPr>
              <a:t>28</a:t>
            </a:r>
            <a:endParaRPr lang="vi-VN" sz="3200" b="1" dirty="0">
              <a:solidFill>
                <a:prstClr val="white"/>
              </a:solidFill>
              <a:latin typeface="Arial" panose="020B0604020202020204" pitchFamily="34" charset="0"/>
              <a:cs typeface="Arial" panose="020B0604020202020204" pitchFamily="34" charset="0"/>
            </a:endParaRPr>
          </a:p>
        </p:txBody>
      </p:sp>
      <p:pic>
        <p:nvPicPr>
          <p:cNvPr id="14" name="Picture 2" descr="Kết quả hình ảnh cho virut corona"/>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2" y="747881"/>
            <a:ext cx="1282709" cy="13605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1387023" y="1014548"/>
            <a:ext cx="635327" cy="45992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xmlns="" id="{2DF9E475-762C-FE4A-9516-68E15ED652CC}"/>
              </a:ext>
            </a:extLst>
          </p:cNvPr>
          <p:cNvSpPr/>
          <p:nvPr/>
        </p:nvSpPr>
        <p:spPr>
          <a:xfrm>
            <a:off x="379304" y="3261097"/>
            <a:ext cx="8581815" cy="63611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eaLnBrk="0" fontAlgn="base" hangingPunct="0">
              <a:spcBef>
                <a:spcPct val="0"/>
              </a:spcBef>
              <a:spcAft>
                <a:spcPct val="0"/>
              </a:spcAft>
            </a:pPr>
            <a:endParaRPr lang="vi-VN" sz="2100" b="1" dirty="0">
              <a:solidFill>
                <a:prstClr val="white"/>
              </a:solidFill>
              <a:latin typeface="Arial" panose="020B0604020202020204" pitchFamily="34" charset="0"/>
              <a:cs typeface="Arial" panose="020B0604020202020204" pitchFamily="34" charset="0"/>
            </a:endParaRPr>
          </a:p>
        </p:txBody>
      </p:sp>
      <p:grpSp>
        <p:nvGrpSpPr>
          <p:cNvPr id="23" name="Group 34"/>
          <p:cNvGrpSpPr>
            <a:grpSpLocks/>
          </p:cNvGrpSpPr>
          <p:nvPr/>
        </p:nvGrpSpPr>
        <p:grpSpPr bwMode="auto">
          <a:xfrm>
            <a:off x="7557438" y="1014260"/>
            <a:ext cx="96150" cy="65619"/>
            <a:chOff x="2455863" y="2411803"/>
            <a:chExt cx="566738" cy="566738"/>
          </a:xfrm>
        </p:grpSpPr>
        <p:sp>
          <p:nvSpPr>
            <p:cNvPr id="2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6"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7"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9" name="Group 40"/>
          <p:cNvGrpSpPr>
            <a:grpSpLocks/>
          </p:cNvGrpSpPr>
          <p:nvPr/>
        </p:nvGrpSpPr>
        <p:grpSpPr bwMode="auto">
          <a:xfrm>
            <a:off x="7559553" y="1749493"/>
            <a:ext cx="96152" cy="66987"/>
            <a:chOff x="2455863" y="2411803"/>
            <a:chExt cx="566738" cy="566738"/>
          </a:xfrm>
        </p:grpSpPr>
        <p:sp>
          <p:nvSpPr>
            <p:cNvPr id="3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2"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3"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5" name="Group 54"/>
          <p:cNvGrpSpPr>
            <a:grpSpLocks/>
          </p:cNvGrpSpPr>
          <p:nvPr/>
        </p:nvGrpSpPr>
        <p:grpSpPr bwMode="auto">
          <a:xfrm>
            <a:off x="7955371" y="1403726"/>
            <a:ext cx="96150" cy="65619"/>
            <a:chOff x="2455863" y="2411803"/>
            <a:chExt cx="566738" cy="566738"/>
          </a:xfrm>
        </p:grpSpPr>
        <p:sp>
          <p:nvSpPr>
            <p:cNvPr id="3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2"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3"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5" name="Group 61"/>
          <p:cNvGrpSpPr>
            <a:grpSpLocks/>
          </p:cNvGrpSpPr>
          <p:nvPr/>
        </p:nvGrpSpPr>
        <p:grpSpPr bwMode="auto">
          <a:xfrm>
            <a:off x="7195486" y="1437593"/>
            <a:ext cx="96152" cy="65619"/>
            <a:chOff x="2455863" y="2411803"/>
            <a:chExt cx="566738" cy="566738"/>
          </a:xfrm>
        </p:grpSpPr>
        <p:sp>
          <p:nvSpPr>
            <p:cNvPr id="5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8"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9"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6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61" name="Oval 107"/>
          <p:cNvSpPr>
            <a:spLocks noChangeArrowheads="1"/>
          </p:cNvSpPr>
          <p:nvPr/>
        </p:nvSpPr>
        <p:spPr bwMode="auto">
          <a:xfrm>
            <a:off x="7572253" y="1390497"/>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62" name="Group 38"/>
          <p:cNvGrpSpPr>
            <a:grpSpLocks/>
          </p:cNvGrpSpPr>
          <p:nvPr/>
        </p:nvGrpSpPr>
        <p:grpSpPr bwMode="auto">
          <a:xfrm>
            <a:off x="7435080" y="1085075"/>
            <a:ext cx="96150" cy="65619"/>
            <a:chOff x="2455863" y="2411803"/>
            <a:chExt cx="566738" cy="566738"/>
          </a:xfrm>
        </p:grpSpPr>
        <p:sp>
          <p:nvSpPr>
            <p:cNvPr id="6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5"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66"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6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68" name="Group 48"/>
          <p:cNvGrpSpPr>
            <a:grpSpLocks/>
          </p:cNvGrpSpPr>
          <p:nvPr/>
        </p:nvGrpSpPr>
        <p:grpSpPr bwMode="auto">
          <a:xfrm>
            <a:off x="7437195" y="1820308"/>
            <a:ext cx="96152" cy="66987"/>
            <a:chOff x="2455863" y="2411803"/>
            <a:chExt cx="566738" cy="566738"/>
          </a:xfrm>
        </p:grpSpPr>
        <p:sp>
          <p:nvSpPr>
            <p:cNvPr id="6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1"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72"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7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4" name="Group 54"/>
          <p:cNvGrpSpPr>
            <a:grpSpLocks/>
          </p:cNvGrpSpPr>
          <p:nvPr/>
        </p:nvGrpSpPr>
        <p:grpSpPr bwMode="auto">
          <a:xfrm>
            <a:off x="7833013" y="1474541"/>
            <a:ext cx="96150" cy="65619"/>
            <a:chOff x="2455863" y="2411803"/>
            <a:chExt cx="566738" cy="566738"/>
          </a:xfrm>
        </p:grpSpPr>
        <p:sp>
          <p:nvSpPr>
            <p:cNvPr id="7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7"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78"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7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80" name="Group 60"/>
          <p:cNvGrpSpPr>
            <a:grpSpLocks/>
          </p:cNvGrpSpPr>
          <p:nvPr/>
        </p:nvGrpSpPr>
        <p:grpSpPr bwMode="auto">
          <a:xfrm>
            <a:off x="7073128" y="1508408"/>
            <a:ext cx="96152" cy="65619"/>
            <a:chOff x="2455863" y="2411803"/>
            <a:chExt cx="566738" cy="566738"/>
          </a:xfrm>
        </p:grpSpPr>
        <p:sp>
          <p:nvSpPr>
            <p:cNvPr id="8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3"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84"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8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86" name="Oval 107"/>
          <p:cNvSpPr>
            <a:spLocks noChangeArrowheads="1"/>
          </p:cNvSpPr>
          <p:nvPr/>
        </p:nvSpPr>
        <p:spPr bwMode="auto">
          <a:xfrm>
            <a:off x="7449895" y="1461312"/>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7" name="Oval 12"/>
          <p:cNvSpPr>
            <a:spLocks noChangeArrowheads="1"/>
          </p:cNvSpPr>
          <p:nvPr/>
        </p:nvSpPr>
        <p:spPr bwMode="auto">
          <a:xfrm>
            <a:off x="6316919" y="85186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0</a:t>
            </a:r>
          </a:p>
        </p:txBody>
      </p:sp>
      <p:sp>
        <p:nvSpPr>
          <p:cNvPr id="88" name="Oval 13"/>
          <p:cNvSpPr>
            <a:spLocks noChangeArrowheads="1"/>
          </p:cNvSpPr>
          <p:nvPr/>
        </p:nvSpPr>
        <p:spPr bwMode="auto">
          <a:xfrm>
            <a:off x="6316919" y="85186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a:t>
            </a:r>
          </a:p>
        </p:txBody>
      </p:sp>
      <p:sp>
        <p:nvSpPr>
          <p:cNvPr id="89" name="Oval 14"/>
          <p:cNvSpPr>
            <a:spLocks noChangeArrowheads="1"/>
          </p:cNvSpPr>
          <p:nvPr/>
        </p:nvSpPr>
        <p:spPr bwMode="auto">
          <a:xfrm>
            <a:off x="6316919" y="85186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2</a:t>
            </a:r>
          </a:p>
        </p:txBody>
      </p:sp>
      <p:sp>
        <p:nvSpPr>
          <p:cNvPr id="90" name="Oval 15"/>
          <p:cNvSpPr>
            <a:spLocks noChangeArrowheads="1"/>
          </p:cNvSpPr>
          <p:nvPr/>
        </p:nvSpPr>
        <p:spPr bwMode="auto">
          <a:xfrm>
            <a:off x="6316919" y="85186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3</a:t>
            </a:r>
          </a:p>
        </p:txBody>
      </p:sp>
      <p:sp>
        <p:nvSpPr>
          <p:cNvPr id="91" name="Oval 16"/>
          <p:cNvSpPr>
            <a:spLocks noChangeArrowheads="1"/>
          </p:cNvSpPr>
          <p:nvPr/>
        </p:nvSpPr>
        <p:spPr bwMode="auto">
          <a:xfrm>
            <a:off x="6316919" y="85186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4</a:t>
            </a:r>
          </a:p>
        </p:txBody>
      </p:sp>
      <p:sp>
        <p:nvSpPr>
          <p:cNvPr id="92" name="Oval 17"/>
          <p:cNvSpPr>
            <a:spLocks noChangeArrowheads="1"/>
          </p:cNvSpPr>
          <p:nvPr/>
        </p:nvSpPr>
        <p:spPr bwMode="auto">
          <a:xfrm>
            <a:off x="6316919" y="85186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5</a:t>
            </a:r>
          </a:p>
        </p:txBody>
      </p:sp>
      <p:sp>
        <p:nvSpPr>
          <p:cNvPr id="93" name="Oval 18"/>
          <p:cNvSpPr>
            <a:spLocks noChangeArrowheads="1"/>
          </p:cNvSpPr>
          <p:nvPr/>
        </p:nvSpPr>
        <p:spPr bwMode="auto">
          <a:xfrm>
            <a:off x="6316919" y="85186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6</a:t>
            </a:r>
          </a:p>
        </p:txBody>
      </p:sp>
      <p:sp>
        <p:nvSpPr>
          <p:cNvPr id="94" name="Oval 19"/>
          <p:cNvSpPr>
            <a:spLocks noChangeArrowheads="1"/>
          </p:cNvSpPr>
          <p:nvPr/>
        </p:nvSpPr>
        <p:spPr bwMode="auto">
          <a:xfrm>
            <a:off x="6316919" y="85186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7</a:t>
            </a:r>
          </a:p>
        </p:txBody>
      </p:sp>
      <p:sp>
        <p:nvSpPr>
          <p:cNvPr id="95" name="Oval 20"/>
          <p:cNvSpPr>
            <a:spLocks noChangeArrowheads="1"/>
          </p:cNvSpPr>
          <p:nvPr/>
        </p:nvSpPr>
        <p:spPr bwMode="auto">
          <a:xfrm>
            <a:off x="6316919" y="85186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8</a:t>
            </a:r>
          </a:p>
        </p:txBody>
      </p:sp>
      <p:sp>
        <p:nvSpPr>
          <p:cNvPr id="96" name="Oval 21"/>
          <p:cNvSpPr>
            <a:spLocks noChangeArrowheads="1"/>
          </p:cNvSpPr>
          <p:nvPr/>
        </p:nvSpPr>
        <p:spPr bwMode="auto">
          <a:xfrm>
            <a:off x="6316919" y="85186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9</a:t>
            </a:r>
          </a:p>
        </p:txBody>
      </p:sp>
      <p:sp>
        <p:nvSpPr>
          <p:cNvPr id="97" name="Oval 22"/>
          <p:cNvSpPr>
            <a:spLocks noChangeArrowheads="1"/>
          </p:cNvSpPr>
          <p:nvPr/>
        </p:nvSpPr>
        <p:spPr bwMode="auto">
          <a:xfrm>
            <a:off x="6316919" y="867320"/>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10</a:t>
            </a:r>
          </a:p>
        </p:txBody>
      </p:sp>
      <p:pic>
        <p:nvPicPr>
          <p:cNvPr id="98" name="Picture 2" descr="Kết quả hình ảnh cho home 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74719" y="1020537"/>
            <a:ext cx="783773" cy="58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7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0" nodeType="clickEffect">
                                  <p:stCondLst>
                                    <p:cond delay="0"/>
                                  </p:stCondLst>
                                  <p:childTnLst>
                                    <p:animEffect transition="out" filter="box(in)">
                                      <p:cBhvr>
                                        <p:cTn id="13" dur="500"/>
                                        <p:tgtEl>
                                          <p:spTgt spid="88"/>
                                        </p:tgtEl>
                                      </p:cBhvr>
                                    </p:animEffect>
                                    <p:set>
                                      <p:cBhvr>
                                        <p:cTn id="14" dur="1" fill="hold">
                                          <p:stCondLst>
                                            <p:cond delay="499"/>
                                          </p:stCondLst>
                                        </p:cTn>
                                        <p:tgtEl>
                                          <p:spTgt spid="88"/>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drumroll.wav"/>
                                        </p:tgtEl>
                                      </p:cMediaNode>
                                    </p:audio>
                                  </p:subTnLst>
                                </p:cTn>
                              </p:par>
                              <p:par>
                                <p:cTn id="15" presetID="4" presetClass="exit" presetSubtype="16" fill="hold" grpId="0" nodeType="withEffect">
                                  <p:stCondLst>
                                    <p:cond delay="9000"/>
                                  </p:stCondLst>
                                  <p:childTnLst>
                                    <p:animEffect transition="out" filter="box(in)">
                                      <p:cBhvr>
                                        <p:cTn id="16" dur="500"/>
                                        <p:tgtEl>
                                          <p:spTgt spid="89"/>
                                        </p:tgtEl>
                                      </p:cBhvr>
                                    </p:animEffect>
                                    <p:set>
                                      <p:cBhvr>
                                        <p:cTn id="17" dur="1" fill="hold">
                                          <p:stCondLst>
                                            <p:cond delay="499"/>
                                          </p:stCondLst>
                                        </p:cTn>
                                        <p:tgtEl>
                                          <p:spTgt spid="89"/>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hammer.wav"/>
                                        </p:tgtEl>
                                      </p:cMediaNode>
                                    </p:audio>
                                  </p:subTnLst>
                                </p:cTn>
                              </p:par>
                              <p:par>
                                <p:cTn id="18" presetID="4" presetClass="exit" presetSubtype="16" fill="hold" grpId="0" nodeType="withEffect">
                                  <p:stCondLst>
                                    <p:cond delay="8000"/>
                                  </p:stCondLst>
                                  <p:childTnLst>
                                    <p:animEffect transition="out" filter="box(in)">
                                      <p:cBhvr>
                                        <p:cTn id="19" dur="500"/>
                                        <p:tgtEl>
                                          <p:spTgt spid="90"/>
                                        </p:tgtEl>
                                      </p:cBhvr>
                                    </p:animEffect>
                                    <p:set>
                                      <p:cBhvr>
                                        <p:cTn id="20" dur="1" fill="hold">
                                          <p:stCondLst>
                                            <p:cond delay="499"/>
                                          </p:stCondLst>
                                        </p:cTn>
                                        <p:tgtEl>
                                          <p:spTgt spid="90"/>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hammer.wav"/>
                                        </p:tgtEl>
                                      </p:cMediaNode>
                                    </p:audio>
                                  </p:subTnLst>
                                </p:cTn>
                              </p:par>
                              <p:par>
                                <p:cTn id="21" presetID="4" presetClass="exit" presetSubtype="16" fill="hold" grpId="0" nodeType="withEffect">
                                  <p:stCondLst>
                                    <p:cond delay="7000"/>
                                  </p:stCondLst>
                                  <p:childTnLst>
                                    <p:animEffect transition="out" filter="box(in)">
                                      <p:cBhvr>
                                        <p:cTn id="22" dur="500"/>
                                        <p:tgtEl>
                                          <p:spTgt spid="91"/>
                                        </p:tgtEl>
                                      </p:cBhvr>
                                    </p:animEffect>
                                    <p:set>
                                      <p:cBhvr>
                                        <p:cTn id="23" dur="1" fill="hold">
                                          <p:stCondLst>
                                            <p:cond delay="499"/>
                                          </p:stCondLst>
                                        </p:cTn>
                                        <p:tgtEl>
                                          <p:spTgt spid="91"/>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hammer.wav"/>
                                        </p:tgtEl>
                                      </p:cMediaNode>
                                    </p:audio>
                                  </p:subTnLst>
                                </p:cTn>
                              </p:par>
                              <p:par>
                                <p:cTn id="24" presetID="4" presetClass="exit" presetSubtype="16" fill="hold" grpId="0" nodeType="withEffect">
                                  <p:stCondLst>
                                    <p:cond delay="6000"/>
                                  </p:stCondLst>
                                  <p:childTnLst>
                                    <p:animEffect transition="out" filter="box(in)">
                                      <p:cBhvr>
                                        <p:cTn id="25" dur="500"/>
                                        <p:tgtEl>
                                          <p:spTgt spid="92"/>
                                        </p:tgtEl>
                                      </p:cBhvr>
                                    </p:animEffect>
                                    <p:set>
                                      <p:cBhvr>
                                        <p:cTn id="26" dur="1" fill="hold">
                                          <p:stCondLst>
                                            <p:cond delay="499"/>
                                          </p:stCondLst>
                                        </p:cTn>
                                        <p:tgtEl>
                                          <p:spTgt spid="92"/>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par>
                                <p:cTn id="27" presetID="4" presetClass="exit" presetSubtype="16" fill="hold" grpId="0" nodeType="withEffect">
                                  <p:stCondLst>
                                    <p:cond delay="5000"/>
                                  </p:stCondLst>
                                  <p:childTnLst>
                                    <p:animEffect transition="out" filter="box(in)">
                                      <p:cBhvr>
                                        <p:cTn id="28" dur="500"/>
                                        <p:tgtEl>
                                          <p:spTgt spid="93"/>
                                        </p:tgtEl>
                                      </p:cBhvr>
                                    </p:animEffect>
                                    <p:set>
                                      <p:cBhvr>
                                        <p:cTn id="29" dur="1" fill="hold">
                                          <p:stCondLst>
                                            <p:cond delay="499"/>
                                          </p:stCondLst>
                                        </p:cTn>
                                        <p:tgtEl>
                                          <p:spTgt spid="9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hammer.wav"/>
                                        </p:tgtEl>
                                      </p:cMediaNode>
                                    </p:audio>
                                  </p:subTnLst>
                                </p:cTn>
                              </p:par>
                              <p:par>
                                <p:cTn id="30" presetID="4" presetClass="exit" presetSubtype="16" fill="hold" grpId="0" nodeType="withEffect">
                                  <p:stCondLst>
                                    <p:cond delay="4000"/>
                                  </p:stCondLst>
                                  <p:childTnLst>
                                    <p:animEffect transition="out" filter="box(in)">
                                      <p:cBhvr>
                                        <p:cTn id="31" dur="500"/>
                                        <p:tgtEl>
                                          <p:spTgt spid="94"/>
                                        </p:tgtEl>
                                      </p:cBhvr>
                                    </p:animEffect>
                                    <p:set>
                                      <p:cBhvr>
                                        <p:cTn id="32" dur="1" fill="hold">
                                          <p:stCondLst>
                                            <p:cond delay="499"/>
                                          </p:stCondLst>
                                        </p:cTn>
                                        <p:tgtEl>
                                          <p:spTgt spid="94"/>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par>
                                <p:cTn id="33" presetID="4" presetClass="exit" presetSubtype="16" fill="hold" grpId="0" nodeType="withEffect">
                                  <p:stCondLst>
                                    <p:cond delay="3000"/>
                                  </p:stCondLst>
                                  <p:childTnLst>
                                    <p:animEffect transition="out" filter="box(in)">
                                      <p:cBhvr>
                                        <p:cTn id="34" dur="500"/>
                                        <p:tgtEl>
                                          <p:spTgt spid="95"/>
                                        </p:tgtEl>
                                      </p:cBhvr>
                                    </p:animEffect>
                                    <p:set>
                                      <p:cBhvr>
                                        <p:cTn id="35" dur="1" fill="hold">
                                          <p:stCondLst>
                                            <p:cond delay="499"/>
                                          </p:stCondLst>
                                        </p:cTn>
                                        <p:tgtEl>
                                          <p:spTgt spid="95"/>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par>
                                <p:cTn id="36" presetID="4" presetClass="exit" presetSubtype="16" fill="hold" grpId="0" nodeType="withEffect">
                                  <p:stCondLst>
                                    <p:cond delay="2000"/>
                                  </p:stCondLst>
                                  <p:childTnLst>
                                    <p:animEffect transition="out" filter="box(in)">
                                      <p:cBhvr>
                                        <p:cTn id="37" dur="500"/>
                                        <p:tgtEl>
                                          <p:spTgt spid="96"/>
                                        </p:tgtEl>
                                      </p:cBhvr>
                                    </p:animEffect>
                                    <p:set>
                                      <p:cBhvr>
                                        <p:cTn id="38" dur="1" fill="hold">
                                          <p:stCondLst>
                                            <p:cond delay="499"/>
                                          </p:stCondLst>
                                        </p:cTn>
                                        <p:tgtEl>
                                          <p:spTgt spid="96"/>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hammer.wav"/>
                                        </p:tgtEl>
                                      </p:cMediaNode>
                                    </p:audio>
                                  </p:subTnLst>
                                </p:cTn>
                              </p:par>
                              <p:par>
                                <p:cTn id="39" presetID="4" presetClass="exit" presetSubtype="16" fill="hold" grpId="0" nodeType="withEffect">
                                  <p:stCondLst>
                                    <p:cond delay="1000"/>
                                  </p:stCondLst>
                                  <p:childTnLst>
                                    <p:animEffect transition="out" filter="box(in)">
                                      <p:cBhvr>
                                        <p:cTn id="40" dur="500"/>
                                        <p:tgtEl>
                                          <p:spTgt spid="97"/>
                                        </p:tgtEl>
                                      </p:cBhvr>
                                    </p:animEffect>
                                    <p:set>
                                      <p:cBhvr>
                                        <p:cTn id="41" dur="1" fill="hold">
                                          <p:stCondLst>
                                            <p:cond delay="499"/>
                                          </p:stCondLst>
                                        </p:cTn>
                                        <p:tgtEl>
                                          <p:spTgt spid="97"/>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hammer.wav"/>
                                        </p:tgtEl>
                                      </p:cMediaNode>
                                    </p:audio>
                                  </p:subTnLst>
                                </p:cTn>
                              </p:par>
                              <p:par>
                                <p:cTn id="42" presetID="4" presetClass="exit" presetSubtype="16" fill="hold" grpId="0" nodeType="withEffect">
                                  <p:stCondLst>
                                    <p:cond delay="0"/>
                                  </p:stCondLst>
                                  <p:childTnLst>
                                    <p:animEffect transition="out" filter="box(in)">
                                      <p:cBhvr>
                                        <p:cTn id="43" dur="500"/>
                                        <p:tgtEl>
                                          <p:spTgt spid="87"/>
                                        </p:tgtEl>
                                      </p:cBhvr>
                                    </p:animEffect>
                                    <p:set>
                                      <p:cBhvr>
                                        <p:cTn id="44" dur="1" fill="hold">
                                          <p:stCondLst>
                                            <p:cond delay="499"/>
                                          </p:stCondLst>
                                        </p:cTn>
                                        <p:tgtEl>
                                          <p:spTgt spid="87"/>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0"/>
                    </p:tgtEl>
                  </p:cond>
                </p:stCondLst>
                <p:endSync evt="end" delay="0">
                  <p:rtn val="all"/>
                </p:endSync>
                <p:childTnLst>
                  <p:par>
                    <p:cTn id="46" fill="hold">
                      <p:stCondLst>
                        <p:cond delay="0"/>
                      </p:stCondLst>
                      <p:childTnLst>
                        <p:par>
                          <p:cTn id="47" fill="hold">
                            <p:stCondLst>
                              <p:cond delay="0"/>
                            </p:stCondLst>
                            <p:childTnLst>
                              <p:par>
                                <p:cTn id="48" presetID="30" presetClass="emph" presetSubtype="0" fill="hold" grpId="0" nodeType="clickEffect">
                                  <p:stCondLst>
                                    <p:cond delay="0"/>
                                  </p:stCondLst>
                                  <p:childTnLst>
                                    <p:animClr clrSpc="hsl" dir="cw">
                                      <p:cBhvr override="childStyle">
                                        <p:cTn id="49" dur="500" fill="hold"/>
                                        <p:tgtEl>
                                          <p:spTgt spid="10"/>
                                        </p:tgtEl>
                                        <p:attrNameLst>
                                          <p:attrName>style.color</p:attrName>
                                        </p:attrNameLst>
                                      </p:cBhvr>
                                      <p:by>
                                        <p:hsl h="0" s="12549" l="25098"/>
                                      </p:by>
                                    </p:animClr>
                                    <p:animClr clrSpc="hsl" dir="cw">
                                      <p:cBhvr>
                                        <p:cTn id="50" dur="500" fill="hold"/>
                                        <p:tgtEl>
                                          <p:spTgt spid="10"/>
                                        </p:tgtEl>
                                        <p:attrNameLst>
                                          <p:attrName>fillcolor</p:attrName>
                                        </p:attrNameLst>
                                      </p:cBhvr>
                                      <p:by>
                                        <p:hsl h="0" s="12549" l="25098"/>
                                      </p:by>
                                    </p:animClr>
                                    <p:animClr clrSpc="hsl" dir="cw">
                                      <p:cBhvr>
                                        <p:cTn id="51" dur="500" fill="hold"/>
                                        <p:tgtEl>
                                          <p:spTgt spid="10"/>
                                        </p:tgtEl>
                                        <p:attrNameLst>
                                          <p:attrName>stroke.color</p:attrName>
                                        </p:attrNameLst>
                                      </p:cBhvr>
                                      <p:by>
                                        <p:hsl h="0" s="12549" l="25098"/>
                                      </p:by>
                                    </p:animClr>
                                    <p:set>
                                      <p:cBhvr>
                                        <p:cTn id="52"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48"/>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11"/>
                    </p:tgtEl>
                  </p:cond>
                </p:stCondLst>
                <p:endSync evt="end" delay="0">
                  <p:rtn val="all"/>
                </p:endSync>
                <p:childTnLst>
                  <p:par>
                    <p:cTn id="54" fill="hold">
                      <p:stCondLst>
                        <p:cond delay="0"/>
                      </p:stCondLst>
                      <p:childTnLst>
                        <p:par>
                          <p:cTn id="55" fill="hold">
                            <p:stCondLst>
                              <p:cond delay="0"/>
                            </p:stCondLst>
                            <p:childTnLst>
                              <p:par>
                                <p:cTn id="56" presetID="26" presetClass="emph" presetSubtype="0" fill="hold" grpId="0" nodeType="clickEffect">
                                  <p:stCondLst>
                                    <p:cond delay="0"/>
                                  </p:stCondLst>
                                  <p:childTnLst>
                                    <p:animEffect transition="out" filter="fade">
                                      <p:cBhvr>
                                        <p:cTn id="57" dur="500" tmFilter="0, 0; .2, .5; .8, .5; 1, 0"/>
                                        <p:tgtEl>
                                          <p:spTgt spid="11"/>
                                        </p:tgtEl>
                                      </p:cBhvr>
                                    </p:animEffect>
                                    <p:animScale>
                                      <p:cBhvr>
                                        <p:cTn id="58" dur="250" autoRev="1" fill="hold"/>
                                        <p:tgtEl>
                                          <p:spTgt spid="11"/>
                                        </p:tgtEl>
                                      </p:cBhvr>
                                      <p:by x="105000" y="105000"/>
                                    </p:animScale>
                                  </p:childTnLst>
                                  <p:subTnLst>
                                    <p:audio>
                                      <p:cMediaNode>
                                        <p:cTn display="0" masterRel="sameClick">
                                          <p:stCondLst>
                                            <p:cond evt="begin" delay="0">
                                              <p:tn val="56"/>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1"/>
                  </p:tgtEl>
                </p:cond>
              </p:nextCondLst>
            </p:seq>
            <p:seq concurrent="1" nextAc="seek">
              <p:cTn id="59" restart="whenNotActive" fill="hold" evtFilter="cancelBubble" nodeType="interactiveSeq">
                <p:stCondLst>
                  <p:cond evt="onClick" delay="0">
                    <p:tgtEl>
                      <p:spTgt spid="12"/>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grpId="0" nodeType="clickEffect">
                                  <p:stCondLst>
                                    <p:cond delay="0"/>
                                  </p:stCondLst>
                                  <p:childTnLst>
                                    <p:animEffect transition="out" filter="fade">
                                      <p:cBhvr>
                                        <p:cTn id="63" dur="500" tmFilter="0, 0; .2, .5; .8, .5; 1, 0"/>
                                        <p:tgtEl>
                                          <p:spTgt spid="12"/>
                                        </p:tgtEl>
                                      </p:cBhvr>
                                    </p:animEffect>
                                    <p:animScale>
                                      <p:cBhvr>
                                        <p:cTn id="64" dur="250" autoRev="1" fill="hold"/>
                                        <p:tgtEl>
                                          <p:spTgt spid="12"/>
                                        </p:tgtEl>
                                      </p:cBhvr>
                                      <p:by x="105000" y="105000"/>
                                    </p:animScale>
                                  </p:childTnLst>
                                  <p:subTnLst>
                                    <p:audio>
                                      <p:cMediaNode>
                                        <p:cTn display="0" masterRel="sameClick">
                                          <p:stCondLst>
                                            <p:cond evt="begin" delay="0">
                                              <p:tn val="62"/>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2"/>
                  </p:tgtEl>
                </p:cond>
              </p:nextCondLst>
            </p:seq>
            <p:seq concurrent="1" nextAc="seek">
              <p:cTn id="65" restart="whenNotActive" fill="hold" evtFilter="cancelBubble" nodeType="interactiveSeq">
                <p:stCondLst>
                  <p:cond evt="onClick" delay="0">
                    <p:tgtEl>
                      <p:spTgt spid="13"/>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13"/>
                                        </p:tgtEl>
                                      </p:cBhvr>
                                    </p:animEffect>
                                    <p:animScale>
                                      <p:cBhvr>
                                        <p:cTn id="70" dur="250" autoRev="1" fill="hold"/>
                                        <p:tgtEl>
                                          <p:spTgt spid="13"/>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A"/>
          <p:cNvSpPr/>
          <p:nvPr/>
        </p:nvSpPr>
        <p:spPr>
          <a:xfrm flipH="1">
            <a:off x="4655070" y="4368922"/>
            <a:ext cx="434339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en-US" sz="3200" b="1" dirty="0">
                <a:solidFill>
                  <a:prstClr val="white"/>
                </a:solidFill>
                <a:latin typeface="Arial" panose="020B0604020202020204" pitchFamily="34" charset="0"/>
                <a:cs typeface="Arial" panose="020B0604020202020204" pitchFamily="34" charset="0"/>
              </a:rPr>
              <a:t>B</a:t>
            </a:r>
            <a:r>
              <a:rPr lang="en-US" sz="3200" b="1">
                <a:solidFill>
                  <a:prstClr val="white"/>
                </a:solidFill>
                <a:latin typeface="Arial" panose="020B0604020202020204" pitchFamily="34" charset="0"/>
                <a:cs typeface="Arial" panose="020B0604020202020204" pitchFamily="34" charset="0"/>
              </a:rPr>
              <a:t>. 4</a:t>
            </a:r>
            <a:endParaRPr lang="vi-VN" sz="3200" b="1" dirty="0">
              <a:solidFill>
                <a:prstClr val="white"/>
              </a:solidFill>
              <a:latin typeface="Arial" panose="020B0604020202020204" pitchFamily="34" charset="0"/>
              <a:cs typeface="Arial" panose="020B0604020202020204" pitchFamily="34" charset="0"/>
            </a:endParaRPr>
          </a:p>
        </p:txBody>
      </p:sp>
      <p:sp>
        <p:nvSpPr>
          <p:cNvPr id="11" name="B"/>
          <p:cNvSpPr/>
          <p:nvPr/>
        </p:nvSpPr>
        <p:spPr>
          <a:xfrm>
            <a:off x="125874" y="4355198"/>
            <a:ext cx="434339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en-US" sz="3200" b="1" dirty="0">
                <a:solidFill>
                  <a:prstClr val="white"/>
                </a:solidFill>
                <a:latin typeface="Arial" panose="020B0604020202020204" pitchFamily="34" charset="0"/>
                <a:cs typeface="Arial" panose="020B0604020202020204" pitchFamily="34" charset="0"/>
              </a:rPr>
              <a:t>A</a:t>
            </a:r>
            <a:r>
              <a:rPr lang="en-US" sz="3200" b="1">
                <a:solidFill>
                  <a:prstClr val="white"/>
                </a:solidFill>
                <a:latin typeface="Arial" panose="020B0604020202020204" pitchFamily="34" charset="0"/>
                <a:cs typeface="Arial" panose="020B0604020202020204" pitchFamily="34" charset="0"/>
              </a:rPr>
              <a:t>. </a:t>
            </a:r>
            <a:r>
              <a:rPr lang="en-US" sz="3200" b="1" smtClean="0">
                <a:solidFill>
                  <a:prstClr val="white"/>
                </a:solidFill>
                <a:latin typeface="Arial" panose="020B0604020202020204" pitchFamily="34" charset="0"/>
                <a:cs typeface="Arial" panose="020B0604020202020204" pitchFamily="34" charset="0"/>
              </a:rPr>
              <a:t>6</a:t>
            </a:r>
            <a:endParaRPr lang="vi-VN" sz="3200" b="1" dirty="0">
              <a:solidFill>
                <a:prstClr val="white"/>
              </a:solidFill>
              <a:latin typeface="Arial" panose="020B0604020202020204" pitchFamily="34" charset="0"/>
              <a:cs typeface="Arial" panose="020B0604020202020204" pitchFamily="34" charset="0"/>
            </a:endParaRPr>
          </a:p>
        </p:txBody>
      </p:sp>
      <p:sp>
        <p:nvSpPr>
          <p:cNvPr id="12" name="C"/>
          <p:cNvSpPr/>
          <p:nvPr/>
        </p:nvSpPr>
        <p:spPr>
          <a:xfrm flipH="1">
            <a:off x="4575178" y="5217716"/>
            <a:ext cx="4339091"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en-US" sz="3200" b="1" dirty="0">
                <a:solidFill>
                  <a:prstClr val="white"/>
                </a:solidFill>
                <a:latin typeface="Arial" panose="020B0604020202020204" pitchFamily="34" charset="0"/>
                <a:cs typeface="Arial" panose="020B0604020202020204" pitchFamily="34" charset="0"/>
              </a:rPr>
              <a:t>D</a:t>
            </a:r>
            <a:r>
              <a:rPr lang="en-US" sz="3200" b="1">
                <a:solidFill>
                  <a:prstClr val="white"/>
                </a:solidFill>
                <a:latin typeface="Arial" panose="020B0604020202020204" pitchFamily="34" charset="0"/>
                <a:cs typeface="Arial" panose="020B0604020202020204" pitchFamily="34" charset="0"/>
              </a:rPr>
              <a:t>. </a:t>
            </a:r>
            <a:r>
              <a:rPr lang="en-US" sz="3200" b="1" smtClean="0">
                <a:solidFill>
                  <a:prstClr val="white"/>
                </a:solidFill>
                <a:latin typeface="Arial" panose="020B0604020202020204" pitchFamily="34" charset="0"/>
                <a:cs typeface="Arial" panose="020B0604020202020204" pitchFamily="34" charset="0"/>
              </a:rPr>
              <a:t>12</a:t>
            </a:r>
            <a:endParaRPr lang="vi-VN" sz="3200" b="1" dirty="0">
              <a:solidFill>
                <a:prstClr val="white"/>
              </a:solidFill>
              <a:latin typeface="Arial" panose="020B0604020202020204" pitchFamily="34" charset="0"/>
              <a:cs typeface="Arial" panose="020B0604020202020204" pitchFamily="34" charset="0"/>
            </a:endParaRPr>
          </a:p>
        </p:txBody>
      </p:sp>
      <p:sp>
        <p:nvSpPr>
          <p:cNvPr id="13" name="D"/>
          <p:cNvSpPr/>
          <p:nvPr/>
        </p:nvSpPr>
        <p:spPr>
          <a:xfrm>
            <a:off x="122699" y="5217716"/>
            <a:ext cx="4339091"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fontAlgn="base" hangingPunct="0">
              <a:spcBef>
                <a:spcPct val="0"/>
              </a:spcBef>
              <a:spcAft>
                <a:spcPct val="0"/>
              </a:spcAft>
            </a:pPr>
            <a:r>
              <a:rPr lang="en-US" sz="3200" b="1" dirty="0">
                <a:solidFill>
                  <a:prstClr val="white"/>
                </a:solidFill>
                <a:latin typeface="Arial" panose="020B0604020202020204" pitchFamily="34" charset="0"/>
                <a:cs typeface="Arial" panose="020B0604020202020204" pitchFamily="34" charset="0"/>
              </a:rPr>
              <a:t>C</a:t>
            </a:r>
            <a:r>
              <a:rPr lang="en-US" sz="3200" b="1">
                <a:solidFill>
                  <a:prstClr val="white"/>
                </a:solidFill>
                <a:latin typeface="Arial" panose="020B0604020202020204" pitchFamily="34" charset="0"/>
                <a:cs typeface="Arial" panose="020B0604020202020204" pitchFamily="34" charset="0"/>
              </a:rPr>
              <a:t>. </a:t>
            </a:r>
            <a:r>
              <a:rPr lang="en-US" sz="3200" b="1" smtClean="0">
                <a:solidFill>
                  <a:prstClr val="white"/>
                </a:solidFill>
                <a:latin typeface="Arial" panose="020B0604020202020204" pitchFamily="34" charset="0"/>
                <a:cs typeface="Arial" panose="020B0604020202020204" pitchFamily="34" charset="0"/>
              </a:rPr>
              <a:t>10</a:t>
            </a:r>
            <a:endParaRPr lang="vi-VN" sz="3200" b="1" dirty="0">
              <a:solidFill>
                <a:prstClr val="white"/>
              </a:solidFill>
              <a:latin typeface="Arial" panose="020B0604020202020204" pitchFamily="34" charset="0"/>
              <a:cs typeface="Arial" panose="020B0604020202020204" pitchFamily="34" charset="0"/>
            </a:endParaRPr>
          </a:p>
        </p:txBody>
      </p:sp>
      <p:pic>
        <p:nvPicPr>
          <p:cNvPr id="14" name="Picture 2" descr="Kết quả hình ảnh cho virut corona"/>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0" y="981898"/>
            <a:ext cx="1282709" cy="13605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1334865" y="1232912"/>
            <a:ext cx="635327" cy="4599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5B2A9478-DDDD-FA41-B905-D031268848A5}"/>
              </a:ext>
            </a:extLst>
          </p:cNvPr>
          <p:cNvSpPr/>
          <p:nvPr/>
        </p:nvSpPr>
        <p:spPr>
          <a:xfrm>
            <a:off x="286169" y="2872113"/>
            <a:ext cx="8366206" cy="1200329"/>
          </a:xfrm>
          <a:prstGeom prst="rect">
            <a:avLst/>
          </a:prstGeom>
        </p:spPr>
        <p:txBody>
          <a:bodyPr wrap="square">
            <a:spAutoFit/>
          </a:bodyPr>
          <a:lstStyle/>
          <a:p>
            <a:pPr eaLnBrk="0" fontAlgn="base" hangingPunct="0">
              <a:spcBef>
                <a:spcPct val="0"/>
              </a:spcBef>
              <a:spcAft>
                <a:spcPct val="0"/>
              </a:spcAft>
            </a:pPr>
            <a:r>
              <a:rPr lang="en-US" sz="3600" b="1" u="sng" err="1">
                <a:solidFill>
                  <a:srgbClr val="0033CC"/>
                </a:solidFill>
                <a:latin typeface="Arial" panose="020B0604020202020204" pitchFamily="34" charset="0"/>
                <a:cs typeface="Arial" panose="020B0604020202020204" pitchFamily="34" charset="0"/>
              </a:rPr>
              <a:t>Câu</a:t>
            </a:r>
            <a:r>
              <a:rPr lang="en-US" sz="3600" b="1" u="sng">
                <a:solidFill>
                  <a:srgbClr val="0033CC"/>
                </a:solidFill>
                <a:latin typeface="Arial" panose="020B0604020202020204" pitchFamily="34" charset="0"/>
                <a:cs typeface="Arial" panose="020B0604020202020204" pitchFamily="34" charset="0"/>
              </a:rPr>
              <a:t> </a:t>
            </a:r>
            <a:r>
              <a:rPr lang="en-US" sz="3600" b="1" u="sng" smtClean="0">
                <a:solidFill>
                  <a:srgbClr val="0033CC"/>
                </a:solidFill>
                <a:latin typeface="Arial" panose="020B0604020202020204" pitchFamily="34" charset="0"/>
                <a:cs typeface="Arial" panose="020B0604020202020204" pitchFamily="34" charset="0"/>
              </a:rPr>
              <a:t>4:</a:t>
            </a:r>
            <a:r>
              <a:rPr lang="en-US" sz="3600" b="1" smtClean="0">
                <a:solidFill>
                  <a:srgbClr val="0033CC"/>
                </a:solidFill>
                <a:latin typeface="Arial" panose="020B0604020202020204" pitchFamily="34" charset="0"/>
                <a:cs typeface="Arial" panose="020B0604020202020204" pitchFamily="34" charset="0"/>
              </a:rPr>
              <a:t>  Tìm 1 số chỉ có ước nguyên tố là 2</a:t>
            </a:r>
            <a:endParaRPr lang="x-none" sz="3600" b="1" dirty="0">
              <a:solidFill>
                <a:srgbClr val="0033CC"/>
              </a:solidFill>
              <a:latin typeface="Arial" panose="020B0604020202020204" pitchFamily="34" charset="0"/>
              <a:cs typeface="Arial" panose="020B0604020202020204" pitchFamily="34" charset="0"/>
            </a:endParaRPr>
          </a:p>
        </p:txBody>
      </p:sp>
      <p:grpSp>
        <p:nvGrpSpPr>
          <p:cNvPr id="16" name="Group 34"/>
          <p:cNvGrpSpPr>
            <a:grpSpLocks/>
          </p:cNvGrpSpPr>
          <p:nvPr/>
        </p:nvGrpSpPr>
        <p:grpSpPr bwMode="auto">
          <a:xfrm>
            <a:off x="7301652" y="707840"/>
            <a:ext cx="96150" cy="65619"/>
            <a:chOff x="2455863" y="2411803"/>
            <a:chExt cx="566738" cy="566738"/>
          </a:xfrm>
        </p:grpSpPr>
        <p:sp>
          <p:nvSpPr>
            <p:cNvPr id="1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2" name="Group 40"/>
          <p:cNvGrpSpPr>
            <a:grpSpLocks/>
          </p:cNvGrpSpPr>
          <p:nvPr/>
        </p:nvGrpSpPr>
        <p:grpSpPr bwMode="auto">
          <a:xfrm>
            <a:off x="7303767" y="1443073"/>
            <a:ext cx="96152" cy="66987"/>
            <a:chOff x="2455863" y="2411803"/>
            <a:chExt cx="566738" cy="566738"/>
          </a:xfrm>
        </p:grpSpPr>
        <p:sp>
          <p:nvSpPr>
            <p:cNvPr id="2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5"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6"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8" name="Group 54"/>
          <p:cNvGrpSpPr>
            <a:grpSpLocks/>
          </p:cNvGrpSpPr>
          <p:nvPr/>
        </p:nvGrpSpPr>
        <p:grpSpPr bwMode="auto">
          <a:xfrm>
            <a:off x="7699585" y="1097306"/>
            <a:ext cx="96150" cy="65619"/>
            <a:chOff x="2455863" y="2411803"/>
            <a:chExt cx="566738" cy="566738"/>
          </a:xfrm>
        </p:grpSpPr>
        <p:sp>
          <p:nvSpPr>
            <p:cNvPr id="2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1"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2"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4" name="Group 61"/>
          <p:cNvGrpSpPr>
            <a:grpSpLocks/>
          </p:cNvGrpSpPr>
          <p:nvPr/>
        </p:nvGrpSpPr>
        <p:grpSpPr bwMode="auto">
          <a:xfrm>
            <a:off x="6939700" y="1131173"/>
            <a:ext cx="96152" cy="65619"/>
            <a:chOff x="2455863" y="2411803"/>
            <a:chExt cx="566738" cy="566738"/>
          </a:xfrm>
        </p:grpSpPr>
        <p:sp>
          <p:nvSpPr>
            <p:cNvPr id="3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8"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9"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41" name="Oval 107"/>
          <p:cNvSpPr>
            <a:spLocks noChangeArrowheads="1"/>
          </p:cNvSpPr>
          <p:nvPr/>
        </p:nvSpPr>
        <p:spPr bwMode="auto">
          <a:xfrm>
            <a:off x="7316467" y="1084077"/>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42" name="Group 38"/>
          <p:cNvGrpSpPr>
            <a:grpSpLocks/>
          </p:cNvGrpSpPr>
          <p:nvPr/>
        </p:nvGrpSpPr>
        <p:grpSpPr bwMode="auto">
          <a:xfrm>
            <a:off x="7179294" y="778655"/>
            <a:ext cx="96150" cy="65619"/>
            <a:chOff x="2455863" y="2411803"/>
            <a:chExt cx="566738" cy="566738"/>
          </a:xfrm>
        </p:grpSpPr>
        <p:sp>
          <p:nvSpPr>
            <p:cNvPr id="4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1"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2"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4" name="Group 48"/>
          <p:cNvGrpSpPr>
            <a:grpSpLocks/>
          </p:cNvGrpSpPr>
          <p:nvPr/>
        </p:nvGrpSpPr>
        <p:grpSpPr bwMode="auto">
          <a:xfrm>
            <a:off x="7181409" y="1513888"/>
            <a:ext cx="96152" cy="66987"/>
            <a:chOff x="2455863" y="2411803"/>
            <a:chExt cx="566738" cy="566738"/>
          </a:xfrm>
        </p:grpSpPr>
        <p:sp>
          <p:nvSpPr>
            <p:cNvPr id="5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7"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8"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60" name="Group 54"/>
          <p:cNvGrpSpPr>
            <a:grpSpLocks/>
          </p:cNvGrpSpPr>
          <p:nvPr/>
        </p:nvGrpSpPr>
        <p:grpSpPr bwMode="auto">
          <a:xfrm>
            <a:off x="7577227" y="1168121"/>
            <a:ext cx="96150" cy="65619"/>
            <a:chOff x="2455863" y="2411803"/>
            <a:chExt cx="566738" cy="566738"/>
          </a:xfrm>
        </p:grpSpPr>
        <p:sp>
          <p:nvSpPr>
            <p:cNvPr id="6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3"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64"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6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66" name="Group 60"/>
          <p:cNvGrpSpPr>
            <a:grpSpLocks/>
          </p:cNvGrpSpPr>
          <p:nvPr/>
        </p:nvGrpSpPr>
        <p:grpSpPr bwMode="auto">
          <a:xfrm>
            <a:off x="6817342" y="1201988"/>
            <a:ext cx="96152" cy="65619"/>
            <a:chOff x="2455863" y="2411803"/>
            <a:chExt cx="566738" cy="566738"/>
          </a:xfrm>
        </p:grpSpPr>
        <p:sp>
          <p:nvSpPr>
            <p:cNvPr id="6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7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7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72" name="Oval 107"/>
          <p:cNvSpPr>
            <a:spLocks noChangeArrowheads="1"/>
          </p:cNvSpPr>
          <p:nvPr/>
        </p:nvSpPr>
        <p:spPr bwMode="auto">
          <a:xfrm>
            <a:off x="7194109" y="1154892"/>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3" name="Oval 12"/>
          <p:cNvSpPr>
            <a:spLocks noChangeArrowheads="1"/>
          </p:cNvSpPr>
          <p:nvPr/>
        </p:nvSpPr>
        <p:spPr bwMode="auto">
          <a:xfrm>
            <a:off x="6061133" y="54544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0</a:t>
            </a:r>
          </a:p>
        </p:txBody>
      </p:sp>
      <p:sp>
        <p:nvSpPr>
          <p:cNvPr id="74" name="Oval 13"/>
          <p:cNvSpPr>
            <a:spLocks noChangeArrowheads="1"/>
          </p:cNvSpPr>
          <p:nvPr/>
        </p:nvSpPr>
        <p:spPr bwMode="auto">
          <a:xfrm>
            <a:off x="6061133" y="54544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a:t>
            </a:r>
          </a:p>
        </p:txBody>
      </p:sp>
      <p:sp>
        <p:nvSpPr>
          <p:cNvPr id="75" name="Oval 14"/>
          <p:cNvSpPr>
            <a:spLocks noChangeArrowheads="1"/>
          </p:cNvSpPr>
          <p:nvPr/>
        </p:nvSpPr>
        <p:spPr bwMode="auto">
          <a:xfrm>
            <a:off x="6061133" y="54544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2</a:t>
            </a:r>
          </a:p>
        </p:txBody>
      </p:sp>
      <p:sp>
        <p:nvSpPr>
          <p:cNvPr id="76" name="Oval 15"/>
          <p:cNvSpPr>
            <a:spLocks noChangeArrowheads="1"/>
          </p:cNvSpPr>
          <p:nvPr/>
        </p:nvSpPr>
        <p:spPr bwMode="auto">
          <a:xfrm>
            <a:off x="6061133" y="54544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3</a:t>
            </a:r>
          </a:p>
        </p:txBody>
      </p:sp>
      <p:sp>
        <p:nvSpPr>
          <p:cNvPr id="77" name="Oval 16"/>
          <p:cNvSpPr>
            <a:spLocks noChangeArrowheads="1"/>
          </p:cNvSpPr>
          <p:nvPr/>
        </p:nvSpPr>
        <p:spPr bwMode="auto">
          <a:xfrm>
            <a:off x="6061133" y="54544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4</a:t>
            </a:r>
          </a:p>
        </p:txBody>
      </p:sp>
      <p:sp>
        <p:nvSpPr>
          <p:cNvPr id="78" name="Oval 17"/>
          <p:cNvSpPr>
            <a:spLocks noChangeArrowheads="1"/>
          </p:cNvSpPr>
          <p:nvPr/>
        </p:nvSpPr>
        <p:spPr bwMode="auto">
          <a:xfrm>
            <a:off x="6061133" y="54544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5</a:t>
            </a:r>
          </a:p>
        </p:txBody>
      </p:sp>
      <p:sp>
        <p:nvSpPr>
          <p:cNvPr id="79" name="Oval 18"/>
          <p:cNvSpPr>
            <a:spLocks noChangeArrowheads="1"/>
          </p:cNvSpPr>
          <p:nvPr/>
        </p:nvSpPr>
        <p:spPr bwMode="auto">
          <a:xfrm>
            <a:off x="6061133" y="54544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6</a:t>
            </a:r>
          </a:p>
        </p:txBody>
      </p:sp>
      <p:sp>
        <p:nvSpPr>
          <p:cNvPr id="80" name="Oval 19"/>
          <p:cNvSpPr>
            <a:spLocks noChangeArrowheads="1"/>
          </p:cNvSpPr>
          <p:nvPr/>
        </p:nvSpPr>
        <p:spPr bwMode="auto">
          <a:xfrm>
            <a:off x="6061133" y="54544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7</a:t>
            </a:r>
          </a:p>
        </p:txBody>
      </p:sp>
      <p:sp>
        <p:nvSpPr>
          <p:cNvPr id="81" name="Oval 20"/>
          <p:cNvSpPr>
            <a:spLocks noChangeArrowheads="1"/>
          </p:cNvSpPr>
          <p:nvPr/>
        </p:nvSpPr>
        <p:spPr bwMode="auto">
          <a:xfrm>
            <a:off x="6061133" y="54544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8</a:t>
            </a:r>
          </a:p>
        </p:txBody>
      </p:sp>
      <p:sp>
        <p:nvSpPr>
          <p:cNvPr id="82" name="Oval 21"/>
          <p:cNvSpPr>
            <a:spLocks noChangeArrowheads="1"/>
          </p:cNvSpPr>
          <p:nvPr/>
        </p:nvSpPr>
        <p:spPr bwMode="auto">
          <a:xfrm>
            <a:off x="6061133" y="545448"/>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9</a:t>
            </a:r>
          </a:p>
        </p:txBody>
      </p:sp>
      <p:sp>
        <p:nvSpPr>
          <p:cNvPr id="83" name="Oval 22"/>
          <p:cNvSpPr>
            <a:spLocks noChangeArrowheads="1"/>
          </p:cNvSpPr>
          <p:nvPr/>
        </p:nvSpPr>
        <p:spPr bwMode="auto">
          <a:xfrm>
            <a:off x="6061133" y="560900"/>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10</a:t>
            </a:r>
          </a:p>
        </p:txBody>
      </p:sp>
      <p:pic>
        <p:nvPicPr>
          <p:cNvPr id="2" name="Picture 1"/>
          <p:cNvPicPr>
            <a:picLocks noChangeAspect="1"/>
          </p:cNvPicPr>
          <p:nvPr/>
        </p:nvPicPr>
        <p:blipFill>
          <a:blip r:embed="rId10"/>
          <a:stretch>
            <a:fillRect/>
          </a:stretch>
        </p:blipFill>
        <p:spPr>
          <a:xfrm>
            <a:off x="1110783" y="261246"/>
            <a:ext cx="6537277" cy="2376414"/>
          </a:xfrm>
          <a:prstGeom prst="rect">
            <a:avLst/>
          </a:prstGeom>
        </p:spPr>
      </p:pic>
      <p:pic>
        <p:nvPicPr>
          <p:cNvPr id="84" name="Picture 2" descr="Kết quả hình ảnh cho home 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74719" y="1020537"/>
            <a:ext cx="783773" cy="58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59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0" nodeType="clickEffect">
                                  <p:stCondLst>
                                    <p:cond delay="0"/>
                                  </p:stCondLst>
                                  <p:childTnLst>
                                    <p:animEffect transition="out" filter="box(in)">
                                      <p:cBhvr>
                                        <p:cTn id="13" dur="500"/>
                                        <p:tgtEl>
                                          <p:spTgt spid="74"/>
                                        </p:tgtEl>
                                      </p:cBhvr>
                                    </p:animEffect>
                                    <p:set>
                                      <p:cBhvr>
                                        <p:cTn id="14" dur="1" fill="hold">
                                          <p:stCondLst>
                                            <p:cond delay="499"/>
                                          </p:stCondLst>
                                        </p:cTn>
                                        <p:tgtEl>
                                          <p:spTgt spid="7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drumroll.wav"/>
                                        </p:tgtEl>
                                      </p:cMediaNode>
                                    </p:audio>
                                  </p:subTnLst>
                                </p:cTn>
                              </p:par>
                              <p:par>
                                <p:cTn id="15" presetID="4" presetClass="exit" presetSubtype="16" fill="hold" grpId="0" nodeType="withEffect">
                                  <p:stCondLst>
                                    <p:cond delay="9000"/>
                                  </p:stCondLst>
                                  <p:childTnLst>
                                    <p:animEffect transition="out" filter="box(in)">
                                      <p:cBhvr>
                                        <p:cTn id="16" dur="500"/>
                                        <p:tgtEl>
                                          <p:spTgt spid="75"/>
                                        </p:tgtEl>
                                      </p:cBhvr>
                                    </p:animEffect>
                                    <p:set>
                                      <p:cBhvr>
                                        <p:cTn id="17" dur="1" fill="hold">
                                          <p:stCondLst>
                                            <p:cond delay="499"/>
                                          </p:stCondLst>
                                        </p:cTn>
                                        <p:tgtEl>
                                          <p:spTgt spid="75"/>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hammer.wav"/>
                                        </p:tgtEl>
                                      </p:cMediaNode>
                                    </p:audio>
                                  </p:subTnLst>
                                </p:cTn>
                              </p:par>
                              <p:par>
                                <p:cTn id="18" presetID="4" presetClass="exit" presetSubtype="16" fill="hold" grpId="0" nodeType="withEffect">
                                  <p:stCondLst>
                                    <p:cond delay="8000"/>
                                  </p:stCondLst>
                                  <p:childTnLst>
                                    <p:animEffect transition="out" filter="box(in)">
                                      <p:cBhvr>
                                        <p:cTn id="19" dur="500"/>
                                        <p:tgtEl>
                                          <p:spTgt spid="76"/>
                                        </p:tgtEl>
                                      </p:cBhvr>
                                    </p:animEffect>
                                    <p:set>
                                      <p:cBhvr>
                                        <p:cTn id="20" dur="1" fill="hold">
                                          <p:stCondLst>
                                            <p:cond delay="499"/>
                                          </p:stCondLst>
                                        </p:cTn>
                                        <p:tgtEl>
                                          <p:spTgt spid="76"/>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hammer.wav"/>
                                        </p:tgtEl>
                                      </p:cMediaNode>
                                    </p:audio>
                                  </p:subTnLst>
                                </p:cTn>
                              </p:par>
                              <p:par>
                                <p:cTn id="21" presetID="4" presetClass="exit" presetSubtype="16" fill="hold" grpId="0" nodeType="withEffect">
                                  <p:stCondLst>
                                    <p:cond delay="7000"/>
                                  </p:stCondLst>
                                  <p:childTnLst>
                                    <p:animEffect transition="out" filter="box(in)">
                                      <p:cBhvr>
                                        <p:cTn id="22" dur="500"/>
                                        <p:tgtEl>
                                          <p:spTgt spid="77"/>
                                        </p:tgtEl>
                                      </p:cBhvr>
                                    </p:animEffect>
                                    <p:set>
                                      <p:cBhvr>
                                        <p:cTn id="23" dur="1" fill="hold">
                                          <p:stCondLst>
                                            <p:cond delay="499"/>
                                          </p:stCondLst>
                                        </p:cTn>
                                        <p:tgtEl>
                                          <p:spTgt spid="77"/>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hammer.wav"/>
                                        </p:tgtEl>
                                      </p:cMediaNode>
                                    </p:audio>
                                  </p:subTnLst>
                                </p:cTn>
                              </p:par>
                              <p:par>
                                <p:cTn id="24" presetID="4" presetClass="exit" presetSubtype="16" fill="hold" grpId="0" nodeType="withEffect">
                                  <p:stCondLst>
                                    <p:cond delay="6000"/>
                                  </p:stCondLst>
                                  <p:childTnLst>
                                    <p:animEffect transition="out" filter="box(in)">
                                      <p:cBhvr>
                                        <p:cTn id="25" dur="500"/>
                                        <p:tgtEl>
                                          <p:spTgt spid="78"/>
                                        </p:tgtEl>
                                      </p:cBhvr>
                                    </p:animEffect>
                                    <p:set>
                                      <p:cBhvr>
                                        <p:cTn id="26" dur="1" fill="hold">
                                          <p:stCondLst>
                                            <p:cond delay="499"/>
                                          </p:stCondLst>
                                        </p:cTn>
                                        <p:tgtEl>
                                          <p:spTgt spid="78"/>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par>
                                <p:cTn id="27" presetID="4" presetClass="exit" presetSubtype="16" fill="hold" grpId="0" nodeType="withEffect">
                                  <p:stCondLst>
                                    <p:cond delay="5000"/>
                                  </p:stCondLst>
                                  <p:childTnLst>
                                    <p:animEffect transition="out" filter="box(in)">
                                      <p:cBhvr>
                                        <p:cTn id="28" dur="500"/>
                                        <p:tgtEl>
                                          <p:spTgt spid="79"/>
                                        </p:tgtEl>
                                      </p:cBhvr>
                                    </p:animEffect>
                                    <p:set>
                                      <p:cBhvr>
                                        <p:cTn id="29" dur="1" fill="hold">
                                          <p:stCondLst>
                                            <p:cond delay="499"/>
                                          </p:stCondLst>
                                        </p:cTn>
                                        <p:tgtEl>
                                          <p:spTgt spid="7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hammer.wav"/>
                                        </p:tgtEl>
                                      </p:cMediaNode>
                                    </p:audio>
                                  </p:subTnLst>
                                </p:cTn>
                              </p:par>
                              <p:par>
                                <p:cTn id="30" presetID="4" presetClass="exit" presetSubtype="16" fill="hold" grpId="0" nodeType="withEffect">
                                  <p:stCondLst>
                                    <p:cond delay="4000"/>
                                  </p:stCondLst>
                                  <p:childTnLst>
                                    <p:animEffect transition="out" filter="box(in)">
                                      <p:cBhvr>
                                        <p:cTn id="31" dur="500"/>
                                        <p:tgtEl>
                                          <p:spTgt spid="80"/>
                                        </p:tgtEl>
                                      </p:cBhvr>
                                    </p:animEffect>
                                    <p:set>
                                      <p:cBhvr>
                                        <p:cTn id="32" dur="1" fill="hold">
                                          <p:stCondLst>
                                            <p:cond delay="499"/>
                                          </p:stCondLst>
                                        </p:cTn>
                                        <p:tgtEl>
                                          <p:spTgt spid="80"/>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par>
                                <p:cTn id="33" presetID="4" presetClass="exit" presetSubtype="16" fill="hold" grpId="0" nodeType="withEffect">
                                  <p:stCondLst>
                                    <p:cond delay="3000"/>
                                  </p:stCondLst>
                                  <p:childTnLst>
                                    <p:animEffect transition="out" filter="box(in)">
                                      <p:cBhvr>
                                        <p:cTn id="34" dur="500"/>
                                        <p:tgtEl>
                                          <p:spTgt spid="81"/>
                                        </p:tgtEl>
                                      </p:cBhvr>
                                    </p:animEffect>
                                    <p:set>
                                      <p:cBhvr>
                                        <p:cTn id="35" dur="1" fill="hold">
                                          <p:stCondLst>
                                            <p:cond delay="499"/>
                                          </p:stCondLst>
                                        </p:cTn>
                                        <p:tgtEl>
                                          <p:spTgt spid="8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par>
                                <p:cTn id="36" presetID="4" presetClass="exit" presetSubtype="16" fill="hold" grpId="0" nodeType="withEffect">
                                  <p:stCondLst>
                                    <p:cond delay="2000"/>
                                  </p:stCondLst>
                                  <p:childTnLst>
                                    <p:animEffect transition="out" filter="box(in)">
                                      <p:cBhvr>
                                        <p:cTn id="37" dur="500"/>
                                        <p:tgtEl>
                                          <p:spTgt spid="82"/>
                                        </p:tgtEl>
                                      </p:cBhvr>
                                    </p:animEffect>
                                    <p:set>
                                      <p:cBhvr>
                                        <p:cTn id="38" dur="1" fill="hold">
                                          <p:stCondLst>
                                            <p:cond delay="499"/>
                                          </p:stCondLst>
                                        </p:cTn>
                                        <p:tgtEl>
                                          <p:spTgt spid="82"/>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hammer.wav"/>
                                        </p:tgtEl>
                                      </p:cMediaNode>
                                    </p:audio>
                                  </p:subTnLst>
                                </p:cTn>
                              </p:par>
                              <p:par>
                                <p:cTn id="39" presetID="4" presetClass="exit" presetSubtype="16" fill="hold" grpId="0" nodeType="withEffect">
                                  <p:stCondLst>
                                    <p:cond delay="1000"/>
                                  </p:stCondLst>
                                  <p:childTnLst>
                                    <p:animEffect transition="out" filter="box(in)">
                                      <p:cBhvr>
                                        <p:cTn id="40" dur="500"/>
                                        <p:tgtEl>
                                          <p:spTgt spid="83"/>
                                        </p:tgtEl>
                                      </p:cBhvr>
                                    </p:animEffect>
                                    <p:set>
                                      <p:cBhvr>
                                        <p:cTn id="41" dur="1" fill="hold">
                                          <p:stCondLst>
                                            <p:cond delay="499"/>
                                          </p:stCondLst>
                                        </p:cTn>
                                        <p:tgtEl>
                                          <p:spTgt spid="83"/>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hammer.wav"/>
                                        </p:tgtEl>
                                      </p:cMediaNode>
                                    </p:audio>
                                  </p:subTnLst>
                                </p:cTn>
                              </p:par>
                              <p:par>
                                <p:cTn id="42" presetID="4" presetClass="exit" presetSubtype="16" fill="hold" grpId="0" nodeType="withEffect">
                                  <p:stCondLst>
                                    <p:cond delay="0"/>
                                  </p:stCondLst>
                                  <p:childTnLst>
                                    <p:animEffect transition="out" filter="box(in)">
                                      <p:cBhvr>
                                        <p:cTn id="43" dur="500"/>
                                        <p:tgtEl>
                                          <p:spTgt spid="73"/>
                                        </p:tgtEl>
                                      </p:cBhvr>
                                    </p:animEffect>
                                    <p:set>
                                      <p:cBhvr>
                                        <p:cTn id="44" dur="1" fill="hold">
                                          <p:stCondLst>
                                            <p:cond delay="499"/>
                                          </p:stCondLst>
                                        </p:cTn>
                                        <p:tgtEl>
                                          <p:spTgt spid="73"/>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0"/>
                    </p:tgtEl>
                  </p:cond>
                </p:stCondLst>
                <p:endSync evt="end" delay="0">
                  <p:rtn val="all"/>
                </p:endSync>
                <p:childTnLst>
                  <p:par>
                    <p:cTn id="46" fill="hold">
                      <p:stCondLst>
                        <p:cond delay="0"/>
                      </p:stCondLst>
                      <p:childTnLst>
                        <p:par>
                          <p:cTn id="47" fill="hold">
                            <p:stCondLst>
                              <p:cond delay="0"/>
                            </p:stCondLst>
                            <p:childTnLst>
                              <p:par>
                                <p:cTn id="48" presetID="30" presetClass="emph" presetSubtype="0" fill="hold" grpId="0" nodeType="clickEffect">
                                  <p:stCondLst>
                                    <p:cond delay="0"/>
                                  </p:stCondLst>
                                  <p:childTnLst>
                                    <p:animClr clrSpc="hsl" dir="cw">
                                      <p:cBhvr override="childStyle">
                                        <p:cTn id="49" dur="500" fill="hold"/>
                                        <p:tgtEl>
                                          <p:spTgt spid="10"/>
                                        </p:tgtEl>
                                        <p:attrNameLst>
                                          <p:attrName>style.color</p:attrName>
                                        </p:attrNameLst>
                                      </p:cBhvr>
                                      <p:by>
                                        <p:hsl h="0" s="12549" l="25098"/>
                                      </p:by>
                                    </p:animClr>
                                    <p:animClr clrSpc="hsl" dir="cw">
                                      <p:cBhvr>
                                        <p:cTn id="50" dur="500" fill="hold"/>
                                        <p:tgtEl>
                                          <p:spTgt spid="10"/>
                                        </p:tgtEl>
                                        <p:attrNameLst>
                                          <p:attrName>fillcolor</p:attrName>
                                        </p:attrNameLst>
                                      </p:cBhvr>
                                      <p:by>
                                        <p:hsl h="0" s="12549" l="25098"/>
                                      </p:by>
                                    </p:animClr>
                                    <p:animClr clrSpc="hsl" dir="cw">
                                      <p:cBhvr>
                                        <p:cTn id="51" dur="500" fill="hold"/>
                                        <p:tgtEl>
                                          <p:spTgt spid="10"/>
                                        </p:tgtEl>
                                        <p:attrNameLst>
                                          <p:attrName>stroke.color</p:attrName>
                                        </p:attrNameLst>
                                      </p:cBhvr>
                                      <p:by>
                                        <p:hsl h="0" s="12549" l="25098"/>
                                      </p:by>
                                    </p:animClr>
                                    <p:set>
                                      <p:cBhvr>
                                        <p:cTn id="52"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48"/>
                                            </p:cond>
                                          </p:stCondLst>
                                          <p:endCondLst>
                                            <p:cond evt="onStopAudio" delay="0">
                                              <p:tgtEl>
                                                <p:sldTgt/>
                                              </p:tgtEl>
                                            </p:cond>
                                          </p:endCondLst>
                                        </p:cTn>
                                        <p:tgtEl>
                                          <p:sndTgt r:embed="rId5" name="applause.wav"/>
                                        </p:tgtEl>
                                      </p:cMediaNode>
                                    </p:audio>
                                  </p:subTnLst>
                                </p:cTn>
                              </p:par>
                              <p:par>
                                <p:cTn id="53" presetID="1" presetClass="entr" presetSubtype="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26" presetClass="emph" presetSubtype="0" fill="hold" grpId="0" nodeType="clickEffect">
                                  <p:stCondLst>
                                    <p:cond delay="0"/>
                                  </p:stCondLst>
                                  <p:childTnLst>
                                    <p:animEffect transition="out" filter="fade">
                                      <p:cBhvr>
                                        <p:cTn id="59" dur="500" tmFilter="0, 0; .2, .5; .8, .5; 1, 0"/>
                                        <p:tgtEl>
                                          <p:spTgt spid="11"/>
                                        </p:tgtEl>
                                      </p:cBhvr>
                                    </p:animEffect>
                                    <p:animScale>
                                      <p:cBhvr>
                                        <p:cTn id="60" dur="250" autoRev="1" fill="hold"/>
                                        <p:tgtEl>
                                          <p:spTgt spid="11"/>
                                        </p:tgtEl>
                                      </p:cBhvr>
                                      <p:by x="105000" y="105000"/>
                                    </p:animScale>
                                  </p:childTnLst>
                                  <p:subTnLst>
                                    <p:audio>
                                      <p:cMediaNode>
                                        <p:cTn display="0" masterRel="sameClick">
                                          <p:stCondLst>
                                            <p:cond evt="begin" delay="0">
                                              <p:tn val="58"/>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1"/>
                  </p:tgtEl>
                </p:cond>
              </p:nextCondLst>
            </p:seq>
            <p:seq concurrent="1" nextAc="seek">
              <p:cTn id="61" restart="whenNotActive" fill="hold" evtFilter="cancelBubble" nodeType="interactiveSeq">
                <p:stCondLst>
                  <p:cond evt="onClick" delay="0">
                    <p:tgtEl>
                      <p:spTgt spid="1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12"/>
                                        </p:tgtEl>
                                      </p:cBhvr>
                                    </p:animEffect>
                                    <p:animScale>
                                      <p:cBhvr>
                                        <p:cTn id="66" dur="250" autoRev="1" fill="hold"/>
                                        <p:tgtEl>
                                          <p:spTgt spid="12"/>
                                        </p:tgtEl>
                                      </p:cBhvr>
                                      <p:by x="105000" y="105000"/>
                                    </p:animScale>
                                  </p:childTnLst>
                                  <p:subTnLst>
                                    <p:audio>
                                      <p:cMediaNode>
                                        <p:cTn display="0" masterRel="sameClick">
                                          <p:stCondLst>
                                            <p:cond evt="begin" delay="0">
                                              <p:tn val="64"/>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2"/>
                  </p:tgtEl>
                </p:cond>
              </p:nextCondLst>
            </p:seq>
            <p:seq concurrent="1" nextAc="seek">
              <p:cTn id="67" restart="whenNotActive" fill="hold" evtFilter="cancelBubble" nodeType="interactiveSeq">
                <p:stCondLst>
                  <p:cond evt="onClick" delay="0">
                    <p:tgtEl>
                      <p:spTgt spid="13"/>
                    </p:tgtEl>
                  </p:cond>
                </p:stCondLst>
                <p:endSync evt="end" delay="0">
                  <p:rtn val="all"/>
                </p:endSync>
                <p:childTnLst>
                  <p:par>
                    <p:cTn id="68" fill="hold">
                      <p:stCondLst>
                        <p:cond delay="0"/>
                      </p:stCondLst>
                      <p:childTnLst>
                        <p:par>
                          <p:cTn id="69" fill="hold">
                            <p:stCondLst>
                              <p:cond delay="0"/>
                            </p:stCondLst>
                            <p:childTnLst>
                              <p:par>
                                <p:cTn id="70" presetID="26" presetClass="emph" presetSubtype="0" fill="hold" grpId="0" nodeType="clickEffect">
                                  <p:stCondLst>
                                    <p:cond delay="0"/>
                                  </p:stCondLst>
                                  <p:childTnLst>
                                    <p:animEffect transition="out" filter="fade">
                                      <p:cBhvr>
                                        <p:cTn id="71" dur="500" tmFilter="0, 0; .2, .5; .8, .5; 1, 0"/>
                                        <p:tgtEl>
                                          <p:spTgt spid="13"/>
                                        </p:tgtEl>
                                      </p:cBhvr>
                                    </p:animEffect>
                                    <p:animScale>
                                      <p:cBhvr>
                                        <p:cTn id="72" dur="250" autoRev="1" fill="hold"/>
                                        <p:tgtEl>
                                          <p:spTgt spid="13"/>
                                        </p:tgtEl>
                                      </p:cBhvr>
                                      <p:by x="105000" y="105000"/>
                                    </p:animScale>
                                  </p:childTnLst>
                                  <p:subTnLst>
                                    <p:audio>
                                      <p:cMediaNode>
                                        <p:cTn display="0" masterRel="sameClick">
                                          <p:stCondLst>
                                            <p:cond evt="begin" delay="0">
                                              <p:tn val="70"/>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2305"/>
        <p:cNvGrpSpPr/>
        <p:nvPr/>
      </p:nvGrpSpPr>
      <p:grpSpPr>
        <a:xfrm>
          <a:off x="0" y="0"/>
          <a:ext cx="0" cy="0"/>
          <a:chOff x="0" y="0"/>
          <a:chExt cx="0" cy="0"/>
        </a:xfrm>
      </p:grpSpPr>
      <p:sp>
        <p:nvSpPr>
          <p:cNvPr id="2310" name="Google Shape;2310;p40"/>
          <p:cNvSpPr txBox="1">
            <a:spLocks noGrp="1"/>
          </p:cNvSpPr>
          <p:nvPr>
            <p:ph type="title" idx="4294967295"/>
          </p:nvPr>
        </p:nvSpPr>
        <p:spPr>
          <a:xfrm>
            <a:off x="2152650" y="3513138"/>
            <a:ext cx="6991350" cy="1962150"/>
          </a:xfrm>
          <a:prstGeom prst="rect">
            <a:avLst/>
          </a:prstGeom>
        </p:spPr>
        <p:txBody>
          <a:bodyPr spcFirstLastPara="1" wrap="square" lIns="91425" tIns="91425" rIns="91425" bIns="91425" anchor="b" anchorCtr="0">
            <a:noAutofit/>
          </a:bodyPr>
          <a:lstStyle/>
          <a:p>
            <a:pPr algn="l">
              <a:lnSpc>
                <a:spcPct val="120000"/>
              </a:lnSpc>
              <a:spcBef>
                <a:spcPts val="600"/>
              </a:spcBef>
              <a:spcAft>
                <a:spcPts val="600"/>
              </a:spcAft>
            </a:pPr>
            <a:r>
              <a:rPr lang="en-US" sz="8000" smtClean="0">
                <a:solidFill>
                  <a:schemeClr val="tx1"/>
                </a:solidFill>
                <a:latin typeface="Arial" panose="020B0604020202020204" pitchFamily="34" charset="0"/>
                <a:ea typeface="Calibri" panose="020F0502020204030204" pitchFamily="34" charset="0"/>
                <a:cs typeface="Arial" panose="020B0604020202020204" pitchFamily="34" charset="0"/>
              </a:rPr>
              <a:t/>
            </a:r>
            <a:br>
              <a:rPr lang="en-US" sz="8000" smtClean="0">
                <a:solidFill>
                  <a:schemeClr val="tx1"/>
                </a:solidFill>
                <a:latin typeface="Arial" panose="020B0604020202020204" pitchFamily="34" charset="0"/>
                <a:ea typeface="Calibri" panose="020F0502020204030204" pitchFamily="34" charset="0"/>
                <a:cs typeface="Arial" panose="020B0604020202020204" pitchFamily="34" charset="0"/>
              </a:rPr>
            </a:br>
            <a:r>
              <a:rPr lang="en-US" sz="8000">
                <a:solidFill>
                  <a:schemeClr val="tx1"/>
                </a:solidFill>
                <a:latin typeface="Arial" panose="020B0604020202020204" pitchFamily="34" charset="0"/>
                <a:ea typeface="Calibri" panose="020F0502020204030204" pitchFamily="34" charset="0"/>
                <a:cs typeface="Arial" panose="020B0604020202020204" pitchFamily="34" charset="0"/>
              </a:rPr>
              <a:t/>
            </a:r>
            <a:br>
              <a:rPr lang="en-US" sz="8000">
                <a:solidFill>
                  <a:schemeClr val="tx1"/>
                </a:solidFill>
                <a:latin typeface="Arial" panose="020B0604020202020204" pitchFamily="34" charset="0"/>
                <a:ea typeface="Calibri" panose="020F0502020204030204" pitchFamily="34" charset="0"/>
                <a:cs typeface="Arial" panose="020B0604020202020204" pitchFamily="34" charset="0"/>
              </a:rPr>
            </a:br>
            <a:r>
              <a:rPr lang="en-US" sz="8000" smtClean="0">
                <a:solidFill>
                  <a:schemeClr val="tx1"/>
                </a:solidFill>
                <a:latin typeface="Arial" panose="020B0604020202020204" pitchFamily="34" charset="0"/>
                <a:ea typeface="Calibri" panose="020F0502020204030204" pitchFamily="34" charset="0"/>
                <a:cs typeface="Arial" panose="020B0604020202020204" pitchFamily="34" charset="0"/>
              </a:rPr>
              <a:t>Homework!</a:t>
            </a:r>
            <a:r>
              <a:rPr lang="en-US" sz="8000">
                <a:solidFill>
                  <a:schemeClr val="tx1"/>
                </a:solidFill>
                <a:latin typeface="Arial" panose="020B0604020202020204" pitchFamily="34" charset="0"/>
                <a:ea typeface="Calibri" panose="020F0502020204030204" pitchFamily="34" charset="0"/>
                <a:cs typeface="Arial" panose="020B0604020202020204" pitchFamily="34" charset="0"/>
              </a:rPr>
              <a:t/>
            </a:r>
            <a:br>
              <a:rPr lang="en-US" sz="8000">
                <a:solidFill>
                  <a:schemeClr val="tx1"/>
                </a:solidFill>
                <a:latin typeface="Arial" panose="020B0604020202020204" pitchFamily="34" charset="0"/>
                <a:ea typeface="Calibri" panose="020F0502020204030204" pitchFamily="34" charset="0"/>
                <a:cs typeface="Arial" panose="020B0604020202020204" pitchFamily="34" charset="0"/>
              </a:rPr>
            </a:br>
            <a:r>
              <a:rPr lang="en-US" sz="3200">
                <a:solidFill>
                  <a:schemeClr val="tx1"/>
                </a:solidFill>
                <a:latin typeface="Arial" panose="020B0604020202020204" pitchFamily="34" charset="0"/>
                <a:ea typeface="Times New Roman" panose="02020603050405020304" pitchFamily="18" charset="0"/>
                <a:cs typeface="Arial" panose="020B0604020202020204" pitchFamily="34" charset="0"/>
              </a:rPr>
              <a:t>- Đọc lại toàn bộ nội dung bài đã học.</a:t>
            </a:r>
            <a:r>
              <a:rPr lang="en-US" sz="3200">
                <a:solidFill>
                  <a:schemeClr val="tx1"/>
                </a:solidFill>
                <a:latin typeface="Arial" panose="020B0604020202020204" pitchFamily="34" charset="0"/>
                <a:ea typeface="Calibri" panose="020F0502020204030204" pitchFamily="34" charset="0"/>
                <a:cs typeface="Arial" panose="020B0604020202020204" pitchFamily="34" charset="0"/>
              </a:rPr>
              <a:t/>
            </a:r>
            <a:br>
              <a:rPr lang="en-US" sz="3200">
                <a:solidFill>
                  <a:schemeClr val="tx1"/>
                </a:solidFill>
                <a:latin typeface="Arial" panose="020B0604020202020204" pitchFamily="34" charset="0"/>
                <a:ea typeface="Calibri" panose="020F0502020204030204" pitchFamily="34" charset="0"/>
                <a:cs typeface="Arial" panose="020B0604020202020204" pitchFamily="34" charset="0"/>
              </a:rPr>
            </a:br>
            <a:r>
              <a:rPr lang="en-US" sz="3200">
                <a:solidFill>
                  <a:schemeClr val="tx1"/>
                </a:solidFill>
                <a:latin typeface="Arial" panose="020B0604020202020204" pitchFamily="34" charset="0"/>
                <a:ea typeface="Times New Roman" panose="02020603050405020304" pitchFamily="18" charset="0"/>
                <a:cs typeface="Arial" panose="020B0604020202020204" pitchFamily="34" charset="0"/>
              </a:rPr>
              <a:t>- Học thuộc: khái niệm </a:t>
            </a:r>
            <a:r>
              <a:rPr lang="nl-NL" sz="3200">
                <a:solidFill>
                  <a:schemeClr val="tx1"/>
                </a:solidFill>
                <a:latin typeface="Arial" panose="020B0604020202020204" pitchFamily="34" charset="0"/>
                <a:ea typeface="Times New Roman" panose="02020603050405020304" pitchFamily="18" charset="0"/>
                <a:cs typeface="Arial" panose="020B0604020202020204" pitchFamily="34" charset="0"/>
              </a:rPr>
              <a:t>số nguyên tố, hợp số</a:t>
            </a:r>
            <a:r>
              <a:rPr lang="en-US" sz="3200">
                <a:solidFill>
                  <a:schemeClr val="tx1"/>
                </a:solidFill>
                <a:latin typeface="Arial" panose="020B0604020202020204" pitchFamily="34" charset="0"/>
                <a:ea typeface="Times New Roman" panose="02020603050405020304" pitchFamily="18" charset="0"/>
                <a:cs typeface="Arial" panose="020B0604020202020204" pitchFamily="34" charset="0"/>
              </a:rPr>
              <a:t> cùng các chú ý.</a:t>
            </a:r>
            <a:r>
              <a:rPr lang="en-US" sz="3200">
                <a:solidFill>
                  <a:schemeClr val="tx1"/>
                </a:solidFill>
                <a:latin typeface="Arial" panose="020B0604020202020204" pitchFamily="34" charset="0"/>
                <a:ea typeface="Calibri" panose="020F0502020204030204" pitchFamily="34" charset="0"/>
                <a:cs typeface="Arial" panose="020B0604020202020204" pitchFamily="34" charset="0"/>
              </a:rPr>
              <a:t/>
            </a:r>
            <a:br>
              <a:rPr lang="en-US" sz="3200">
                <a:solidFill>
                  <a:schemeClr val="tx1"/>
                </a:solidFill>
                <a:latin typeface="Arial" panose="020B0604020202020204" pitchFamily="34" charset="0"/>
                <a:ea typeface="Calibri" panose="020F0502020204030204" pitchFamily="34" charset="0"/>
                <a:cs typeface="Arial" panose="020B0604020202020204" pitchFamily="34" charset="0"/>
              </a:rPr>
            </a:br>
            <a:r>
              <a:rPr lang="en-US" sz="3200">
                <a:solidFill>
                  <a:schemeClr val="tx1"/>
                </a:solidFill>
                <a:latin typeface="Arial" panose="020B0604020202020204" pitchFamily="34" charset="0"/>
                <a:ea typeface="Times New Roman" panose="02020603050405020304" pitchFamily="18" charset="0"/>
                <a:cs typeface="Arial" panose="020B0604020202020204" pitchFamily="34" charset="0"/>
              </a:rPr>
              <a:t>- Làm bài tập 1-6 SGK trang 42- 43.</a:t>
            </a:r>
            <a:r>
              <a:rPr lang="en-US" sz="3200">
                <a:solidFill>
                  <a:schemeClr val="tx1"/>
                </a:solidFill>
                <a:latin typeface="Arial" panose="020B0604020202020204" pitchFamily="34" charset="0"/>
                <a:ea typeface="Calibri" panose="020F0502020204030204" pitchFamily="34" charset="0"/>
                <a:cs typeface="Arial" panose="020B0604020202020204" pitchFamily="34" charset="0"/>
              </a:rPr>
              <a:t/>
            </a:r>
            <a:br>
              <a:rPr lang="en-US" sz="3200">
                <a:solidFill>
                  <a:schemeClr val="tx1"/>
                </a:solidFill>
                <a:latin typeface="Arial" panose="020B0604020202020204" pitchFamily="34" charset="0"/>
                <a:ea typeface="Calibri" panose="020F0502020204030204" pitchFamily="34" charset="0"/>
                <a:cs typeface="Arial" panose="020B0604020202020204" pitchFamily="34" charset="0"/>
              </a:rPr>
            </a:br>
            <a:r>
              <a:rPr lang="en-US" sz="3200">
                <a:solidFill>
                  <a:schemeClr val="tx1"/>
                </a:solidFill>
                <a:latin typeface="Arial" panose="020B0604020202020204" pitchFamily="34" charset="0"/>
                <a:ea typeface="Times New Roman" panose="02020603050405020304" pitchFamily="18" charset="0"/>
                <a:cs typeface="Arial" panose="020B0604020202020204" pitchFamily="34" charset="0"/>
              </a:rPr>
              <a:t>- Đọc nội dung phần "Có thể em chưa </a:t>
            </a:r>
            <a:r>
              <a:rPr lang="en-US" sz="3200" smtClean="0">
                <a:solidFill>
                  <a:schemeClr val="tx1"/>
                </a:solidFill>
                <a:latin typeface="Arial" panose="020B0604020202020204" pitchFamily="34" charset="0"/>
                <a:ea typeface="Times New Roman" panose="02020603050405020304" pitchFamily="18" charset="0"/>
                <a:cs typeface="Arial" panose="020B0604020202020204" pitchFamily="34" charset="0"/>
              </a:rPr>
              <a:t>biết</a:t>
            </a:r>
            <a:r>
              <a:rPr lang="en-US" sz="280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3200" smtClean="0">
                <a:solidFill>
                  <a:schemeClr val="tx1"/>
                </a:solidFill>
                <a:latin typeface="Arial" panose="020B0604020202020204" pitchFamily="34" charset="0"/>
                <a:ea typeface="Times New Roman" panose="02020603050405020304" pitchFamily="18" charset="0"/>
                <a:cs typeface="Arial" panose="020B0604020202020204" pitchFamily="34" charset="0"/>
              </a:rPr>
              <a:t>SGK trang 43 </a:t>
            </a:r>
            <a:endParaRPr sz="3200">
              <a:solidFill>
                <a:schemeClr val="tx1"/>
              </a:solidFill>
              <a:latin typeface="Arial" panose="020B0604020202020204" pitchFamily="34" charset="0"/>
              <a:cs typeface="Arial" panose="020B0604020202020204" pitchFamily="34" charset="0"/>
            </a:endParaRPr>
          </a:p>
        </p:txBody>
      </p:sp>
      <p:grpSp>
        <p:nvGrpSpPr>
          <p:cNvPr id="2312" name="Google Shape;2312;p40"/>
          <p:cNvGrpSpPr/>
          <p:nvPr/>
        </p:nvGrpSpPr>
        <p:grpSpPr>
          <a:xfrm rot="-3780534">
            <a:off x="940401" y="-99552"/>
            <a:ext cx="804234" cy="959346"/>
            <a:chOff x="7663650" y="-223800"/>
            <a:chExt cx="1364498" cy="1627668"/>
          </a:xfrm>
        </p:grpSpPr>
        <p:sp>
          <p:nvSpPr>
            <p:cNvPr id="2313" name="Google Shape;2313;p40"/>
            <p:cNvSpPr/>
            <p:nvPr/>
          </p:nvSpPr>
          <p:spPr>
            <a:xfrm>
              <a:off x="7740403" y="-153961"/>
              <a:ext cx="1277105" cy="1463009"/>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4" name="Google Shape;2314;p40"/>
            <p:cNvSpPr/>
            <p:nvPr/>
          </p:nvSpPr>
          <p:spPr>
            <a:xfrm>
              <a:off x="7663650" y="-223800"/>
              <a:ext cx="1359258" cy="1627668"/>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5" name="Google Shape;2315;p40"/>
            <p:cNvSpPr/>
            <p:nvPr/>
          </p:nvSpPr>
          <p:spPr>
            <a:xfrm>
              <a:off x="8213836" y="535551"/>
              <a:ext cx="469503" cy="627905"/>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6" name="Google Shape;2316;p40"/>
            <p:cNvSpPr/>
            <p:nvPr/>
          </p:nvSpPr>
          <p:spPr>
            <a:xfrm>
              <a:off x="7954159" y="297926"/>
              <a:ext cx="631235" cy="704002"/>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7" name="Google Shape;2317;p40"/>
            <p:cNvSpPr/>
            <p:nvPr/>
          </p:nvSpPr>
          <p:spPr>
            <a:xfrm>
              <a:off x="7750646" y="202654"/>
              <a:ext cx="572144" cy="601463"/>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8" name="Google Shape;2318;p40"/>
            <p:cNvSpPr/>
            <p:nvPr/>
          </p:nvSpPr>
          <p:spPr>
            <a:xfrm>
              <a:off x="7854547" y="348741"/>
              <a:ext cx="71556" cy="91287"/>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9" name="Google Shape;2319;p40"/>
            <p:cNvSpPr/>
            <p:nvPr/>
          </p:nvSpPr>
          <p:spPr>
            <a:xfrm>
              <a:off x="7866961" y="350154"/>
              <a:ext cx="178234" cy="177779"/>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0" name="Google Shape;2320;p40"/>
            <p:cNvSpPr/>
            <p:nvPr/>
          </p:nvSpPr>
          <p:spPr>
            <a:xfrm>
              <a:off x="8510754" y="876269"/>
              <a:ext cx="98705" cy="98705"/>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1" name="Google Shape;2321;p40"/>
            <p:cNvSpPr/>
            <p:nvPr/>
          </p:nvSpPr>
          <p:spPr>
            <a:xfrm>
              <a:off x="8413312" y="800022"/>
              <a:ext cx="178789" cy="165921"/>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2" name="Google Shape;2322;p40"/>
            <p:cNvSpPr/>
            <p:nvPr/>
          </p:nvSpPr>
          <p:spPr>
            <a:xfrm>
              <a:off x="8318746" y="-147502"/>
              <a:ext cx="709402" cy="618014"/>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3" name="Google Shape;2323;p40"/>
            <p:cNvSpPr/>
            <p:nvPr/>
          </p:nvSpPr>
          <p:spPr>
            <a:xfrm>
              <a:off x="8038531" y="81848"/>
              <a:ext cx="733472" cy="672009"/>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4" name="Google Shape;2324;p40"/>
            <p:cNvSpPr/>
            <p:nvPr/>
          </p:nvSpPr>
          <p:spPr>
            <a:xfrm>
              <a:off x="8056345" y="-27251"/>
              <a:ext cx="788779" cy="767535"/>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5" name="Google Shape;2325;p40"/>
            <p:cNvSpPr/>
            <p:nvPr/>
          </p:nvSpPr>
          <p:spPr>
            <a:xfrm>
              <a:off x="8138093" y="-62625"/>
              <a:ext cx="749923" cy="738367"/>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6" name="Google Shape;2326;p40"/>
            <p:cNvSpPr/>
            <p:nvPr/>
          </p:nvSpPr>
          <p:spPr>
            <a:xfrm>
              <a:off x="7750646" y="763336"/>
              <a:ext cx="492817" cy="552110"/>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7" name="Google Shape;2327;p40"/>
            <p:cNvSpPr/>
            <p:nvPr/>
          </p:nvSpPr>
          <p:spPr>
            <a:xfrm>
              <a:off x="7759225" y="1130547"/>
              <a:ext cx="181413" cy="18489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8" name="Google Shape;2328;p40"/>
            <p:cNvSpPr/>
            <p:nvPr/>
          </p:nvSpPr>
          <p:spPr>
            <a:xfrm>
              <a:off x="8024705" y="261543"/>
              <a:ext cx="209722" cy="197561"/>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rgbClr val="1F26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9" name="Google Shape;2329;p40"/>
            <p:cNvSpPr/>
            <p:nvPr/>
          </p:nvSpPr>
          <p:spPr>
            <a:xfrm>
              <a:off x="8430923" y="631075"/>
              <a:ext cx="221429" cy="18186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rgbClr val="1F26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0" name="Google Shape;2330;p40"/>
            <p:cNvSpPr/>
            <p:nvPr/>
          </p:nvSpPr>
          <p:spPr>
            <a:xfrm>
              <a:off x="7953200" y="501893"/>
              <a:ext cx="581076" cy="457897"/>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1" name="Google Shape;2331;p40"/>
            <p:cNvSpPr/>
            <p:nvPr/>
          </p:nvSpPr>
          <p:spPr>
            <a:xfrm>
              <a:off x="7953200" y="557703"/>
              <a:ext cx="137763" cy="13443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rgbClr val="1E224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2" name="Google Shape;2332;p40"/>
            <p:cNvSpPr/>
            <p:nvPr/>
          </p:nvSpPr>
          <p:spPr>
            <a:xfrm>
              <a:off x="8249159" y="834083"/>
              <a:ext cx="195138" cy="114903"/>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rgbClr val="1E224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333" name="Google Shape;2333;p40"/>
          <p:cNvGrpSpPr/>
          <p:nvPr/>
        </p:nvGrpSpPr>
        <p:grpSpPr>
          <a:xfrm rot="-872953">
            <a:off x="7550798" y="4822796"/>
            <a:ext cx="1277208" cy="1034110"/>
            <a:chOff x="8196023" y="1954943"/>
            <a:chExt cx="1556011" cy="1259847"/>
          </a:xfrm>
        </p:grpSpPr>
        <p:sp>
          <p:nvSpPr>
            <p:cNvPr id="2334" name="Google Shape;2334;p40"/>
            <p:cNvSpPr/>
            <p:nvPr/>
          </p:nvSpPr>
          <p:spPr>
            <a:xfrm>
              <a:off x="8196023" y="1954943"/>
              <a:ext cx="1551015" cy="1259847"/>
            </a:xfrm>
            <a:custGeom>
              <a:avLst/>
              <a:gdLst/>
              <a:ahLst/>
              <a:cxnLst/>
              <a:rect l="l" t="t" r="r" b="b"/>
              <a:pathLst>
                <a:path w="30736" h="24966" extrusionOk="0">
                  <a:moveTo>
                    <a:pt x="10341" y="0"/>
                  </a:moveTo>
                  <a:cubicBezTo>
                    <a:pt x="8287" y="0"/>
                    <a:pt x="7101" y="817"/>
                    <a:pt x="6469" y="1507"/>
                  </a:cubicBezTo>
                  <a:cubicBezTo>
                    <a:pt x="6120" y="1885"/>
                    <a:pt x="5865" y="2290"/>
                    <a:pt x="5680" y="2692"/>
                  </a:cubicBezTo>
                  <a:cubicBezTo>
                    <a:pt x="5114" y="2414"/>
                    <a:pt x="4462" y="2210"/>
                    <a:pt x="3792" y="2210"/>
                  </a:cubicBezTo>
                  <a:cubicBezTo>
                    <a:pt x="2937" y="2210"/>
                    <a:pt x="1389" y="2550"/>
                    <a:pt x="581" y="4816"/>
                  </a:cubicBezTo>
                  <a:cubicBezTo>
                    <a:pt x="0" y="6460"/>
                    <a:pt x="430" y="7632"/>
                    <a:pt x="892" y="8321"/>
                  </a:cubicBezTo>
                  <a:cubicBezTo>
                    <a:pt x="1696" y="9515"/>
                    <a:pt x="3135" y="10096"/>
                    <a:pt x="4288" y="10375"/>
                  </a:cubicBezTo>
                  <a:cubicBezTo>
                    <a:pt x="4070" y="12500"/>
                    <a:pt x="4708" y="15545"/>
                    <a:pt x="7985" y="18086"/>
                  </a:cubicBezTo>
                  <a:cubicBezTo>
                    <a:pt x="9708" y="19426"/>
                    <a:pt x="11560" y="20106"/>
                    <a:pt x="13476" y="20106"/>
                  </a:cubicBezTo>
                  <a:cubicBezTo>
                    <a:pt x="14406" y="20106"/>
                    <a:pt x="15243" y="19941"/>
                    <a:pt x="15951" y="19714"/>
                  </a:cubicBezTo>
                  <a:cubicBezTo>
                    <a:pt x="16073" y="20111"/>
                    <a:pt x="16258" y="20512"/>
                    <a:pt x="16498" y="20904"/>
                  </a:cubicBezTo>
                  <a:cubicBezTo>
                    <a:pt x="17906" y="23218"/>
                    <a:pt x="21097" y="24966"/>
                    <a:pt x="23917" y="24966"/>
                  </a:cubicBezTo>
                  <a:cubicBezTo>
                    <a:pt x="26669" y="24966"/>
                    <a:pt x="28799" y="23402"/>
                    <a:pt x="29762" y="20678"/>
                  </a:cubicBezTo>
                  <a:cubicBezTo>
                    <a:pt x="30736" y="17925"/>
                    <a:pt x="30651" y="15711"/>
                    <a:pt x="29498" y="14087"/>
                  </a:cubicBezTo>
                  <a:cubicBezTo>
                    <a:pt x="28809" y="13104"/>
                    <a:pt x="27859" y="12537"/>
                    <a:pt x="26968" y="12202"/>
                  </a:cubicBezTo>
                  <a:cubicBezTo>
                    <a:pt x="27907" y="10696"/>
                    <a:pt x="28903" y="8495"/>
                    <a:pt x="28624" y="6243"/>
                  </a:cubicBezTo>
                  <a:cubicBezTo>
                    <a:pt x="28389" y="4326"/>
                    <a:pt x="27317" y="2735"/>
                    <a:pt x="25447" y="1516"/>
                  </a:cubicBezTo>
                  <a:cubicBezTo>
                    <a:pt x="23983" y="562"/>
                    <a:pt x="22491" y="76"/>
                    <a:pt x="21012" y="76"/>
                  </a:cubicBezTo>
                  <a:cubicBezTo>
                    <a:pt x="18614" y="76"/>
                    <a:pt x="16762" y="1342"/>
                    <a:pt x="15535" y="2560"/>
                  </a:cubicBezTo>
                  <a:cubicBezTo>
                    <a:pt x="14676" y="1252"/>
                    <a:pt x="13160" y="95"/>
                    <a:pt x="10649" y="6"/>
                  </a:cubicBezTo>
                  <a:cubicBezTo>
                    <a:pt x="10544" y="0"/>
                    <a:pt x="10440" y="0"/>
                    <a:pt x="10341" y="0"/>
                  </a:cubicBezTo>
                  <a:close/>
                </a:path>
              </a:pathLst>
            </a:custGeom>
            <a:solidFill>
              <a:srgbClr val="FFFFFF"/>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5" name="Google Shape;2335;p40"/>
            <p:cNvSpPr/>
            <p:nvPr/>
          </p:nvSpPr>
          <p:spPr>
            <a:xfrm>
              <a:off x="8229378" y="2027608"/>
              <a:ext cx="1522655" cy="1114313"/>
            </a:xfrm>
            <a:custGeom>
              <a:avLst/>
              <a:gdLst/>
              <a:ahLst/>
              <a:cxnLst/>
              <a:rect l="l" t="t" r="r" b="b"/>
              <a:pathLst>
                <a:path w="30174" h="22082" extrusionOk="0">
                  <a:moveTo>
                    <a:pt x="9689" y="0"/>
                  </a:moveTo>
                  <a:cubicBezTo>
                    <a:pt x="5683" y="0"/>
                    <a:pt x="5978" y="3712"/>
                    <a:pt x="5978" y="3712"/>
                  </a:cubicBezTo>
                  <a:cubicBezTo>
                    <a:pt x="5978" y="3712"/>
                    <a:pt x="4504" y="2214"/>
                    <a:pt x="3129" y="2214"/>
                  </a:cubicBezTo>
                  <a:cubicBezTo>
                    <a:pt x="2411" y="2214"/>
                    <a:pt x="1720" y="2622"/>
                    <a:pt x="1280" y="3864"/>
                  </a:cubicBezTo>
                  <a:cubicBezTo>
                    <a:pt x="0" y="7480"/>
                    <a:pt x="5379" y="7754"/>
                    <a:pt x="5379" y="7754"/>
                  </a:cubicBezTo>
                  <a:cubicBezTo>
                    <a:pt x="5379" y="7754"/>
                    <a:pt x="3574" y="11914"/>
                    <a:pt x="8207" y="15508"/>
                  </a:cubicBezTo>
                  <a:cubicBezTo>
                    <a:pt x="9883" y="16807"/>
                    <a:pt x="11470" y="17221"/>
                    <a:pt x="12814" y="17221"/>
                  </a:cubicBezTo>
                  <a:cubicBezTo>
                    <a:pt x="15187" y="17221"/>
                    <a:pt x="16800" y="15928"/>
                    <a:pt x="16801" y="15927"/>
                  </a:cubicBezTo>
                  <a:lnTo>
                    <a:pt x="16801" y="15927"/>
                  </a:lnTo>
                  <a:cubicBezTo>
                    <a:pt x="15443" y="18553"/>
                    <a:pt x="19579" y="22081"/>
                    <a:pt x="23259" y="22081"/>
                  </a:cubicBezTo>
                  <a:cubicBezTo>
                    <a:pt x="25132" y="22081"/>
                    <a:pt x="26888" y="21167"/>
                    <a:pt x="27741" y="18756"/>
                  </a:cubicBezTo>
                  <a:cubicBezTo>
                    <a:pt x="30174" y="11884"/>
                    <a:pt x="24275" y="11749"/>
                    <a:pt x="23808" y="11749"/>
                  </a:cubicBezTo>
                  <a:cubicBezTo>
                    <a:pt x="23789" y="11749"/>
                    <a:pt x="23779" y="11749"/>
                    <a:pt x="23779" y="11749"/>
                  </a:cubicBezTo>
                  <a:cubicBezTo>
                    <a:pt x="23779" y="11749"/>
                    <a:pt x="29905" y="5133"/>
                    <a:pt x="23997" y="1286"/>
                  </a:cubicBezTo>
                  <a:cubicBezTo>
                    <a:pt x="22664" y="417"/>
                    <a:pt x="21443" y="81"/>
                    <a:pt x="20353" y="81"/>
                  </a:cubicBezTo>
                  <a:cubicBezTo>
                    <a:pt x="16611" y="81"/>
                    <a:pt x="14397" y="4038"/>
                    <a:pt x="14397" y="4038"/>
                  </a:cubicBezTo>
                  <a:cubicBezTo>
                    <a:pt x="14397" y="4038"/>
                    <a:pt x="14199" y="166"/>
                    <a:pt x="9935" y="5"/>
                  </a:cubicBezTo>
                  <a:cubicBezTo>
                    <a:pt x="9851" y="2"/>
                    <a:pt x="9769" y="0"/>
                    <a:pt x="968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6" name="Google Shape;2336;p40"/>
            <p:cNvSpPr/>
            <p:nvPr/>
          </p:nvSpPr>
          <p:spPr>
            <a:xfrm>
              <a:off x="9113118" y="2417426"/>
              <a:ext cx="132565" cy="155879"/>
            </a:xfrm>
            <a:custGeom>
              <a:avLst/>
              <a:gdLst/>
              <a:ahLst/>
              <a:cxnLst/>
              <a:rect l="l" t="t" r="r" b="b"/>
              <a:pathLst>
                <a:path w="2627" h="3089" extrusionOk="0">
                  <a:moveTo>
                    <a:pt x="1940" y="0"/>
                  </a:moveTo>
                  <a:cubicBezTo>
                    <a:pt x="1519" y="0"/>
                    <a:pt x="955" y="424"/>
                    <a:pt x="554" y="1087"/>
                  </a:cubicBezTo>
                  <a:cubicBezTo>
                    <a:pt x="62" y="1899"/>
                    <a:pt x="1" y="2763"/>
                    <a:pt x="421" y="3018"/>
                  </a:cubicBezTo>
                  <a:cubicBezTo>
                    <a:pt x="499" y="3066"/>
                    <a:pt x="590" y="3089"/>
                    <a:pt x="687" y="3089"/>
                  </a:cubicBezTo>
                  <a:cubicBezTo>
                    <a:pt x="1108" y="3089"/>
                    <a:pt x="1671" y="2665"/>
                    <a:pt x="2073" y="2003"/>
                  </a:cubicBezTo>
                  <a:cubicBezTo>
                    <a:pt x="2565" y="1191"/>
                    <a:pt x="2626" y="326"/>
                    <a:pt x="2206" y="71"/>
                  </a:cubicBezTo>
                  <a:cubicBezTo>
                    <a:pt x="2127" y="23"/>
                    <a:pt x="2037" y="0"/>
                    <a:pt x="194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7" name="Google Shape;2337;p40"/>
            <p:cNvSpPr/>
            <p:nvPr/>
          </p:nvSpPr>
          <p:spPr>
            <a:xfrm>
              <a:off x="8732584" y="2214923"/>
              <a:ext cx="132363" cy="155879"/>
            </a:xfrm>
            <a:custGeom>
              <a:avLst/>
              <a:gdLst/>
              <a:ahLst/>
              <a:cxnLst/>
              <a:rect l="l" t="t" r="r" b="b"/>
              <a:pathLst>
                <a:path w="2623" h="3089" extrusionOk="0">
                  <a:moveTo>
                    <a:pt x="1938" y="0"/>
                  </a:moveTo>
                  <a:cubicBezTo>
                    <a:pt x="1516" y="0"/>
                    <a:pt x="956" y="424"/>
                    <a:pt x="554" y="1087"/>
                  </a:cubicBezTo>
                  <a:cubicBezTo>
                    <a:pt x="62" y="1898"/>
                    <a:pt x="1" y="2763"/>
                    <a:pt x="417" y="3018"/>
                  </a:cubicBezTo>
                  <a:cubicBezTo>
                    <a:pt x="496" y="3066"/>
                    <a:pt x="587" y="3089"/>
                    <a:pt x="685" y="3089"/>
                  </a:cubicBezTo>
                  <a:cubicBezTo>
                    <a:pt x="1108" y="3089"/>
                    <a:pt x="1671" y="2665"/>
                    <a:pt x="2069" y="2002"/>
                  </a:cubicBezTo>
                  <a:cubicBezTo>
                    <a:pt x="2565" y="1190"/>
                    <a:pt x="2622" y="326"/>
                    <a:pt x="2206" y="71"/>
                  </a:cubicBezTo>
                  <a:cubicBezTo>
                    <a:pt x="2127" y="23"/>
                    <a:pt x="2036" y="0"/>
                    <a:pt x="193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8" name="Google Shape;2338;p40"/>
            <p:cNvSpPr/>
            <p:nvPr/>
          </p:nvSpPr>
          <p:spPr>
            <a:xfrm>
              <a:off x="8492890" y="2299699"/>
              <a:ext cx="216181" cy="166930"/>
            </a:xfrm>
            <a:custGeom>
              <a:avLst/>
              <a:gdLst/>
              <a:ahLst/>
              <a:cxnLst/>
              <a:rect l="l" t="t" r="r" b="b"/>
              <a:pathLst>
                <a:path w="4284" h="3308" extrusionOk="0">
                  <a:moveTo>
                    <a:pt x="1424" y="0"/>
                  </a:moveTo>
                  <a:cubicBezTo>
                    <a:pt x="1007" y="0"/>
                    <a:pt x="651" y="143"/>
                    <a:pt x="444" y="431"/>
                  </a:cubicBezTo>
                  <a:cubicBezTo>
                    <a:pt x="0" y="1050"/>
                    <a:pt x="407" y="2093"/>
                    <a:pt x="1342" y="2768"/>
                  </a:cubicBezTo>
                  <a:cubicBezTo>
                    <a:pt x="1840" y="3126"/>
                    <a:pt x="2389" y="3308"/>
                    <a:pt x="2860" y="3308"/>
                  </a:cubicBezTo>
                  <a:cubicBezTo>
                    <a:pt x="3278" y="3308"/>
                    <a:pt x="3636" y="3165"/>
                    <a:pt x="3844" y="2877"/>
                  </a:cubicBezTo>
                  <a:cubicBezTo>
                    <a:pt x="4284" y="2258"/>
                    <a:pt x="3882" y="1214"/>
                    <a:pt x="2942" y="540"/>
                  </a:cubicBezTo>
                  <a:cubicBezTo>
                    <a:pt x="2444" y="182"/>
                    <a:pt x="1895" y="0"/>
                    <a:pt x="14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9" name="Google Shape;2339;p40"/>
            <p:cNvSpPr/>
            <p:nvPr/>
          </p:nvSpPr>
          <p:spPr>
            <a:xfrm>
              <a:off x="9049738" y="2627298"/>
              <a:ext cx="216181" cy="166728"/>
            </a:xfrm>
            <a:custGeom>
              <a:avLst/>
              <a:gdLst/>
              <a:ahLst/>
              <a:cxnLst/>
              <a:rect l="l" t="t" r="r" b="b"/>
              <a:pathLst>
                <a:path w="4284" h="3304" extrusionOk="0">
                  <a:moveTo>
                    <a:pt x="1425" y="1"/>
                  </a:moveTo>
                  <a:cubicBezTo>
                    <a:pt x="1007" y="1"/>
                    <a:pt x="651" y="143"/>
                    <a:pt x="445" y="432"/>
                  </a:cubicBezTo>
                  <a:cubicBezTo>
                    <a:pt x="1" y="1046"/>
                    <a:pt x="407" y="2094"/>
                    <a:pt x="1342" y="2764"/>
                  </a:cubicBezTo>
                  <a:cubicBezTo>
                    <a:pt x="1840" y="3122"/>
                    <a:pt x="2389" y="3304"/>
                    <a:pt x="2861" y="3304"/>
                  </a:cubicBezTo>
                  <a:cubicBezTo>
                    <a:pt x="3279" y="3304"/>
                    <a:pt x="3636" y="3161"/>
                    <a:pt x="3845" y="2873"/>
                  </a:cubicBezTo>
                  <a:cubicBezTo>
                    <a:pt x="4283" y="2258"/>
                    <a:pt x="3882" y="1216"/>
                    <a:pt x="2943" y="540"/>
                  </a:cubicBezTo>
                  <a:cubicBezTo>
                    <a:pt x="2445" y="182"/>
                    <a:pt x="1896" y="1"/>
                    <a:pt x="142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0" name="Google Shape;2340;p40"/>
            <p:cNvSpPr/>
            <p:nvPr/>
          </p:nvSpPr>
          <p:spPr>
            <a:xfrm>
              <a:off x="8686160" y="2475962"/>
              <a:ext cx="326947" cy="240353"/>
            </a:xfrm>
            <a:custGeom>
              <a:avLst/>
              <a:gdLst/>
              <a:ahLst/>
              <a:cxnLst/>
              <a:rect l="l" t="t" r="r" b="b"/>
              <a:pathLst>
                <a:path w="6479" h="4763" extrusionOk="0">
                  <a:moveTo>
                    <a:pt x="2083" y="1"/>
                  </a:moveTo>
                  <a:cubicBezTo>
                    <a:pt x="2070" y="1"/>
                    <a:pt x="2058" y="1"/>
                    <a:pt x="2045" y="3"/>
                  </a:cubicBezTo>
                  <a:cubicBezTo>
                    <a:pt x="1903" y="22"/>
                    <a:pt x="652" y="214"/>
                    <a:pt x="232" y="1008"/>
                  </a:cubicBezTo>
                  <a:cubicBezTo>
                    <a:pt x="99" y="1263"/>
                    <a:pt x="1" y="1679"/>
                    <a:pt x="278" y="2232"/>
                  </a:cubicBezTo>
                  <a:cubicBezTo>
                    <a:pt x="620" y="2923"/>
                    <a:pt x="1210" y="3320"/>
                    <a:pt x="1886" y="3320"/>
                  </a:cubicBezTo>
                  <a:cubicBezTo>
                    <a:pt x="1920" y="3320"/>
                    <a:pt x="1954" y="3319"/>
                    <a:pt x="1988" y="3317"/>
                  </a:cubicBezTo>
                  <a:cubicBezTo>
                    <a:pt x="2295" y="3303"/>
                    <a:pt x="2592" y="3209"/>
                    <a:pt x="2843" y="3067"/>
                  </a:cubicBezTo>
                  <a:cubicBezTo>
                    <a:pt x="2909" y="3516"/>
                    <a:pt x="3069" y="4049"/>
                    <a:pt x="3447" y="4394"/>
                  </a:cubicBezTo>
                  <a:cubicBezTo>
                    <a:pt x="3641" y="4573"/>
                    <a:pt x="3957" y="4762"/>
                    <a:pt x="4434" y="4762"/>
                  </a:cubicBezTo>
                  <a:cubicBezTo>
                    <a:pt x="4534" y="4762"/>
                    <a:pt x="4641" y="4753"/>
                    <a:pt x="4755" y="4734"/>
                  </a:cubicBezTo>
                  <a:cubicBezTo>
                    <a:pt x="5270" y="4653"/>
                    <a:pt x="5657" y="4408"/>
                    <a:pt x="5907" y="4006"/>
                  </a:cubicBezTo>
                  <a:cubicBezTo>
                    <a:pt x="6478" y="3095"/>
                    <a:pt x="6068" y="1693"/>
                    <a:pt x="6049" y="1637"/>
                  </a:cubicBezTo>
                  <a:cubicBezTo>
                    <a:pt x="6005" y="1486"/>
                    <a:pt x="5867" y="1393"/>
                    <a:pt x="5718" y="1393"/>
                  </a:cubicBezTo>
                  <a:cubicBezTo>
                    <a:pt x="5689" y="1393"/>
                    <a:pt x="5658" y="1397"/>
                    <a:pt x="5628" y="1404"/>
                  </a:cubicBezTo>
                  <a:cubicBezTo>
                    <a:pt x="5449" y="1461"/>
                    <a:pt x="5345" y="1650"/>
                    <a:pt x="5402" y="1829"/>
                  </a:cubicBezTo>
                  <a:cubicBezTo>
                    <a:pt x="5497" y="2151"/>
                    <a:pt x="5671" y="3110"/>
                    <a:pt x="5331" y="3648"/>
                  </a:cubicBezTo>
                  <a:cubicBezTo>
                    <a:pt x="5190" y="3879"/>
                    <a:pt x="4963" y="4017"/>
                    <a:pt x="4647" y="4063"/>
                  </a:cubicBezTo>
                  <a:cubicBezTo>
                    <a:pt x="4566" y="4077"/>
                    <a:pt x="4490" y="4084"/>
                    <a:pt x="4419" y="4084"/>
                  </a:cubicBezTo>
                  <a:cubicBezTo>
                    <a:pt x="4208" y="4084"/>
                    <a:pt x="4040" y="4021"/>
                    <a:pt x="3905" y="3898"/>
                  </a:cubicBezTo>
                  <a:cubicBezTo>
                    <a:pt x="3490" y="3516"/>
                    <a:pt x="3462" y="2614"/>
                    <a:pt x="3485" y="2297"/>
                  </a:cubicBezTo>
                  <a:cubicBezTo>
                    <a:pt x="3494" y="2132"/>
                    <a:pt x="3381" y="1977"/>
                    <a:pt x="3220" y="1943"/>
                  </a:cubicBezTo>
                  <a:cubicBezTo>
                    <a:pt x="3194" y="1937"/>
                    <a:pt x="3168" y="1934"/>
                    <a:pt x="3143" y="1934"/>
                  </a:cubicBezTo>
                  <a:cubicBezTo>
                    <a:pt x="3002" y="1934"/>
                    <a:pt x="2876" y="2019"/>
                    <a:pt x="2828" y="2151"/>
                  </a:cubicBezTo>
                  <a:cubicBezTo>
                    <a:pt x="2743" y="2368"/>
                    <a:pt x="2375" y="2618"/>
                    <a:pt x="1955" y="2637"/>
                  </a:cubicBezTo>
                  <a:cubicBezTo>
                    <a:pt x="1933" y="2639"/>
                    <a:pt x="1911" y="2639"/>
                    <a:pt x="1888" y="2639"/>
                  </a:cubicBezTo>
                  <a:cubicBezTo>
                    <a:pt x="1567" y="2639"/>
                    <a:pt x="1170" y="2502"/>
                    <a:pt x="883" y="1929"/>
                  </a:cubicBezTo>
                  <a:cubicBezTo>
                    <a:pt x="703" y="1570"/>
                    <a:pt x="798" y="1386"/>
                    <a:pt x="831" y="1330"/>
                  </a:cubicBezTo>
                  <a:cubicBezTo>
                    <a:pt x="1049" y="914"/>
                    <a:pt x="1870" y="715"/>
                    <a:pt x="2139" y="673"/>
                  </a:cubicBezTo>
                  <a:cubicBezTo>
                    <a:pt x="2324" y="650"/>
                    <a:pt x="2455" y="480"/>
                    <a:pt x="2427" y="290"/>
                  </a:cubicBezTo>
                  <a:cubicBezTo>
                    <a:pt x="2405" y="119"/>
                    <a:pt x="2252" y="1"/>
                    <a:pt x="208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7785" y="955489"/>
            <a:ext cx="3970835" cy="409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8951" y="4050565"/>
            <a:ext cx="6215588" cy="3139023"/>
          </a:xfrm>
          <a:prstGeom prst="cloud">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200" smtClean="0">
                <a:cs typeface="Times New Roman" panose="02020603050405020304" pitchFamily="18" charset="0"/>
              </a:rPr>
              <a:t>Vậy làm sao để có thể tìm các số nguyên tố nhỏ hơn 100?  </a:t>
            </a:r>
            <a:endParaRPr lang="en-US" sz="3200">
              <a:cs typeface="Times New Roman" panose="02020603050405020304" pitchFamily="18" charset="0"/>
            </a:endParaRPr>
          </a:p>
        </p:txBody>
      </p:sp>
    </p:spTree>
    <p:extLst>
      <p:ext uri="{BB962C8B-B14F-4D97-AF65-F5344CB8AC3E}">
        <p14:creationId xmlns:p14="http://schemas.microsoft.com/office/powerpoint/2010/main" val="322405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9"/>
                                        </p:tgtEl>
                                      </p:cBhvr>
                                    </p:animEffect>
                                    <p:set>
                                      <p:cBhvr>
                                        <p:cTn id="20" dur="1" fill="hold">
                                          <p:stCondLst>
                                            <p:cond delay="499"/>
                                          </p:stCondLst>
                                        </p:cTn>
                                        <p:tgtEl>
                                          <p:spTgt spid="39"/>
                                        </p:tgtEl>
                                        <p:attrNameLst>
                                          <p:attrName>style.visibility</p:attrName>
                                        </p:attrNameLst>
                                      </p:cBhvr>
                                      <p:to>
                                        <p:strVal val="hidden"/>
                                      </p:to>
                                    </p:set>
                                  </p:childTnLst>
                                </p:cTn>
                              </p:par>
                              <p:par>
                                <p:cTn id="21" presetID="22" presetClass="entr" presetSubtype="4" fill="hold" grpId="0" nodeType="withEffect">
                                  <p:stCondLst>
                                    <p:cond delay="0"/>
                                  </p:stCondLst>
                                  <p:childTnLst>
                                    <p:set>
                                      <p:cBhvr>
                                        <p:cTn id="22" dur="1" fill="hold">
                                          <p:stCondLst>
                                            <p:cond delay="0"/>
                                          </p:stCondLst>
                                        </p:cTn>
                                        <p:tgtEl>
                                          <p:spTgt spid="2310"/>
                                        </p:tgtEl>
                                        <p:attrNameLst>
                                          <p:attrName>style.visibility</p:attrName>
                                        </p:attrNameLst>
                                      </p:cBhvr>
                                      <p:to>
                                        <p:strVal val="visible"/>
                                      </p:to>
                                    </p:set>
                                    <p:animEffect transition="in" filter="wipe(down)">
                                      <p:cBhvr>
                                        <p:cTn id="23" dur="500"/>
                                        <p:tgtEl>
                                          <p:spTgt spid="2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0" grpId="0"/>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ình nền Powerpoint thank yo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833" y="857250"/>
            <a:ext cx="8397551" cy="498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5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20349" r="20345" b="-4"/>
          <a:stretch/>
        </p:blipFill>
        <p:spPr>
          <a:xfrm>
            <a:off x="865221" y="294574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l="17382" r="20120" b="2"/>
          <a:stretch/>
        </p:blipFill>
        <p:spPr>
          <a:xfrm>
            <a:off x="2593601" y="2286002"/>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36012" r="14448" b="2"/>
          <a:stretch/>
        </p:blipFill>
        <p:spPr>
          <a:xfrm>
            <a:off x="5670375" y="269601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1494" y="2389108"/>
            <a:ext cx="2327672" cy="2327672"/>
          </a:xfrm>
          <a:prstGeom prst="rect">
            <a:avLst/>
          </a:prstGeom>
        </p:spPr>
      </p:pic>
      <p:pic>
        <p:nvPicPr>
          <p:cNvPr id="13" name="Picture 12">
            <a:extLst>
              <a:ext uri="{FF2B5EF4-FFF2-40B4-BE49-F238E27FC236}">
                <a16:creationId xmlns=""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5600701" y="2838733"/>
            <a:ext cx="2327672" cy="2327672"/>
          </a:xfrm>
          <a:prstGeom prst="rect">
            <a:avLst/>
          </a:prstGeom>
        </p:spPr>
      </p:pic>
      <p:pic>
        <p:nvPicPr>
          <p:cNvPr id="15" name="Picture 14">
            <a:extLst>
              <a:ext uri="{FF2B5EF4-FFF2-40B4-BE49-F238E27FC236}">
                <a16:creationId xmlns=""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1870" y="3094805"/>
            <a:ext cx="1561730" cy="1561730"/>
          </a:xfrm>
          <a:prstGeom prst="rect">
            <a:avLst/>
          </a:prstGeom>
        </p:spPr>
      </p:pic>
      <p:sp>
        <p:nvSpPr>
          <p:cNvPr id="12" name="Freeform: Shape 11">
            <a:extLst>
              <a:ext uri="{FF2B5EF4-FFF2-40B4-BE49-F238E27FC236}">
                <a16:creationId xmlns="" xmlns:a16="http://schemas.microsoft.com/office/drawing/2014/main" id="{8393A647-F1D0-4A88-8DF7-6E5578A89569}"/>
              </a:ext>
            </a:extLst>
          </p:cNvPr>
          <p:cNvSpPr/>
          <p:nvPr/>
        </p:nvSpPr>
        <p:spPr>
          <a:xfrm rot="5400000">
            <a:off x="-140931" y="99589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prstClr val="white"/>
              </a:solidFill>
              <a:sym typeface="Arial"/>
            </a:endParaRPr>
          </a:p>
        </p:txBody>
      </p:sp>
      <p:pic>
        <p:nvPicPr>
          <p:cNvPr id="4" name="Picture 3">
            <a:extLst>
              <a:ext uri="{FF2B5EF4-FFF2-40B4-BE49-F238E27FC236}">
                <a16:creationId xmlns="" xmlns:a16="http://schemas.microsoft.com/office/drawing/2014/main" id="{BB3C0A70-E41F-49EF-8AFE-0ADD98F3B81C}"/>
              </a:ext>
            </a:extLst>
          </p:cNvPr>
          <p:cNvPicPr>
            <a:picLocks noChangeAspect="1"/>
          </p:cNvPicPr>
          <p:nvPr/>
        </p:nvPicPr>
        <p:blipFill>
          <a:blip r:embed="rId12"/>
          <a:stretch>
            <a:fillRect/>
          </a:stretch>
        </p:blipFill>
        <p:spPr>
          <a:xfrm rot="18669872">
            <a:off x="-238560" y="1425796"/>
            <a:ext cx="2050385" cy="520472"/>
          </a:xfrm>
          <a:prstGeom prst="rect">
            <a:avLst/>
          </a:prstGeom>
        </p:spPr>
      </p:pic>
      <p:pic>
        <p:nvPicPr>
          <p:cNvPr id="6" name="Picture 5">
            <a:extLst>
              <a:ext uri="{FF2B5EF4-FFF2-40B4-BE49-F238E27FC236}">
                <a16:creationId xmlns="" xmlns:a16="http://schemas.microsoft.com/office/drawing/2014/main" id="{551E4DC2-0B49-4FB2-B8C1-231C030CAE4B}"/>
              </a:ext>
            </a:extLst>
          </p:cNvPr>
          <p:cNvPicPr>
            <a:picLocks noChangeAspect="1"/>
          </p:cNvPicPr>
          <p:nvPr/>
        </p:nvPicPr>
        <p:blipFill>
          <a:blip r:embed="rId13"/>
          <a:stretch>
            <a:fillRect/>
          </a:stretch>
        </p:blipFill>
        <p:spPr>
          <a:xfrm>
            <a:off x="1334363" y="1483727"/>
            <a:ext cx="2025572" cy="1385436"/>
          </a:xfrm>
          <a:prstGeom prst="rect">
            <a:avLst/>
          </a:prstGeom>
        </p:spPr>
      </p:pic>
      <p:pic>
        <p:nvPicPr>
          <p:cNvPr id="7" name="Picture 6">
            <a:extLst>
              <a:ext uri="{FF2B5EF4-FFF2-40B4-BE49-F238E27FC236}">
                <a16:creationId xmlns="" xmlns:a16="http://schemas.microsoft.com/office/drawing/2014/main" id="{75CBC910-51FE-44A7-A09E-097F9F57527C}"/>
              </a:ext>
            </a:extLst>
          </p:cNvPr>
          <p:cNvPicPr>
            <a:picLocks noChangeAspect="1"/>
          </p:cNvPicPr>
          <p:nvPr/>
        </p:nvPicPr>
        <p:blipFill>
          <a:blip r:embed="rId14"/>
          <a:stretch>
            <a:fillRect/>
          </a:stretch>
        </p:blipFill>
        <p:spPr>
          <a:xfrm>
            <a:off x="3865973" y="918105"/>
            <a:ext cx="2025572" cy="1385436"/>
          </a:xfrm>
          <a:prstGeom prst="rect">
            <a:avLst/>
          </a:prstGeom>
        </p:spPr>
      </p:pic>
      <p:pic>
        <p:nvPicPr>
          <p:cNvPr id="9" name="Picture 8">
            <a:extLst>
              <a:ext uri="{FF2B5EF4-FFF2-40B4-BE49-F238E27FC236}">
                <a16:creationId xmlns="" xmlns:a16="http://schemas.microsoft.com/office/drawing/2014/main" id="{CB4DEC2C-107C-4E99-A056-D6622B336243}"/>
              </a:ext>
            </a:extLst>
          </p:cNvPr>
          <p:cNvPicPr>
            <a:picLocks noChangeAspect="1"/>
          </p:cNvPicPr>
          <p:nvPr/>
        </p:nvPicPr>
        <p:blipFill>
          <a:blip r:embed="rId15"/>
          <a:stretch>
            <a:fillRect/>
          </a:stretch>
        </p:blipFill>
        <p:spPr>
          <a:xfrm>
            <a:off x="6286501" y="1239225"/>
            <a:ext cx="2176461" cy="1385436"/>
          </a:xfrm>
          <a:prstGeom prst="rect">
            <a:avLst/>
          </a:prstGeom>
        </p:spPr>
      </p:pic>
    </p:spTree>
    <p:extLst>
      <p:ext uri="{BB962C8B-B14F-4D97-AF65-F5344CB8AC3E}">
        <p14:creationId xmlns:p14="http://schemas.microsoft.com/office/powerpoint/2010/main" val="424112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10 quyển sổ tay, sổ lò xo đẹp, sáng tạo nhất | Anpic.v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063" y="1122664"/>
            <a:ext cx="2286176" cy="222764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et 20 bút bi nước cute nhiều màu nhiều mẫu kèm túi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1766" y="1122664"/>
            <a:ext cx="2274772" cy="21500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3937" y="3477954"/>
            <a:ext cx="2360778" cy="584775"/>
          </a:xfrm>
          <a:prstGeom prst="rect">
            <a:avLst/>
          </a:prstGeom>
          <a:noFill/>
        </p:spPr>
        <p:txBody>
          <a:bodyPr wrap="square">
            <a:spAutoFit/>
          </a:bodyPr>
          <a:lstStyle/>
          <a:p>
            <a:pPr>
              <a:defRPr/>
            </a:pPr>
            <a:r>
              <a:rPr lang="en-GB" sz="3200" b="1" dirty="0">
                <a:solidFill>
                  <a:srgbClr val="FF0000"/>
                </a:solidFill>
                <a:latin typeface="Arial" panose="020B0604020202020204" pitchFamily="34" charset="0"/>
                <a:cs typeface="Arial" panose="020B0604020202020204" pitchFamily="34" charset="0"/>
                <a:sym typeface="Arial"/>
              </a:rPr>
              <a:t>17 </a:t>
            </a:r>
            <a:r>
              <a:rPr lang="en-GB" sz="3200" b="1" dirty="0" err="1">
                <a:solidFill>
                  <a:srgbClr val="FF0000"/>
                </a:solidFill>
                <a:latin typeface="Arial" panose="020B0604020202020204" pitchFamily="34" charset="0"/>
                <a:cs typeface="Arial" panose="020B0604020202020204" pitchFamily="34" charset="0"/>
                <a:sym typeface="Arial"/>
              </a:rPr>
              <a:t>cuốn</a:t>
            </a:r>
            <a:r>
              <a:rPr lang="en-GB" sz="3200" b="1" dirty="0">
                <a:solidFill>
                  <a:srgbClr val="FF0000"/>
                </a:solidFill>
                <a:latin typeface="Arial" panose="020B0604020202020204" pitchFamily="34" charset="0"/>
                <a:cs typeface="Arial" panose="020B0604020202020204" pitchFamily="34" charset="0"/>
                <a:sym typeface="Arial"/>
              </a:rPr>
              <a:t> </a:t>
            </a:r>
            <a:r>
              <a:rPr lang="en-GB" sz="3200" b="1" dirty="0" err="1">
                <a:solidFill>
                  <a:srgbClr val="FF0000"/>
                </a:solidFill>
                <a:latin typeface="Arial" panose="020B0604020202020204" pitchFamily="34" charset="0"/>
                <a:cs typeface="Arial" panose="020B0604020202020204" pitchFamily="34" charset="0"/>
                <a:sym typeface="Arial"/>
              </a:rPr>
              <a:t>sổ</a:t>
            </a:r>
            <a:endParaRPr lang="en-GB" sz="3200" b="1" dirty="0">
              <a:solidFill>
                <a:srgbClr val="FF0000"/>
              </a:solidFill>
              <a:latin typeface="Arial" panose="020B0604020202020204" pitchFamily="34" charset="0"/>
              <a:cs typeface="Arial" panose="020B0604020202020204" pitchFamily="34" charset="0"/>
              <a:sym typeface="Arial"/>
            </a:endParaRPr>
          </a:p>
        </p:txBody>
      </p:sp>
      <p:sp>
        <p:nvSpPr>
          <p:cNvPr id="8" name="TextBox 15"/>
          <p:cNvSpPr txBox="1">
            <a:spLocks noChangeArrowheads="1"/>
          </p:cNvSpPr>
          <p:nvPr/>
        </p:nvSpPr>
        <p:spPr bwMode="auto">
          <a:xfrm>
            <a:off x="6621459" y="3455703"/>
            <a:ext cx="25434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a:ea typeface="等线"/>
                <a:cs typeface="等线"/>
              </a:defRPr>
            </a:lvl1pPr>
            <a:lvl2pPr marL="742950" indent="-285750" eaLnBrk="0" hangingPunct="0">
              <a:defRPr>
                <a:solidFill>
                  <a:schemeClr val="tx1"/>
                </a:solidFill>
                <a:latin typeface="等线"/>
                <a:ea typeface="等线"/>
                <a:cs typeface="等线"/>
              </a:defRPr>
            </a:lvl2pPr>
            <a:lvl3pPr marL="1143000" indent="-228600" eaLnBrk="0" hangingPunct="0">
              <a:defRPr>
                <a:solidFill>
                  <a:schemeClr val="tx1"/>
                </a:solidFill>
                <a:latin typeface="等线"/>
                <a:ea typeface="等线"/>
                <a:cs typeface="等线"/>
              </a:defRPr>
            </a:lvl3pPr>
            <a:lvl4pPr marL="1600200" indent="-228600" eaLnBrk="0" hangingPunct="0">
              <a:defRPr>
                <a:solidFill>
                  <a:schemeClr val="tx1"/>
                </a:solidFill>
                <a:latin typeface="等线"/>
                <a:ea typeface="等线"/>
                <a:cs typeface="等线"/>
              </a:defRPr>
            </a:lvl4pPr>
            <a:lvl5pPr marL="2057400" indent="-228600" eaLnBrk="0" hangingPunct="0">
              <a:defRPr>
                <a:solidFill>
                  <a:schemeClr val="tx1"/>
                </a:solidFill>
                <a:latin typeface="等线"/>
                <a:ea typeface="等线"/>
                <a:cs typeface="等线"/>
              </a:defRPr>
            </a:lvl5pPr>
            <a:lvl6pPr marL="2514600" indent="-228600" eaLnBrk="0" fontAlgn="base" hangingPunct="0">
              <a:spcBef>
                <a:spcPct val="0"/>
              </a:spcBef>
              <a:spcAft>
                <a:spcPct val="0"/>
              </a:spcAft>
              <a:defRPr>
                <a:solidFill>
                  <a:schemeClr val="tx1"/>
                </a:solidFill>
                <a:latin typeface="等线"/>
                <a:ea typeface="等线"/>
                <a:cs typeface="等线"/>
              </a:defRPr>
            </a:lvl6pPr>
            <a:lvl7pPr marL="2971800" indent="-228600" eaLnBrk="0" fontAlgn="base" hangingPunct="0">
              <a:spcBef>
                <a:spcPct val="0"/>
              </a:spcBef>
              <a:spcAft>
                <a:spcPct val="0"/>
              </a:spcAft>
              <a:defRPr>
                <a:solidFill>
                  <a:schemeClr val="tx1"/>
                </a:solidFill>
                <a:latin typeface="等线"/>
                <a:ea typeface="等线"/>
                <a:cs typeface="等线"/>
              </a:defRPr>
            </a:lvl7pPr>
            <a:lvl8pPr marL="3429000" indent="-228600" eaLnBrk="0" fontAlgn="base" hangingPunct="0">
              <a:spcBef>
                <a:spcPct val="0"/>
              </a:spcBef>
              <a:spcAft>
                <a:spcPct val="0"/>
              </a:spcAft>
              <a:defRPr>
                <a:solidFill>
                  <a:schemeClr val="tx1"/>
                </a:solidFill>
                <a:latin typeface="等线"/>
                <a:ea typeface="等线"/>
                <a:cs typeface="等线"/>
              </a:defRPr>
            </a:lvl8pPr>
            <a:lvl9pPr marL="3886200" indent="-228600" eaLnBrk="0" fontAlgn="base" hangingPunct="0">
              <a:spcBef>
                <a:spcPct val="0"/>
              </a:spcBef>
              <a:spcAft>
                <a:spcPct val="0"/>
              </a:spcAft>
              <a:defRPr>
                <a:solidFill>
                  <a:schemeClr val="tx1"/>
                </a:solidFill>
                <a:latin typeface="等线"/>
                <a:ea typeface="等线"/>
                <a:cs typeface="等线"/>
              </a:defRPr>
            </a:lvl9pPr>
          </a:lstStyle>
          <a:p>
            <a:pPr eaLnBrk="1" fontAlgn="base" hangingPunct="1">
              <a:spcBef>
                <a:spcPct val="0"/>
              </a:spcBef>
              <a:spcAft>
                <a:spcPct val="0"/>
              </a:spcAft>
            </a:pPr>
            <a:r>
              <a:rPr lang="en-GB" sz="3200" b="1">
                <a:solidFill>
                  <a:srgbClr val="FF0000"/>
                </a:solidFill>
                <a:latin typeface="Arial" panose="020B0604020202020204" pitchFamily="34" charset="0"/>
                <a:cs typeface="Arial" panose="020B0604020202020204" pitchFamily="34" charset="0"/>
                <a:sym typeface="Arial"/>
              </a:rPr>
              <a:t>34 chiếc bút</a:t>
            </a:r>
          </a:p>
        </p:txBody>
      </p:sp>
      <p:sp>
        <p:nvSpPr>
          <p:cNvPr id="9" name="Rounded Rectangle 8"/>
          <p:cNvSpPr/>
          <p:nvPr/>
        </p:nvSpPr>
        <p:spPr>
          <a:xfrm>
            <a:off x="2714715" y="137769"/>
            <a:ext cx="3396343" cy="61005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spcBef>
                <a:spcPts val="600"/>
              </a:spcBef>
              <a:spcAft>
                <a:spcPts val="600"/>
              </a:spcAft>
              <a:buClr>
                <a:srgbClr val="000000"/>
              </a:buClr>
            </a:pPr>
            <a:r>
              <a:rPr lang="en-US" sz="2800" kern="0">
                <a:solidFill>
                  <a:prstClr val="white"/>
                </a:solidFill>
                <a:latin typeface="Arial" panose="020B0604020202020204" pitchFamily="34" charset="0"/>
                <a:cs typeface="Arial" panose="020B0604020202020204" pitchFamily="34" charset="0"/>
                <a:sym typeface="Arial"/>
              </a:rPr>
              <a:t>Bác Vĩnh có bao nhiêu cách chia những cuốn sổ thành các gói? </a:t>
            </a:r>
          </a:p>
          <a:p>
            <a:pPr>
              <a:lnSpc>
                <a:spcPct val="150000"/>
              </a:lnSpc>
              <a:spcBef>
                <a:spcPts val="600"/>
              </a:spcBef>
              <a:spcAft>
                <a:spcPts val="600"/>
              </a:spcAft>
              <a:buClr>
                <a:srgbClr val="000000"/>
              </a:buClr>
            </a:pPr>
            <a:r>
              <a:rPr lang="en-US" sz="2800" kern="0">
                <a:solidFill>
                  <a:prstClr val="white"/>
                </a:solidFill>
                <a:latin typeface="Arial" panose="020B0604020202020204" pitchFamily="34" charset="0"/>
                <a:cs typeface="Arial" panose="020B0604020202020204" pitchFamily="34" charset="0"/>
                <a:sym typeface="Arial"/>
              </a:rPr>
              <a:t>Có bao nhiêu cách chia những chiếc bút thành các gói?</a:t>
            </a:r>
            <a:endParaRPr lang="en-US" sz="2800" kern="0">
              <a:solidFill>
                <a:srgbClr val="FFFF00"/>
              </a:solidFill>
              <a:latin typeface="Arial" panose="020B0604020202020204" pitchFamily="34" charset="0"/>
              <a:ea typeface="Calibri" panose="020F0502020204030204" pitchFamily="34" charset="0"/>
              <a:cs typeface="Arial" panose="020B0604020202020204" pitchFamily="34" charset="0"/>
              <a:sym typeface="Arial"/>
            </a:endParaRPr>
          </a:p>
        </p:txBody>
      </p:sp>
      <p:pic>
        <p:nvPicPr>
          <p:cNvPr id="2" name="Picture 1"/>
          <p:cNvPicPr>
            <a:picLocks noChangeAspect="1"/>
          </p:cNvPicPr>
          <p:nvPr/>
        </p:nvPicPr>
        <p:blipFill>
          <a:blip r:embed="rId5"/>
          <a:stretch>
            <a:fillRect/>
          </a:stretch>
        </p:blipFill>
        <p:spPr>
          <a:xfrm>
            <a:off x="6868943" y="3915541"/>
            <a:ext cx="2048434" cy="2322777"/>
          </a:xfrm>
          <a:prstGeom prst="rect">
            <a:avLst/>
          </a:prstGeom>
        </p:spPr>
      </p:pic>
    </p:spTree>
    <p:extLst>
      <p:ext uri="{BB962C8B-B14F-4D97-AF65-F5344CB8AC3E}">
        <p14:creationId xmlns:p14="http://schemas.microsoft.com/office/powerpoint/2010/main" val="42340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500"/>
                                        <p:tgtEl>
                                          <p:spTgt spid="51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30"/>
                                        </p:tgtEl>
                                        <p:attrNameLst>
                                          <p:attrName>style.visibility</p:attrName>
                                        </p:attrNameLst>
                                      </p:cBhvr>
                                      <p:to>
                                        <p:strVal val="visible"/>
                                      </p:to>
                                    </p:set>
                                    <p:animEffect transition="in" filter="fade">
                                      <p:cBhvr>
                                        <p:cTn id="15" dur="500"/>
                                        <p:tgtEl>
                                          <p:spTgt spid="51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ale Teacher Clipart Transparent Background - Novocom.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218426"/>
            <a:ext cx="3099967" cy="23069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oogle Shape;680;p34"/>
          <p:cNvGrpSpPr/>
          <p:nvPr/>
        </p:nvGrpSpPr>
        <p:grpSpPr>
          <a:xfrm>
            <a:off x="3118577" y="354842"/>
            <a:ext cx="5741624" cy="5909480"/>
            <a:chOff x="4837200" y="1008600"/>
            <a:chExt cx="3127800" cy="3439275"/>
          </a:xfrm>
        </p:grpSpPr>
        <p:sp>
          <p:nvSpPr>
            <p:cNvPr id="4" name="Google Shape;681;p34"/>
            <p:cNvSpPr/>
            <p:nvPr/>
          </p:nvSpPr>
          <p:spPr>
            <a:xfrm>
              <a:off x="4837200" y="1392675"/>
              <a:ext cx="3127800" cy="3055200"/>
            </a:xfrm>
            <a:prstGeom prst="rect">
              <a:avLst/>
            </a:prstGeom>
            <a:solidFill>
              <a:srgbClr val="89E1D0"/>
            </a:solidFill>
            <a:ln>
              <a:noFill/>
            </a:ln>
          </p:spPr>
          <p:txBody>
            <a:bodyPr spcFirstLastPara="1" wrap="square" lIns="91425" tIns="91425" rIns="91425" bIns="91425" anchor="ctr" anchorCtr="0">
              <a:noAutofit/>
            </a:bodyPr>
            <a:lstStyle/>
            <a:p>
              <a:endParaRPr kern="0">
                <a:solidFill>
                  <a:sysClr val="windowText" lastClr="000000"/>
                </a:solidFill>
                <a:latin typeface="Arial"/>
                <a:cs typeface="Arial"/>
                <a:sym typeface="Arial"/>
              </a:endParaRPr>
            </a:p>
          </p:txBody>
        </p:sp>
        <p:sp>
          <p:nvSpPr>
            <p:cNvPr id="5" name="Google Shape;682;p34"/>
            <p:cNvSpPr/>
            <p:nvPr/>
          </p:nvSpPr>
          <p:spPr>
            <a:xfrm>
              <a:off x="4837200" y="1008600"/>
              <a:ext cx="3127800" cy="440400"/>
            </a:xfrm>
            <a:prstGeom prst="rect">
              <a:avLst/>
            </a:prstGeom>
            <a:solidFill>
              <a:srgbClr val="00C3B1"/>
            </a:solidFill>
            <a:ln>
              <a:noFill/>
            </a:ln>
          </p:spPr>
          <p:txBody>
            <a:bodyPr spcFirstLastPara="1" wrap="square" lIns="91425" tIns="91425" rIns="91425" bIns="91425" anchor="ctr" anchorCtr="0">
              <a:noAutofit/>
            </a:bodyPr>
            <a:lstStyle/>
            <a:p>
              <a:endParaRPr kern="0">
                <a:solidFill>
                  <a:sysClr val="windowText" lastClr="000000"/>
                </a:solidFill>
                <a:latin typeface="Arial"/>
                <a:cs typeface="Arial"/>
                <a:sym typeface="Arial"/>
              </a:endParaRPr>
            </a:p>
          </p:txBody>
        </p:sp>
      </p:grpSp>
      <p:sp>
        <p:nvSpPr>
          <p:cNvPr id="9" name="TextBox 8"/>
          <p:cNvSpPr txBox="1"/>
          <p:nvPr/>
        </p:nvSpPr>
        <p:spPr>
          <a:xfrm>
            <a:off x="3352613" y="538938"/>
            <a:ext cx="5324483" cy="3539430"/>
          </a:xfrm>
          <a:prstGeom prst="rect">
            <a:avLst/>
          </a:prstGeom>
          <a:noFill/>
        </p:spPr>
        <p:txBody>
          <a:bodyPr wrap="square" rtlCol="0">
            <a:spAutoFit/>
          </a:bodyPr>
          <a:lstStyle/>
          <a:p>
            <a:pPr>
              <a:buClr>
                <a:srgbClr val="000000"/>
              </a:buClr>
              <a:buFont typeface="Arial"/>
              <a:buNone/>
            </a:pPr>
            <a:r>
              <a:rPr lang="en-US" sz="2800" i="1" kern="0">
                <a:solidFill>
                  <a:srgbClr val="002060"/>
                </a:solidFill>
                <a:latin typeface="Arial" panose="020B0604020202020204" pitchFamily="34" charset="0"/>
                <a:cs typeface="Arial" panose="020B0604020202020204" pitchFamily="34" charset="0"/>
                <a:sym typeface="Arial"/>
              </a:rPr>
              <a:t>Số cách chia</a:t>
            </a:r>
            <a:r>
              <a:rPr lang="en-US" sz="2800" kern="0">
                <a:solidFill>
                  <a:srgbClr val="002060"/>
                </a:solidFill>
                <a:latin typeface="Arial" panose="020B0604020202020204" pitchFamily="34" charset="0"/>
                <a:cs typeface="Arial" panose="020B0604020202020204" pitchFamily="34" charset="0"/>
                <a:sym typeface="Arial"/>
              </a:rPr>
              <a:t> những cuốn sổ thành các gói chính là </a:t>
            </a:r>
            <a:r>
              <a:rPr lang="en-US" sz="2800" i="1" kern="0">
                <a:solidFill>
                  <a:srgbClr val="002060"/>
                </a:solidFill>
                <a:latin typeface="Arial" panose="020B0604020202020204" pitchFamily="34" charset="0"/>
                <a:cs typeface="Arial" panose="020B0604020202020204" pitchFamily="34" charset="0"/>
                <a:sym typeface="Arial"/>
              </a:rPr>
              <a:t>số ước</a:t>
            </a:r>
            <a:r>
              <a:rPr lang="en-US" sz="2800" kern="0">
                <a:solidFill>
                  <a:srgbClr val="002060"/>
                </a:solidFill>
                <a:latin typeface="Arial" panose="020B0604020202020204" pitchFamily="34" charset="0"/>
                <a:cs typeface="Arial" panose="020B0604020202020204" pitchFamily="34" charset="0"/>
                <a:sym typeface="Arial"/>
              </a:rPr>
              <a:t> của 17.</a:t>
            </a:r>
          </a:p>
          <a:p>
            <a:pPr>
              <a:buClr>
                <a:srgbClr val="000000"/>
              </a:buClr>
              <a:buFont typeface="Arial"/>
              <a:buNone/>
            </a:pPr>
            <a:r>
              <a:rPr lang="en-US" sz="2800" i="1" kern="0">
                <a:solidFill>
                  <a:srgbClr val="002060"/>
                </a:solidFill>
                <a:latin typeface="Arial" panose="020B0604020202020204" pitchFamily="34" charset="0"/>
                <a:cs typeface="Arial" panose="020B0604020202020204" pitchFamily="34" charset="0"/>
                <a:sym typeface="Arial"/>
              </a:rPr>
              <a:t>Số cách chia</a:t>
            </a:r>
            <a:r>
              <a:rPr lang="en-US" sz="2800" kern="0">
                <a:solidFill>
                  <a:srgbClr val="002060"/>
                </a:solidFill>
                <a:latin typeface="Arial" panose="020B0604020202020204" pitchFamily="34" charset="0"/>
                <a:cs typeface="Arial" panose="020B0604020202020204" pitchFamily="34" charset="0"/>
                <a:sym typeface="Arial"/>
              </a:rPr>
              <a:t> những chiếc bút thành các gói chính là </a:t>
            </a:r>
            <a:r>
              <a:rPr lang="en-US" sz="2800" i="1" kern="0">
                <a:solidFill>
                  <a:srgbClr val="002060"/>
                </a:solidFill>
                <a:latin typeface="Arial" panose="020B0604020202020204" pitchFamily="34" charset="0"/>
                <a:cs typeface="Arial" panose="020B0604020202020204" pitchFamily="34" charset="0"/>
                <a:sym typeface="Arial"/>
              </a:rPr>
              <a:t>số ước</a:t>
            </a:r>
            <a:r>
              <a:rPr lang="en-US" sz="2800" kern="0">
                <a:solidFill>
                  <a:srgbClr val="002060"/>
                </a:solidFill>
                <a:latin typeface="Arial" panose="020B0604020202020204" pitchFamily="34" charset="0"/>
                <a:cs typeface="Arial" panose="020B0604020202020204" pitchFamily="34" charset="0"/>
                <a:sym typeface="Arial"/>
              </a:rPr>
              <a:t> của 34</a:t>
            </a:r>
            <a:r>
              <a:rPr lang="en-US" sz="2800" kern="0" smtClean="0">
                <a:solidFill>
                  <a:srgbClr val="002060"/>
                </a:solidFill>
                <a:latin typeface="Arial" panose="020B0604020202020204" pitchFamily="34" charset="0"/>
                <a:cs typeface="Arial" panose="020B0604020202020204" pitchFamily="34" charset="0"/>
                <a:sym typeface="Arial"/>
              </a:rPr>
              <a:t>.</a:t>
            </a:r>
          </a:p>
          <a:p>
            <a:pPr>
              <a:buClr>
                <a:srgbClr val="000000"/>
              </a:buClr>
              <a:buFont typeface="Arial"/>
              <a:buNone/>
            </a:pPr>
            <a:r>
              <a:rPr lang="en-US" sz="2800" kern="0" smtClean="0">
                <a:solidFill>
                  <a:srgbClr val="002060"/>
                </a:solidFill>
                <a:latin typeface="Arial" panose="020B0604020202020204" pitchFamily="34" charset="0"/>
                <a:cs typeface="Arial" panose="020B0604020202020204" pitchFamily="34" charset="0"/>
                <a:sym typeface="Arial"/>
              </a:rPr>
              <a:t>Các ước của 17 là 1, 17</a:t>
            </a:r>
            <a:endParaRPr lang="en-US" sz="2800" kern="0">
              <a:solidFill>
                <a:srgbClr val="00206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US" sz="2800" kern="0">
              <a:solidFill>
                <a:srgbClr val="000000"/>
              </a:solidFill>
              <a:latin typeface="Arial" panose="020B0604020202020204" pitchFamily="34" charset="0"/>
              <a:cs typeface="Arial" panose="020B0604020202020204" pitchFamily="34" charset="0"/>
              <a:sym typeface="Arial"/>
            </a:endParaRPr>
          </a:p>
        </p:txBody>
      </p:sp>
      <p:sp>
        <p:nvSpPr>
          <p:cNvPr id="12" name="Rectangle 3"/>
          <p:cNvSpPr>
            <a:spLocks noChangeArrowheads="1"/>
          </p:cNvSpPr>
          <p:nvPr/>
        </p:nvSpPr>
        <p:spPr bwMode="auto">
          <a:xfrm>
            <a:off x="1" y="931962"/>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buClr>
                <a:srgbClr val="000000"/>
              </a:buClr>
              <a:buFont typeface="Arial"/>
              <a:buNone/>
            </a:pPr>
            <a:endParaRPr lang="en-US" sz="1400" kern="0">
              <a:solidFill>
                <a:srgbClr val="000000"/>
              </a:solidFill>
              <a:latin typeface="Arial"/>
              <a:cs typeface="Arial"/>
              <a:sym typeface="Arial"/>
            </a:endParaRPr>
          </a:p>
        </p:txBody>
      </p:sp>
      <p:sp>
        <p:nvSpPr>
          <p:cNvPr id="13" name="Rectangle 4"/>
          <p:cNvSpPr>
            <a:spLocks noChangeArrowheads="1"/>
          </p:cNvSpPr>
          <p:nvPr/>
        </p:nvSpPr>
        <p:spPr bwMode="auto">
          <a:xfrm>
            <a:off x="3438637" y="3601314"/>
            <a:ext cx="544017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800" ker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Có </a:t>
            </a:r>
            <a:r>
              <a:rPr lang="en-US" sz="2800" kern="0">
                <a:solidFill>
                  <a:srgbClr val="FF0000"/>
                </a:solidFill>
                <a:latin typeface="Arial" panose="020B0604020202020204" pitchFamily="34" charset="0"/>
                <a:ea typeface="Times New Roman" panose="02020603050405020304" pitchFamily="18" charset="0"/>
                <a:cs typeface="Arial" panose="020B0604020202020204" pitchFamily="34" charset="0"/>
                <a:sym typeface="Arial"/>
              </a:rPr>
              <a:t>hai</a:t>
            </a:r>
            <a:r>
              <a:rPr lang="en-US" sz="2800" ker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cách chia </a:t>
            </a:r>
            <a:r>
              <a:rPr lang="en-US" sz="2800" kern="0">
                <a:solidFill>
                  <a:srgbClr val="000000"/>
                </a:solidFill>
                <a:latin typeface="Arial" panose="020B0604020202020204" pitchFamily="34" charset="0"/>
                <a:ea typeface="Calibri" panose="020F0502020204030204" pitchFamily="34" charset="0"/>
                <a:cs typeface="Arial" panose="020B0604020202020204" pitchFamily="34" charset="0"/>
                <a:sym typeface="Arial"/>
              </a:rPr>
              <a:t>những cuốn </a:t>
            </a:r>
            <a:r>
              <a:rPr lang="en-US" sz="2800" kern="0">
                <a:solidFill>
                  <a:srgbClr val="FF0000"/>
                </a:solidFill>
                <a:latin typeface="Arial" panose="020B0604020202020204" pitchFamily="34" charset="0"/>
                <a:ea typeface="Calibri" panose="020F0502020204030204" pitchFamily="34" charset="0"/>
                <a:cs typeface="Arial" panose="020B0604020202020204" pitchFamily="34" charset="0"/>
                <a:sym typeface="Arial"/>
              </a:rPr>
              <a:t>sổ</a:t>
            </a:r>
            <a:r>
              <a:rPr lang="en-US" sz="2800" ker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thành các gói</a:t>
            </a:r>
            <a:endParaRPr lang="en-US" sz="3600" kern="0">
              <a:solidFill>
                <a:prstClr val="black"/>
              </a:solidFill>
              <a:latin typeface="Arial" panose="020B0604020202020204" pitchFamily="34" charset="0"/>
              <a:cs typeface="Arial" panose="020B0604020202020204" pitchFamily="34" charset="0"/>
              <a:sym typeface="Arial"/>
            </a:endParaRPr>
          </a:p>
        </p:txBody>
      </p:sp>
      <p:sp>
        <p:nvSpPr>
          <p:cNvPr id="14" name="Rectangle 5"/>
          <p:cNvSpPr>
            <a:spLocks noChangeArrowheads="1"/>
          </p:cNvSpPr>
          <p:nvPr/>
        </p:nvSpPr>
        <p:spPr bwMode="auto">
          <a:xfrm>
            <a:off x="3419068" y="4554203"/>
            <a:ext cx="545974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800" kern="0" smtClea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Các ước của 34 là 1, 2, 17, 34</a:t>
            </a:r>
          </a:p>
          <a:p>
            <a:pPr eaLnBrk="0" fontAlgn="base" hangingPunct="0">
              <a:spcBef>
                <a:spcPct val="0"/>
              </a:spcBef>
              <a:spcAft>
                <a:spcPct val="0"/>
              </a:spcAft>
            </a:pPr>
            <a:r>
              <a:rPr lang="en-US" sz="2800" kern="0" smtClea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Có </a:t>
            </a:r>
            <a:r>
              <a:rPr lang="en-US" sz="2800" kern="0">
                <a:solidFill>
                  <a:srgbClr val="FF0000"/>
                </a:solidFill>
                <a:latin typeface="Arial" panose="020B0604020202020204" pitchFamily="34" charset="0"/>
                <a:ea typeface="Times New Roman" panose="02020603050405020304" pitchFamily="18" charset="0"/>
                <a:cs typeface="Arial" panose="020B0604020202020204" pitchFamily="34" charset="0"/>
                <a:sym typeface="Arial"/>
              </a:rPr>
              <a:t>bốn</a:t>
            </a:r>
            <a:r>
              <a:rPr lang="en-US" sz="2800" ker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cách chia </a:t>
            </a:r>
            <a:r>
              <a:rPr lang="en-US" sz="2800" kern="0">
                <a:solidFill>
                  <a:srgbClr val="000000"/>
                </a:solidFill>
                <a:latin typeface="Arial" panose="020B0604020202020204" pitchFamily="34" charset="0"/>
                <a:ea typeface="Calibri" panose="020F0502020204030204" pitchFamily="34" charset="0"/>
                <a:cs typeface="Arial" panose="020B0604020202020204" pitchFamily="34" charset="0"/>
                <a:sym typeface="Arial"/>
              </a:rPr>
              <a:t>những chiếc </a:t>
            </a:r>
            <a:r>
              <a:rPr lang="en-US" sz="2800" kern="0">
                <a:solidFill>
                  <a:srgbClr val="FF0000"/>
                </a:solidFill>
                <a:latin typeface="Arial" panose="020B0604020202020204" pitchFamily="34" charset="0"/>
                <a:ea typeface="Calibri" panose="020F0502020204030204" pitchFamily="34" charset="0"/>
                <a:cs typeface="Arial" panose="020B0604020202020204" pitchFamily="34" charset="0"/>
                <a:sym typeface="Arial"/>
              </a:rPr>
              <a:t>bút </a:t>
            </a:r>
            <a:r>
              <a:rPr lang="en-US" sz="2800" kern="0">
                <a:solidFill>
                  <a:srgbClr val="000000"/>
                </a:solidFill>
                <a:latin typeface="Arial" panose="020B0604020202020204" pitchFamily="34" charset="0"/>
                <a:ea typeface="Calibri" panose="020F0502020204030204" pitchFamily="34" charset="0"/>
                <a:cs typeface="Arial" panose="020B0604020202020204" pitchFamily="34" charset="0"/>
                <a:sym typeface="Arial"/>
              </a:rPr>
              <a:t>thành các gói</a:t>
            </a:r>
            <a:r>
              <a:rPr lang="en-US" sz="2800" kern="0">
                <a:solidFill>
                  <a:prstClr val="black"/>
                </a:solidFill>
                <a:latin typeface="Arial" panose="020B0604020202020204" pitchFamily="34" charset="0"/>
                <a:cs typeface="Arial" panose="020B0604020202020204" pitchFamily="34" charset="0"/>
                <a:sym typeface="Arial"/>
              </a:rPr>
              <a:t> </a:t>
            </a:r>
          </a:p>
        </p:txBody>
      </p:sp>
      <p:sp>
        <p:nvSpPr>
          <p:cNvPr id="15" name="Rectangle 11"/>
          <p:cNvSpPr>
            <a:spLocks noChangeArrowheads="1"/>
          </p:cNvSpPr>
          <p:nvPr/>
        </p:nvSpPr>
        <p:spPr bwMode="auto">
          <a:xfrm>
            <a:off x="1" y="703363"/>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buClr>
                <a:srgbClr val="000000"/>
              </a:buClr>
              <a:buFont typeface="Arial"/>
              <a:buNone/>
            </a:pPr>
            <a:endParaRPr lang="en-US" sz="1400" kern="0">
              <a:solidFill>
                <a:srgbClr val="000000"/>
              </a:solidFill>
              <a:latin typeface="Arial"/>
              <a:cs typeface="Arial"/>
              <a:sym typeface="Arial"/>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915524127"/>
              </p:ext>
            </p:extLst>
          </p:nvPr>
        </p:nvGraphicFramePr>
        <p:xfrm>
          <a:off x="3151125" y="3819509"/>
          <a:ext cx="380105" cy="280947"/>
        </p:xfrm>
        <a:graphic>
          <a:graphicData uri="http://schemas.openxmlformats.org/presentationml/2006/ole">
            <mc:AlternateContent xmlns:mc="http://schemas.openxmlformats.org/markup-compatibility/2006">
              <mc:Choice xmlns:v="urn:schemas-microsoft-com:vml" Requires="v">
                <p:oleObj spid="_x0000_s10260" name="Equation" r:id="rId4" imgW="215619" imgH="164885" progId="Equation.DSMT4">
                  <p:embed/>
                </p:oleObj>
              </mc:Choice>
              <mc:Fallback>
                <p:oleObj name="Equation" r:id="rId4" imgW="215619" imgH="16488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1125" y="3819509"/>
                        <a:ext cx="380105" cy="280947"/>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520859166"/>
              </p:ext>
            </p:extLst>
          </p:nvPr>
        </p:nvGraphicFramePr>
        <p:xfrm>
          <a:off x="3162561" y="5091402"/>
          <a:ext cx="380105" cy="280947"/>
        </p:xfrm>
        <a:graphic>
          <a:graphicData uri="http://schemas.openxmlformats.org/presentationml/2006/ole">
            <mc:AlternateContent xmlns:mc="http://schemas.openxmlformats.org/markup-compatibility/2006">
              <mc:Choice xmlns:v="urn:schemas-microsoft-com:vml" Requires="v">
                <p:oleObj spid="_x0000_s10261" name="Equation" r:id="rId6" imgW="215619" imgH="164885" progId="Equation.DSMT4">
                  <p:embed/>
                </p:oleObj>
              </mc:Choice>
              <mc:Fallback>
                <p:oleObj name="Equation" r:id="rId6" imgW="215619" imgH="16488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2561" y="5091402"/>
                        <a:ext cx="380105" cy="280947"/>
                      </a:xfrm>
                      <a:prstGeom prst="rect">
                        <a:avLst/>
                      </a:prstGeom>
                      <a:noFill/>
                    </p:spPr>
                  </p:pic>
                </p:oleObj>
              </mc:Fallback>
            </mc:AlternateContent>
          </a:graphicData>
        </a:graphic>
      </p:graphicFrame>
    </p:spTree>
    <p:extLst>
      <p:ext uri="{BB962C8B-B14F-4D97-AF65-F5344CB8AC3E}">
        <p14:creationId xmlns:p14="http://schemas.microsoft.com/office/powerpoint/2010/main" val="751965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60"/>
          <p:cNvPicPr preferRelativeResize="0"/>
          <p:nvPr/>
        </p:nvPicPr>
        <p:blipFill rotWithShape="1">
          <a:blip r:embed="rId3">
            <a:alphaModFix/>
          </a:blip>
          <a:srcRect r="31266"/>
          <a:stretch/>
        </p:blipFill>
        <p:spPr>
          <a:xfrm>
            <a:off x="0" y="857226"/>
            <a:ext cx="6285020" cy="5143523"/>
          </a:xfrm>
          <a:prstGeom prst="rect">
            <a:avLst/>
          </a:prstGeom>
          <a:noFill/>
          <a:ln>
            <a:noFill/>
          </a:ln>
        </p:spPr>
      </p:pic>
      <p:sp>
        <p:nvSpPr>
          <p:cNvPr id="502" name="Google Shape;502;p60"/>
          <p:cNvSpPr txBox="1">
            <a:spLocks noGrp="1"/>
          </p:cNvSpPr>
          <p:nvPr>
            <p:ph type="ctrTitle"/>
          </p:nvPr>
        </p:nvSpPr>
        <p:spPr>
          <a:xfrm flipH="1">
            <a:off x="3832260" y="579849"/>
            <a:ext cx="5435024" cy="4406052"/>
          </a:xfrm>
          <a:prstGeom prst="rect">
            <a:avLst/>
          </a:prstGeom>
        </p:spPr>
        <p:txBody>
          <a:bodyPr spcFirstLastPara="1" wrap="square" lIns="91425" tIns="91425" rIns="91425" bIns="91425" anchor="b" anchorCtr="0">
            <a:noAutofit/>
          </a:bodyPr>
          <a:lstStyle/>
          <a:p>
            <a:pPr algn="ctr"/>
            <a:r>
              <a:rPr lang="en-US" sz="6600">
                <a:latin typeface="Cambria" panose="02040503050406030204" pitchFamily="18" charset="0"/>
                <a:ea typeface="Cambria" panose="02040503050406030204" pitchFamily="18" charset="0"/>
                <a:cs typeface="Calibri" panose="020F0502020204030204" pitchFamily="34" charset="0"/>
              </a:rPr>
              <a:t>S</a:t>
            </a:r>
            <a:r>
              <a:rPr lang="en" sz="6600">
                <a:latin typeface="Cambria" panose="02040503050406030204" pitchFamily="18" charset="0"/>
                <a:ea typeface="Cambria" panose="02040503050406030204" pitchFamily="18" charset="0"/>
                <a:cs typeface="Calibri" panose="020F0502020204030204" pitchFamily="34" charset="0"/>
              </a:rPr>
              <a:t>ố nguyên tố Hợp số</a:t>
            </a:r>
            <a:endParaRPr sz="660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47212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1000"/>
                                        <p:tgtEl>
                                          <p:spTgt spid="501"/>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502"/>
                                        </p:tgtEl>
                                        <p:attrNameLst>
                                          <p:attrName>style.visibility</p:attrName>
                                        </p:attrNameLst>
                                      </p:cBhvr>
                                      <p:to>
                                        <p:strVal val="visible"/>
                                      </p:to>
                                    </p:set>
                                    <p:anim calcmode="lin" valueType="num">
                                      <p:cBhvr additive="base">
                                        <p:cTn id="11" dur="1000"/>
                                        <p:tgtEl>
                                          <p:spTgt spid="50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33047" y="1198894"/>
            <a:ext cx="3557954" cy="2051960"/>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1"/>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3" name="Freeform 2"/>
          <p:cNvSpPr/>
          <p:nvPr/>
        </p:nvSpPr>
        <p:spPr>
          <a:xfrm>
            <a:off x="4694021" y="1198894"/>
            <a:ext cx="4449979" cy="1900838"/>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6" name="Freeform 5"/>
          <p:cNvSpPr/>
          <p:nvPr/>
        </p:nvSpPr>
        <p:spPr>
          <a:xfrm>
            <a:off x="135053" y="3375655"/>
            <a:ext cx="3731880" cy="2075404"/>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7" name="Freeform 6"/>
          <p:cNvSpPr/>
          <p:nvPr/>
        </p:nvSpPr>
        <p:spPr>
          <a:xfrm>
            <a:off x="4191001" y="3215093"/>
            <a:ext cx="4817076" cy="2555802"/>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tx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kern="0">
                <a:solidFill>
                  <a:prstClr val="white"/>
                </a:solidFill>
                <a:latin typeface="Times New Roman" panose="02020603050405020304" pitchFamily="18" charset="0"/>
                <a:cs typeface="Times New Roman" panose="02020603050405020304" pitchFamily="18" charset="0"/>
                <a:sym typeface="Arial"/>
              </a:rPr>
              <a:t>           </a:t>
            </a:r>
            <a:endParaRPr lang="en-US" sz="1400">
              <a:solidFill>
                <a:prstClr val="white"/>
              </a:solidFill>
              <a:sym typeface="Arial"/>
            </a:endParaRPr>
          </a:p>
        </p:txBody>
      </p:sp>
      <p:grpSp>
        <p:nvGrpSpPr>
          <p:cNvPr id="8199" name="Group 11"/>
          <p:cNvGrpSpPr>
            <a:grpSpLocks/>
          </p:cNvGrpSpPr>
          <p:nvPr/>
        </p:nvGrpSpPr>
        <p:grpSpPr bwMode="auto">
          <a:xfrm>
            <a:off x="4191000" y="2063053"/>
            <a:ext cx="277416" cy="680148"/>
            <a:chOff x="2057400" y="2332412"/>
            <a:chExt cx="324766" cy="568896"/>
          </a:xfrm>
        </p:grpSpPr>
        <p:sp>
          <p:nvSpPr>
            <p:cNvPr id="11" name="Oval 10"/>
            <p:cNvSpPr/>
            <p:nvPr/>
          </p:nvSpPr>
          <p:spPr>
            <a:xfrm>
              <a:off x="2057400" y="2743747"/>
              <a:ext cx="157505"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46" name="Oval 45"/>
            <p:cNvSpPr/>
            <p:nvPr/>
          </p:nvSpPr>
          <p:spPr>
            <a:xfrm>
              <a:off x="2214905" y="2562481"/>
              <a:ext cx="158898"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47" name="Oval 46"/>
            <p:cNvSpPr/>
            <p:nvPr/>
          </p:nvSpPr>
          <p:spPr>
            <a:xfrm>
              <a:off x="2224661" y="2332412"/>
              <a:ext cx="157505" cy="157562"/>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grpSp>
      <p:grpSp>
        <p:nvGrpSpPr>
          <p:cNvPr id="63" name="Group 62"/>
          <p:cNvGrpSpPr/>
          <p:nvPr/>
        </p:nvGrpSpPr>
        <p:grpSpPr>
          <a:xfrm rot="20620448">
            <a:off x="8852524" y="1317076"/>
            <a:ext cx="277352" cy="775652"/>
            <a:chOff x="2057400" y="2332412"/>
            <a:chExt cx="324766" cy="568896"/>
          </a:xfrm>
          <a:solidFill>
            <a:schemeClr val="accent3"/>
          </a:solidFill>
        </p:grpSpPr>
        <p:sp>
          <p:nvSpPr>
            <p:cNvPr id="64" name="Oval 63"/>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68" name="Oval 67"/>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69" name="Oval 68"/>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grpSp>
      <p:grpSp>
        <p:nvGrpSpPr>
          <p:cNvPr id="74" name="Group 73"/>
          <p:cNvGrpSpPr/>
          <p:nvPr/>
        </p:nvGrpSpPr>
        <p:grpSpPr>
          <a:xfrm rot="20620448">
            <a:off x="8842098" y="3993888"/>
            <a:ext cx="277352" cy="485839"/>
            <a:chOff x="2057400" y="2332412"/>
            <a:chExt cx="324766" cy="568896"/>
          </a:xfrm>
          <a:solidFill>
            <a:schemeClr val="tx2"/>
          </a:solidFill>
        </p:grpSpPr>
        <p:sp>
          <p:nvSpPr>
            <p:cNvPr id="79" name="Oval 78"/>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82" name="Oval 81"/>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85" name="Oval 84"/>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grpSp>
      <p:grpSp>
        <p:nvGrpSpPr>
          <p:cNvPr id="86" name="Group 85"/>
          <p:cNvGrpSpPr/>
          <p:nvPr/>
        </p:nvGrpSpPr>
        <p:grpSpPr>
          <a:xfrm rot="21164505">
            <a:off x="3703962" y="3747908"/>
            <a:ext cx="348772" cy="649575"/>
            <a:chOff x="2057400" y="2332412"/>
            <a:chExt cx="324766" cy="568896"/>
          </a:xfrm>
          <a:solidFill>
            <a:schemeClr val="accent2"/>
          </a:solidFill>
        </p:grpSpPr>
        <p:sp>
          <p:nvSpPr>
            <p:cNvPr id="87" name="Oval 86"/>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88" name="Oval 87"/>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89" name="Oval 88"/>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grpSp>
      <p:sp>
        <p:nvSpPr>
          <p:cNvPr id="8203" name="Rectangle 31"/>
          <p:cNvSpPr>
            <a:spLocks noChangeArrowheads="1"/>
          </p:cNvSpPr>
          <p:nvPr/>
        </p:nvSpPr>
        <p:spPr bwMode="auto">
          <a:xfrm>
            <a:off x="895024" y="1799592"/>
            <a:ext cx="3417553" cy="1384995"/>
          </a:xfrm>
          <a:prstGeom prst="rect">
            <a:avLst/>
          </a:prstGeom>
          <a:noFill/>
          <a:ln w="9525">
            <a:noFill/>
            <a:miter lim="800000"/>
            <a:headEnd/>
            <a:tailEnd/>
          </a:ln>
        </p:spPr>
        <p:txBody>
          <a:bodyPr wrap="square" anchor="ctr">
            <a:spAutoFit/>
          </a:bodyPr>
          <a:lstStyle/>
          <a:p>
            <a:pPr fontAlgn="base">
              <a:spcBef>
                <a:spcPct val="0"/>
              </a:spcBef>
              <a:spcAft>
                <a:spcPct val="0"/>
              </a:spcAft>
            </a:pPr>
            <a:r>
              <a:rPr lang="nl-NL" sz="2800" kern="0">
                <a:solidFill>
                  <a:prstClr val="white"/>
                </a:solidFill>
                <a:latin typeface="Arial" panose="020B0604020202020204" pitchFamily="34" charset="0"/>
                <a:cs typeface="Arial" panose="020B0604020202020204" pitchFamily="34" charset="0"/>
                <a:sym typeface="Arial"/>
              </a:rPr>
              <a:t> Phát biểu được khái niệm số nguyên tố, hợp số.</a:t>
            </a:r>
            <a:endParaRPr lang="en-US" sz="2800" b="1">
              <a:solidFill>
                <a:prstClr val="white"/>
              </a:solidFill>
              <a:latin typeface="Arial" panose="020B0604020202020204" pitchFamily="34" charset="0"/>
              <a:cs typeface="Arial" panose="020B0604020202020204" pitchFamily="34" charset="0"/>
              <a:sym typeface="Arial"/>
            </a:endParaRPr>
          </a:p>
        </p:txBody>
      </p:sp>
      <p:sp>
        <p:nvSpPr>
          <p:cNvPr id="8204" name="Rectangle 31"/>
          <p:cNvSpPr>
            <a:spLocks noChangeArrowheads="1"/>
          </p:cNvSpPr>
          <p:nvPr/>
        </p:nvSpPr>
        <p:spPr bwMode="auto">
          <a:xfrm>
            <a:off x="5038521" y="1685348"/>
            <a:ext cx="3768203" cy="1384995"/>
          </a:xfrm>
          <a:prstGeom prst="rect">
            <a:avLst/>
          </a:prstGeom>
          <a:noFill/>
          <a:ln w="9525">
            <a:noFill/>
            <a:miter lim="800000"/>
            <a:headEnd/>
            <a:tailEnd/>
          </a:ln>
        </p:spPr>
        <p:txBody>
          <a:bodyPr wrap="square" anchor="ctr">
            <a:spAutoFit/>
          </a:bodyPr>
          <a:lstStyle/>
          <a:p>
            <a:pPr algn="ctr" fontAlgn="base">
              <a:spcBef>
                <a:spcPct val="0"/>
              </a:spcBef>
              <a:spcAft>
                <a:spcPct val="0"/>
              </a:spcAft>
            </a:pPr>
            <a:r>
              <a:rPr lang="nl-NL" sz="2800" kern="0">
                <a:solidFill>
                  <a:prstClr val="white"/>
                </a:solidFill>
                <a:latin typeface="Arial" panose="020B0604020202020204" pitchFamily="34" charset="0"/>
                <a:cs typeface="Arial" panose="020B0604020202020204" pitchFamily="34" charset="0"/>
                <a:sym typeface="Arial"/>
              </a:rPr>
              <a:t>Xác định được một số là số nguyên tố hay hợp số</a:t>
            </a:r>
            <a:endParaRPr lang="en-US" sz="2800">
              <a:solidFill>
                <a:prstClr val="white"/>
              </a:solidFill>
              <a:latin typeface="Arial" panose="020B0604020202020204" pitchFamily="34" charset="0"/>
              <a:cs typeface="Arial" panose="020B0604020202020204" pitchFamily="34" charset="0"/>
              <a:sym typeface="Arial"/>
            </a:endParaRPr>
          </a:p>
        </p:txBody>
      </p:sp>
      <p:sp>
        <p:nvSpPr>
          <p:cNvPr id="8206" name="Rectangle 31"/>
          <p:cNvSpPr>
            <a:spLocks noChangeArrowheads="1"/>
          </p:cNvSpPr>
          <p:nvPr/>
        </p:nvSpPr>
        <p:spPr bwMode="auto">
          <a:xfrm>
            <a:off x="351693" y="3964701"/>
            <a:ext cx="2953839" cy="1384995"/>
          </a:xfrm>
          <a:prstGeom prst="rect">
            <a:avLst/>
          </a:prstGeom>
          <a:noFill/>
          <a:ln w="9525">
            <a:noFill/>
            <a:miter lim="800000"/>
            <a:headEnd/>
            <a:tailEnd/>
          </a:ln>
        </p:spPr>
        <p:txBody>
          <a:bodyPr wrap="square" anchor="ctr">
            <a:spAutoFit/>
          </a:bodyPr>
          <a:lstStyle/>
          <a:p>
            <a:pPr algn="ctr" fontAlgn="base">
              <a:spcBef>
                <a:spcPct val="0"/>
              </a:spcBef>
              <a:spcAft>
                <a:spcPct val="0"/>
              </a:spcAft>
            </a:pPr>
            <a:r>
              <a:rPr lang="en-US" sz="2800" kern="0" smtClean="0">
                <a:solidFill>
                  <a:prstClr val="white"/>
                </a:solidFill>
                <a:latin typeface="Arial" panose="020B0604020202020204" pitchFamily="34" charset="0"/>
                <a:cs typeface="Arial" panose="020B0604020202020204" pitchFamily="34" charset="0"/>
                <a:sym typeface="Arial"/>
              </a:rPr>
              <a:t>Xác định được ước nguyên tố của số tự nhiên a</a:t>
            </a:r>
            <a:endParaRPr lang="en-US" sz="2800" b="1">
              <a:solidFill>
                <a:prstClr val="white"/>
              </a:solidFill>
              <a:latin typeface="Arial" panose="020B0604020202020204" pitchFamily="34" charset="0"/>
              <a:cs typeface="Arial" panose="020B0604020202020204" pitchFamily="34" charset="0"/>
              <a:sym typeface="Arial"/>
            </a:endParaRPr>
          </a:p>
        </p:txBody>
      </p:sp>
      <p:sp>
        <p:nvSpPr>
          <p:cNvPr id="4" name="TextBox 3"/>
          <p:cNvSpPr txBox="1"/>
          <p:nvPr/>
        </p:nvSpPr>
        <p:spPr>
          <a:xfrm>
            <a:off x="3175280" y="3464766"/>
            <a:ext cx="346891" cy="307777"/>
          </a:xfrm>
          <a:prstGeom prst="rect">
            <a:avLst/>
          </a:prstGeom>
          <a:noFill/>
        </p:spPr>
        <p:txBody>
          <a:bodyPr wrap="square" rtlCol="0">
            <a:spAutoFit/>
          </a:bodyPr>
          <a:lstStyle/>
          <a:p>
            <a:pPr>
              <a:buClr>
                <a:srgbClr val="000000"/>
              </a:buClr>
              <a:buFont typeface="Arial"/>
              <a:buNone/>
            </a:pPr>
            <a:endParaRPr lang="en-US" sz="1400" kern="0">
              <a:solidFill>
                <a:srgbClr val="000000"/>
              </a:solidFill>
              <a:latin typeface="Arial"/>
              <a:cs typeface="Arial"/>
              <a:sym typeface="Arial"/>
            </a:endParaRPr>
          </a:p>
        </p:txBody>
      </p:sp>
      <p:sp>
        <p:nvSpPr>
          <p:cNvPr id="28" name="Rectangle 27"/>
          <p:cNvSpPr/>
          <p:nvPr/>
        </p:nvSpPr>
        <p:spPr>
          <a:xfrm>
            <a:off x="4850403" y="3556796"/>
            <a:ext cx="4035281" cy="2246769"/>
          </a:xfrm>
          <a:prstGeom prst="rect">
            <a:avLst/>
          </a:prstGeom>
        </p:spPr>
        <p:txBody>
          <a:bodyPr wrap="square">
            <a:spAutoFit/>
          </a:bodyPr>
          <a:lstStyle/>
          <a:p>
            <a:r>
              <a:rPr lang="en-US" sz="2800" kern="0">
                <a:solidFill>
                  <a:prstClr val="white"/>
                </a:solidFill>
                <a:latin typeface="Arial" panose="020B0604020202020204" pitchFamily="34" charset="0"/>
                <a:ea typeface="Times New Roman" panose="02020603050405020304" pitchFamily="18" charset="0"/>
                <a:cs typeface="Arial" panose="020B0604020202020204" pitchFamily="34" charset="0"/>
                <a:sym typeface="Arial"/>
              </a:rPr>
              <a:t>Vận dụng được các kiến thức trên để giải quyết một số bài tập có nội dung gắn với thực tiễn ở mức độ đơn giản.</a:t>
            </a:r>
            <a:endParaRPr lang="en-US" sz="2800" kern="0">
              <a:solidFill>
                <a:prstClr val="white"/>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791342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A230B5E-3D86-455A-B5BE-9DEFE4245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79" y="964301"/>
            <a:ext cx="1215177" cy="614974"/>
          </a:xfrm>
          <a:prstGeom prst="rect">
            <a:avLst/>
          </a:prstGeom>
        </p:spPr>
      </p:pic>
      <p:sp>
        <p:nvSpPr>
          <p:cNvPr id="5" name="Rectangle 4"/>
          <p:cNvSpPr/>
          <p:nvPr/>
        </p:nvSpPr>
        <p:spPr>
          <a:xfrm>
            <a:off x="798844" y="1579275"/>
            <a:ext cx="7310176" cy="31393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lnSpc>
                <a:spcPct val="120000"/>
              </a:lnSpc>
              <a:spcBef>
                <a:spcPts val="600"/>
              </a:spcBef>
              <a:spcAft>
                <a:spcPts val="600"/>
              </a:spcAft>
              <a:buClr>
                <a:srgbClr val="000000"/>
              </a:buClr>
            </a:pPr>
            <a:r>
              <a:rPr lang="en-US" sz="2800" kern="0">
                <a:solidFill>
                  <a:prstClr val="white"/>
                </a:solidFill>
                <a:latin typeface="Arial" panose="020B0604020202020204" pitchFamily="34" charset="0"/>
                <a:ea typeface="Times New Roman" panose="02020603050405020304" pitchFamily="18" charset="0"/>
                <a:cs typeface="Arial" panose="020B0604020202020204" pitchFamily="34" charset="0"/>
                <a:sym typeface="Arial"/>
              </a:rPr>
              <a:t>Tìm các ước của 2, 3, 4, 5, 6, 7, 17, 34.</a:t>
            </a:r>
            <a:endParaRPr lang="en-US" sz="2800" kern="0">
              <a:solidFill>
                <a:prstClr val="white"/>
              </a:solidFill>
              <a:latin typeface="Arial" panose="020B0604020202020204" pitchFamily="34" charset="0"/>
              <a:ea typeface="Calibri" panose="020F0502020204030204" pitchFamily="34" charset="0"/>
              <a:cs typeface="Arial" panose="020B0604020202020204" pitchFamily="34" charset="0"/>
              <a:sym typeface="Arial"/>
            </a:endParaRPr>
          </a:p>
          <a:p>
            <a:pPr algn="just">
              <a:lnSpc>
                <a:spcPct val="120000"/>
              </a:lnSpc>
              <a:spcBef>
                <a:spcPts val="600"/>
              </a:spcBef>
              <a:spcAft>
                <a:spcPts val="600"/>
              </a:spcAft>
              <a:buClr>
                <a:srgbClr val="000000"/>
              </a:buClr>
            </a:pPr>
            <a:r>
              <a:rPr lang="en-US" sz="2800" kern="0">
                <a:solidFill>
                  <a:prstClr val="white"/>
                </a:solidFill>
                <a:latin typeface="Arial" panose="020B0604020202020204" pitchFamily="34" charset="0"/>
                <a:ea typeface="Calibri" panose="020F0502020204030204" pitchFamily="34" charset="0"/>
                <a:cs typeface="Arial" panose="020B0604020202020204" pitchFamily="34" charset="0"/>
                <a:sym typeface="Arial"/>
              </a:rPr>
              <a:t>- Hãy so sánh các số trên với 1?</a:t>
            </a:r>
          </a:p>
          <a:p>
            <a:pPr algn="just">
              <a:lnSpc>
                <a:spcPct val="120000"/>
              </a:lnSpc>
              <a:spcBef>
                <a:spcPts val="600"/>
              </a:spcBef>
              <a:spcAft>
                <a:spcPts val="600"/>
              </a:spcAft>
              <a:buClr>
                <a:srgbClr val="000000"/>
              </a:buClr>
            </a:pPr>
            <a:r>
              <a:rPr lang="en-US" sz="2800" kern="0">
                <a:solidFill>
                  <a:prstClr val="white"/>
                </a:solidFill>
                <a:latin typeface="Arial" panose="020B0604020202020204" pitchFamily="34" charset="0"/>
                <a:ea typeface="Calibri" panose="020F0502020204030204" pitchFamily="34" charset="0"/>
                <a:cs typeface="Arial" panose="020B0604020202020204" pitchFamily="34" charset="0"/>
                <a:sym typeface="Arial"/>
              </a:rPr>
              <a:t>- Cho biết các số nào chỉ có hai ước? Nhận xét hai ước của nó? </a:t>
            </a:r>
          </a:p>
          <a:p>
            <a:pPr algn="just">
              <a:lnSpc>
                <a:spcPct val="120000"/>
              </a:lnSpc>
              <a:spcBef>
                <a:spcPts val="600"/>
              </a:spcBef>
              <a:spcAft>
                <a:spcPts val="600"/>
              </a:spcAft>
              <a:buClr>
                <a:srgbClr val="000000"/>
              </a:buClr>
            </a:pPr>
            <a:r>
              <a:rPr lang="en-US" sz="2800" kern="0">
                <a:solidFill>
                  <a:prstClr val="white"/>
                </a:solidFill>
                <a:latin typeface="Arial" panose="020B0604020202020204" pitchFamily="34" charset="0"/>
                <a:ea typeface="Calibri" panose="020F0502020204030204" pitchFamily="34" charset="0"/>
                <a:cs typeface="Arial" panose="020B0604020202020204" pitchFamily="34" charset="0"/>
                <a:sym typeface="Arial"/>
              </a:rPr>
              <a:t>- Các số nào có nhiều hơn hai ước?</a:t>
            </a:r>
          </a:p>
        </p:txBody>
      </p:sp>
      <p:pic>
        <p:nvPicPr>
          <p:cNvPr id="6" name="Picture 5"/>
          <p:cNvPicPr>
            <a:picLocks noChangeAspect="1"/>
          </p:cNvPicPr>
          <p:nvPr/>
        </p:nvPicPr>
        <p:blipFill>
          <a:blip r:embed="rId3"/>
          <a:stretch>
            <a:fillRect/>
          </a:stretch>
        </p:blipFill>
        <p:spPr>
          <a:xfrm>
            <a:off x="6060586" y="4357802"/>
            <a:ext cx="2048434" cy="2322777"/>
          </a:xfrm>
          <a:prstGeom prst="rect">
            <a:avLst/>
          </a:prstGeom>
        </p:spPr>
      </p:pic>
      <p:sp>
        <p:nvSpPr>
          <p:cNvPr id="7" name="Rectangle: Rounded Corners 39">
            <a:extLst>
              <a:ext uri="{FF2B5EF4-FFF2-40B4-BE49-F238E27FC236}">
                <a16:creationId xmlns="" xmlns:a16="http://schemas.microsoft.com/office/drawing/2014/main" id="{E77C13A5-0834-400F-A56E-4C74E35B6AEF}"/>
              </a:ext>
            </a:extLst>
          </p:cNvPr>
          <p:cNvSpPr/>
          <p:nvPr/>
        </p:nvSpPr>
        <p:spPr>
          <a:xfrm rot="5400000">
            <a:off x="5354614" y="3031967"/>
            <a:ext cx="6643540" cy="653685"/>
          </a:xfrm>
          <a:prstGeom prst="round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9512712A-CFC7-4140-8BF0-0E597115E512}"/>
              </a:ext>
            </a:extLst>
          </p:cNvPr>
          <p:cNvSpPr txBox="1"/>
          <p:nvPr/>
        </p:nvSpPr>
        <p:spPr>
          <a:xfrm rot="5400000">
            <a:off x="5378804" y="3434394"/>
            <a:ext cx="6526119"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51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E0B62669-09C0-40D9-A0A5-1A7B696B1D03}"/>
              </a:ext>
            </a:extLst>
          </p:cNvPr>
          <p:cNvGrpSpPr/>
          <p:nvPr/>
        </p:nvGrpSpPr>
        <p:grpSpPr>
          <a:xfrm>
            <a:off x="8108513" y="5085263"/>
            <a:ext cx="928003" cy="942106"/>
            <a:chOff x="7979397" y="5482698"/>
            <a:chExt cx="1530405" cy="1501456"/>
          </a:xfrm>
        </p:grpSpPr>
        <p:grpSp>
          <p:nvGrpSpPr>
            <p:cNvPr id="16" name="组合 22">
              <a:extLst>
                <a:ext uri="{FF2B5EF4-FFF2-40B4-BE49-F238E27FC236}">
                  <a16:creationId xmlns="" xmlns:a16="http://schemas.microsoft.com/office/drawing/2014/main" id="{CBA1F15D-2F60-45A8-A74A-4D49012888FE}"/>
                </a:ext>
              </a:extLst>
            </p:cNvPr>
            <p:cNvGrpSpPr/>
            <p:nvPr/>
          </p:nvGrpSpPr>
          <p:grpSpPr>
            <a:xfrm>
              <a:off x="7979397" y="5817966"/>
              <a:ext cx="1060489" cy="1002033"/>
              <a:chOff x="5940425" y="3290888"/>
              <a:chExt cx="307975" cy="269875"/>
            </a:xfrm>
            <a:solidFill>
              <a:schemeClr val="accent3"/>
            </a:solidFill>
          </p:grpSpPr>
          <p:sp>
            <p:nvSpPr>
              <p:cNvPr id="29" name="Freeform 5">
                <a:extLst>
                  <a:ext uri="{FF2B5EF4-FFF2-40B4-BE49-F238E27FC236}">
                    <a16:creationId xmlns="" xmlns:a16="http://schemas.microsoft.com/office/drawing/2014/main" id="{5F18F9C3-4E70-4E28-8589-F00E5323F47F}"/>
                  </a:ext>
                </a:extLst>
              </p:cNvPr>
              <p:cNvSpPr>
                <a:spLocks/>
              </p:cNvSpPr>
              <p:nvPr/>
            </p:nvSpPr>
            <p:spPr bwMode="auto">
              <a:xfrm>
                <a:off x="6021388" y="3344863"/>
                <a:ext cx="120650" cy="19050"/>
              </a:xfrm>
              <a:custGeom>
                <a:avLst/>
                <a:gdLst>
                  <a:gd name="T0" fmla="*/ 31 w 31"/>
                  <a:gd name="T1" fmla="*/ 2 h 5"/>
                  <a:gd name="T2" fmla="*/ 15 w 31"/>
                  <a:gd name="T3" fmla="*/ 2 h 5"/>
                  <a:gd name="T4" fmla="*/ 0 w 31"/>
                  <a:gd name="T5" fmla="*/ 5 h 5"/>
                  <a:gd name="T6" fmla="*/ 5 w 31"/>
                  <a:gd name="T7" fmla="*/ 2 h 5"/>
                  <a:gd name="T8" fmla="*/ 13 w 31"/>
                  <a:gd name="T9" fmla="*/ 1 h 5"/>
                  <a:gd name="T10" fmla="*/ 31 w 31"/>
                  <a:gd name="T11" fmla="*/ 2 h 5"/>
                </a:gdLst>
                <a:ahLst/>
                <a:cxnLst>
                  <a:cxn ang="0">
                    <a:pos x="T0" y="T1"/>
                  </a:cxn>
                  <a:cxn ang="0">
                    <a:pos x="T2" y="T3"/>
                  </a:cxn>
                  <a:cxn ang="0">
                    <a:pos x="T4" y="T5"/>
                  </a:cxn>
                  <a:cxn ang="0">
                    <a:pos x="T6" y="T7"/>
                  </a:cxn>
                  <a:cxn ang="0">
                    <a:pos x="T8" y="T9"/>
                  </a:cxn>
                  <a:cxn ang="0">
                    <a:pos x="T10" y="T11"/>
                  </a:cxn>
                </a:cxnLst>
                <a:rect l="0" t="0" r="r" b="b"/>
                <a:pathLst>
                  <a:path w="31" h="5">
                    <a:moveTo>
                      <a:pt x="31" y="2"/>
                    </a:moveTo>
                    <a:cubicBezTo>
                      <a:pt x="26" y="3"/>
                      <a:pt x="20" y="2"/>
                      <a:pt x="15" y="2"/>
                    </a:cubicBezTo>
                    <a:cubicBezTo>
                      <a:pt x="10" y="3"/>
                      <a:pt x="5" y="5"/>
                      <a:pt x="0" y="5"/>
                    </a:cubicBezTo>
                    <a:cubicBezTo>
                      <a:pt x="0" y="2"/>
                      <a:pt x="3" y="3"/>
                      <a:pt x="5" y="2"/>
                    </a:cubicBezTo>
                    <a:cubicBezTo>
                      <a:pt x="8" y="2"/>
                      <a:pt x="10" y="1"/>
                      <a:pt x="13" y="1"/>
                    </a:cubicBezTo>
                    <a:cubicBezTo>
                      <a:pt x="18" y="0"/>
                      <a:pt x="25" y="0"/>
                      <a:pt x="3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zh-CN" altLang="en-US" sz="1350">
                  <a:solidFill>
                    <a:prstClr val="black"/>
                  </a:solidFill>
                  <a:cs typeface="Arial"/>
                  <a:sym typeface="Arial"/>
                </a:endParaRPr>
              </a:p>
            </p:txBody>
          </p:sp>
          <p:sp>
            <p:nvSpPr>
              <p:cNvPr id="30" name="Freeform 6">
                <a:extLst>
                  <a:ext uri="{FF2B5EF4-FFF2-40B4-BE49-F238E27FC236}">
                    <a16:creationId xmlns="" xmlns:a16="http://schemas.microsoft.com/office/drawing/2014/main" id="{FE142D51-A851-4578-A630-CAC9E9D64B3F}"/>
                  </a:ext>
                </a:extLst>
              </p:cNvPr>
              <p:cNvSpPr>
                <a:spLocks/>
              </p:cNvSpPr>
              <p:nvPr/>
            </p:nvSpPr>
            <p:spPr bwMode="auto">
              <a:xfrm>
                <a:off x="6029325" y="3408363"/>
                <a:ext cx="128588" cy="26988"/>
              </a:xfrm>
              <a:custGeom>
                <a:avLst/>
                <a:gdLst>
                  <a:gd name="T0" fmla="*/ 33 w 33"/>
                  <a:gd name="T1" fmla="*/ 2 h 7"/>
                  <a:gd name="T2" fmla="*/ 5 w 33"/>
                  <a:gd name="T3" fmla="*/ 5 h 7"/>
                  <a:gd name="T4" fmla="*/ 0 w 33"/>
                  <a:gd name="T5" fmla="*/ 6 h 7"/>
                  <a:gd name="T6" fmla="*/ 16 w 33"/>
                  <a:gd name="T7" fmla="*/ 2 h 7"/>
                  <a:gd name="T8" fmla="*/ 33 w 33"/>
                  <a:gd name="T9" fmla="*/ 2 h 7"/>
                </a:gdLst>
                <a:ahLst/>
                <a:cxnLst>
                  <a:cxn ang="0">
                    <a:pos x="T0" y="T1"/>
                  </a:cxn>
                  <a:cxn ang="0">
                    <a:pos x="T2" y="T3"/>
                  </a:cxn>
                  <a:cxn ang="0">
                    <a:pos x="T4" y="T5"/>
                  </a:cxn>
                  <a:cxn ang="0">
                    <a:pos x="T6" y="T7"/>
                  </a:cxn>
                  <a:cxn ang="0">
                    <a:pos x="T8" y="T9"/>
                  </a:cxn>
                </a:cxnLst>
                <a:rect l="0" t="0" r="r" b="b"/>
                <a:pathLst>
                  <a:path w="33" h="7">
                    <a:moveTo>
                      <a:pt x="33" y="2"/>
                    </a:moveTo>
                    <a:cubicBezTo>
                      <a:pt x="24" y="3"/>
                      <a:pt x="13" y="3"/>
                      <a:pt x="5" y="5"/>
                    </a:cubicBezTo>
                    <a:cubicBezTo>
                      <a:pt x="3" y="6"/>
                      <a:pt x="2" y="7"/>
                      <a:pt x="0" y="6"/>
                    </a:cubicBezTo>
                    <a:cubicBezTo>
                      <a:pt x="4" y="3"/>
                      <a:pt x="11" y="2"/>
                      <a:pt x="16" y="2"/>
                    </a:cubicBezTo>
                    <a:cubicBezTo>
                      <a:pt x="22" y="1"/>
                      <a:pt x="28" y="0"/>
                      <a:pt x="3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zh-CN" altLang="en-US" sz="1350">
                  <a:solidFill>
                    <a:prstClr val="black"/>
                  </a:solidFill>
                  <a:cs typeface="Arial"/>
                  <a:sym typeface="Arial"/>
                </a:endParaRPr>
              </a:p>
            </p:txBody>
          </p:sp>
          <p:sp>
            <p:nvSpPr>
              <p:cNvPr id="31" name="Freeform 7">
                <a:extLst>
                  <a:ext uri="{FF2B5EF4-FFF2-40B4-BE49-F238E27FC236}">
                    <a16:creationId xmlns="" xmlns:a16="http://schemas.microsoft.com/office/drawing/2014/main" id="{CE1034E6-1348-4161-9E6C-72C9E00ADA19}"/>
                  </a:ext>
                </a:extLst>
              </p:cNvPr>
              <p:cNvSpPr>
                <a:spLocks/>
              </p:cNvSpPr>
              <p:nvPr/>
            </p:nvSpPr>
            <p:spPr bwMode="auto">
              <a:xfrm>
                <a:off x="6034088" y="3467101"/>
                <a:ext cx="147638" cy="22225"/>
              </a:xfrm>
              <a:custGeom>
                <a:avLst/>
                <a:gdLst>
                  <a:gd name="T0" fmla="*/ 38 w 38"/>
                  <a:gd name="T1" fmla="*/ 4 h 6"/>
                  <a:gd name="T2" fmla="*/ 28 w 38"/>
                  <a:gd name="T3" fmla="*/ 3 h 6"/>
                  <a:gd name="T4" fmla="*/ 8 w 38"/>
                  <a:gd name="T5" fmla="*/ 5 h 6"/>
                  <a:gd name="T6" fmla="*/ 0 w 38"/>
                  <a:gd name="T7" fmla="*/ 5 h 6"/>
                  <a:gd name="T8" fmla="*/ 7 w 38"/>
                  <a:gd name="T9" fmla="*/ 4 h 6"/>
                  <a:gd name="T10" fmla="*/ 16 w 38"/>
                  <a:gd name="T11" fmla="*/ 3 h 6"/>
                  <a:gd name="T12" fmla="*/ 38 w 38"/>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38" h="6">
                    <a:moveTo>
                      <a:pt x="38" y="4"/>
                    </a:moveTo>
                    <a:cubicBezTo>
                      <a:pt x="36" y="5"/>
                      <a:pt x="31" y="3"/>
                      <a:pt x="28" y="3"/>
                    </a:cubicBezTo>
                    <a:cubicBezTo>
                      <a:pt x="22" y="4"/>
                      <a:pt x="15" y="5"/>
                      <a:pt x="8" y="5"/>
                    </a:cubicBezTo>
                    <a:cubicBezTo>
                      <a:pt x="5" y="6"/>
                      <a:pt x="2" y="6"/>
                      <a:pt x="0" y="5"/>
                    </a:cubicBezTo>
                    <a:cubicBezTo>
                      <a:pt x="2" y="3"/>
                      <a:pt x="5" y="4"/>
                      <a:pt x="7" y="4"/>
                    </a:cubicBezTo>
                    <a:cubicBezTo>
                      <a:pt x="10" y="4"/>
                      <a:pt x="13" y="4"/>
                      <a:pt x="16" y="3"/>
                    </a:cubicBezTo>
                    <a:cubicBezTo>
                      <a:pt x="23" y="2"/>
                      <a:pt x="32" y="0"/>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zh-CN" altLang="en-US" sz="1350">
                  <a:solidFill>
                    <a:prstClr val="black"/>
                  </a:solidFill>
                  <a:cs typeface="Arial"/>
                  <a:sym typeface="Arial"/>
                </a:endParaRPr>
              </a:p>
            </p:txBody>
          </p:sp>
          <p:sp>
            <p:nvSpPr>
              <p:cNvPr id="32" name="Freeform 8">
                <a:extLst>
                  <a:ext uri="{FF2B5EF4-FFF2-40B4-BE49-F238E27FC236}">
                    <a16:creationId xmlns="" xmlns:a16="http://schemas.microsoft.com/office/drawing/2014/main" id="{E9E26091-B99C-4C7E-B226-42B184870E9B}"/>
                  </a:ext>
                </a:extLst>
              </p:cNvPr>
              <p:cNvSpPr>
                <a:spLocks/>
              </p:cNvSpPr>
              <p:nvPr/>
            </p:nvSpPr>
            <p:spPr bwMode="auto">
              <a:xfrm>
                <a:off x="6034088" y="3502026"/>
                <a:ext cx="120650" cy="23813"/>
              </a:xfrm>
              <a:custGeom>
                <a:avLst/>
                <a:gdLst>
                  <a:gd name="T0" fmla="*/ 31 w 31"/>
                  <a:gd name="T1" fmla="*/ 2 h 6"/>
                  <a:gd name="T2" fmla="*/ 0 w 31"/>
                  <a:gd name="T3" fmla="*/ 6 h 6"/>
                  <a:gd name="T4" fmla="*/ 0 w 31"/>
                  <a:gd name="T5" fmla="*/ 5 h 6"/>
                  <a:gd name="T6" fmla="*/ 31 w 31"/>
                  <a:gd name="T7" fmla="*/ 2 h 6"/>
                </a:gdLst>
                <a:ahLst/>
                <a:cxnLst>
                  <a:cxn ang="0">
                    <a:pos x="T0" y="T1"/>
                  </a:cxn>
                  <a:cxn ang="0">
                    <a:pos x="T2" y="T3"/>
                  </a:cxn>
                  <a:cxn ang="0">
                    <a:pos x="T4" y="T5"/>
                  </a:cxn>
                  <a:cxn ang="0">
                    <a:pos x="T6" y="T7"/>
                  </a:cxn>
                </a:cxnLst>
                <a:rect l="0" t="0" r="r" b="b"/>
                <a:pathLst>
                  <a:path w="31" h="6">
                    <a:moveTo>
                      <a:pt x="31" y="2"/>
                    </a:moveTo>
                    <a:cubicBezTo>
                      <a:pt x="20" y="3"/>
                      <a:pt x="10" y="5"/>
                      <a:pt x="0" y="6"/>
                    </a:cubicBezTo>
                    <a:cubicBezTo>
                      <a:pt x="0" y="6"/>
                      <a:pt x="0" y="6"/>
                      <a:pt x="0" y="5"/>
                    </a:cubicBezTo>
                    <a:cubicBezTo>
                      <a:pt x="10" y="3"/>
                      <a:pt x="20" y="0"/>
                      <a:pt x="3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zh-CN" altLang="en-US" sz="1350">
                  <a:solidFill>
                    <a:prstClr val="black"/>
                  </a:solidFill>
                  <a:cs typeface="Arial"/>
                  <a:sym typeface="Arial"/>
                </a:endParaRPr>
              </a:p>
            </p:txBody>
          </p:sp>
          <p:sp>
            <p:nvSpPr>
              <p:cNvPr id="33" name="Freeform 9">
                <a:extLst>
                  <a:ext uri="{FF2B5EF4-FFF2-40B4-BE49-F238E27FC236}">
                    <a16:creationId xmlns="" xmlns:a16="http://schemas.microsoft.com/office/drawing/2014/main" id="{07980967-FC44-4E49-A2D9-8FA2AA76FC3C}"/>
                  </a:ext>
                </a:extLst>
              </p:cNvPr>
              <p:cNvSpPr>
                <a:spLocks noEditPoints="1"/>
              </p:cNvSpPr>
              <p:nvPr/>
            </p:nvSpPr>
            <p:spPr bwMode="auto">
              <a:xfrm>
                <a:off x="5940425" y="3290888"/>
                <a:ext cx="307975" cy="269875"/>
              </a:xfrm>
              <a:custGeom>
                <a:avLst/>
                <a:gdLst>
                  <a:gd name="T0" fmla="*/ 70 w 79"/>
                  <a:gd name="T1" fmla="*/ 4 h 69"/>
                  <a:gd name="T2" fmla="*/ 78 w 79"/>
                  <a:gd name="T3" fmla="*/ 7 h 69"/>
                  <a:gd name="T4" fmla="*/ 74 w 79"/>
                  <a:gd name="T5" fmla="*/ 18 h 69"/>
                  <a:gd name="T6" fmla="*/ 75 w 79"/>
                  <a:gd name="T7" fmla="*/ 21 h 69"/>
                  <a:gd name="T8" fmla="*/ 74 w 79"/>
                  <a:gd name="T9" fmla="*/ 22 h 69"/>
                  <a:gd name="T10" fmla="*/ 71 w 79"/>
                  <a:gd name="T11" fmla="*/ 29 h 69"/>
                  <a:gd name="T12" fmla="*/ 73 w 79"/>
                  <a:gd name="T13" fmla="*/ 43 h 69"/>
                  <a:gd name="T14" fmla="*/ 72 w 79"/>
                  <a:gd name="T15" fmla="*/ 44 h 69"/>
                  <a:gd name="T16" fmla="*/ 68 w 79"/>
                  <a:gd name="T17" fmla="*/ 47 h 69"/>
                  <a:gd name="T18" fmla="*/ 11 w 79"/>
                  <a:gd name="T19" fmla="*/ 51 h 69"/>
                  <a:gd name="T20" fmla="*/ 70 w 79"/>
                  <a:gd name="T21" fmla="*/ 61 h 69"/>
                  <a:gd name="T22" fmla="*/ 72 w 79"/>
                  <a:gd name="T23" fmla="*/ 45 h 69"/>
                  <a:gd name="T24" fmla="*/ 75 w 79"/>
                  <a:gd name="T25" fmla="*/ 48 h 69"/>
                  <a:gd name="T26" fmla="*/ 74 w 79"/>
                  <a:gd name="T27" fmla="*/ 63 h 69"/>
                  <a:gd name="T28" fmla="*/ 76 w 79"/>
                  <a:gd name="T29" fmla="*/ 66 h 69"/>
                  <a:gd name="T30" fmla="*/ 76 w 79"/>
                  <a:gd name="T31" fmla="*/ 69 h 69"/>
                  <a:gd name="T32" fmla="*/ 22 w 79"/>
                  <a:gd name="T33" fmla="*/ 68 h 69"/>
                  <a:gd name="T34" fmla="*/ 15 w 79"/>
                  <a:gd name="T35" fmla="*/ 66 h 69"/>
                  <a:gd name="T36" fmla="*/ 3 w 79"/>
                  <a:gd name="T37" fmla="*/ 55 h 69"/>
                  <a:gd name="T38" fmla="*/ 8 w 79"/>
                  <a:gd name="T39" fmla="*/ 45 h 69"/>
                  <a:gd name="T40" fmla="*/ 17 w 79"/>
                  <a:gd name="T41" fmla="*/ 45 h 69"/>
                  <a:gd name="T42" fmla="*/ 10 w 79"/>
                  <a:gd name="T43" fmla="*/ 45 h 69"/>
                  <a:gd name="T44" fmla="*/ 1 w 79"/>
                  <a:gd name="T45" fmla="*/ 33 h 69"/>
                  <a:gd name="T46" fmla="*/ 4 w 79"/>
                  <a:gd name="T47" fmla="*/ 24 h 69"/>
                  <a:gd name="T48" fmla="*/ 1 w 79"/>
                  <a:gd name="T49" fmla="*/ 15 h 69"/>
                  <a:gd name="T50" fmla="*/ 5 w 79"/>
                  <a:gd name="T51" fmla="*/ 7 h 69"/>
                  <a:gd name="T52" fmla="*/ 18 w 79"/>
                  <a:gd name="T53" fmla="*/ 2 h 69"/>
                  <a:gd name="T54" fmla="*/ 71 w 79"/>
                  <a:gd name="T55" fmla="*/ 3 h 69"/>
                  <a:gd name="T56" fmla="*/ 55 w 79"/>
                  <a:gd name="T57" fmla="*/ 6 h 69"/>
                  <a:gd name="T58" fmla="*/ 7 w 79"/>
                  <a:gd name="T59" fmla="*/ 16 h 69"/>
                  <a:gd name="T60" fmla="*/ 67 w 79"/>
                  <a:gd name="T61" fmla="*/ 20 h 69"/>
                  <a:gd name="T62" fmla="*/ 22 w 79"/>
                  <a:gd name="T63" fmla="*/ 14 h 69"/>
                  <a:gd name="T64" fmla="*/ 65 w 79"/>
                  <a:gd name="T65" fmla="*/ 11 h 69"/>
                  <a:gd name="T66" fmla="*/ 56 w 79"/>
                  <a:gd name="T67" fmla="*/ 7 h 69"/>
                  <a:gd name="T68" fmla="*/ 20 w 79"/>
                  <a:gd name="T69" fmla="*/ 7 h 69"/>
                  <a:gd name="T70" fmla="*/ 54 w 79"/>
                  <a:gd name="T71" fmla="*/ 25 h 69"/>
                  <a:gd name="T72" fmla="*/ 54 w 79"/>
                  <a:gd name="T73" fmla="*/ 25 h 69"/>
                  <a:gd name="T74" fmla="*/ 23 w 79"/>
                  <a:gd name="T75" fmla="*/ 30 h 69"/>
                  <a:gd name="T76" fmla="*/ 10 w 79"/>
                  <a:gd name="T77" fmla="*/ 41 h 69"/>
                  <a:gd name="T78" fmla="*/ 67 w 79"/>
                  <a:gd name="T79" fmla="*/ 30 h 69"/>
                  <a:gd name="T80" fmla="*/ 61 w 79"/>
                  <a:gd name="T81" fmla="*/ 27 h 69"/>
                  <a:gd name="T82" fmla="*/ 53 w 79"/>
                  <a:gd name="T83" fmla="*/ 25 h 69"/>
                  <a:gd name="T84" fmla="*/ 13 w 79"/>
                  <a:gd name="T85" fmla="*/ 26 h 69"/>
                  <a:gd name="T86" fmla="*/ 12 w 79"/>
                  <a:gd name="T87" fmla="*/ 25 h 69"/>
                  <a:gd name="T88" fmla="*/ 48 w 79"/>
                  <a:gd name="T89" fmla="*/ 45 h 69"/>
                  <a:gd name="T90" fmla="*/ 48 w 79"/>
                  <a:gd name="T91" fmla="*/ 45 h 69"/>
                  <a:gd name="T92" fmla="*/ 42 w 79"/>
                  <a:gd name="T93" fmla="*/ 45 h 69"/>
                  <a:gd name="T94" fmla="*/ 21 w 79"/>
                  <a:gd name="T95" fmla="*/ 44 h 69"/>
                  <a:gd name="T96" fmla="*/ 21 w 79"/>
                  <a:gd name="T97" fmla="*/ 44 h 69"/>
                  <a:gd name="T98" fmla="*/ 39 w 79"/>
                  <a:gd name="T99" fmla="*/ 45 h 69"/>
                  <a:gd name="T100" fmla="*/ 69 w 79"/>
                  <a:gd name="T101" fmla="*/ 56 h 69"/>
                  <a:gd name="T102" fmla="*/ 69 w 79"/>
                  <a:gd name="T103" fmla="*/ 56 h 69"/>
                  <a:gd name="T104" fmla="*/ 74 w 79"/>
                  <a:gd name="T105"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 h="69">
                    <a:moveTo>
                      <a:pt x="71" y="3"/>
                    </a:moveTo>
                    <a:cubicBezTo>
                      <a:pt x="71" y="4"/>
                      <a:pt x="70" y="3"/>
                      <a:pt x="70" y="4"/>
                    </a:cubicBezTo>
                    <a:cubicBezTo>
                      <a:pt x="73" y="5"/>
                      <a:pt x="77" y="3"/>
                      <a:pt x="79" y="5"/>
                    </a:cubicBezTo>
                    <a:cubicBezTo>
                      <a:pt x="79" y="6"/>
                      <a:pt x="78" y="6"/>
                      <a:pt x="78" y="7"/>
                    </a:cubicBezTo>
                    <a:cubicBezTo>
                      <a:pt x="74" y="7"/>
                      <a:pt x="70" y="8"/>
                      <a:pt x="68" y="11"/>
                    </a:cubicBezTo>
                    <a:cubicBezTo>
                      <a:pt x="66" y="16"/>
                      <a:pt x="71" y="18"/>
                      <a:pt x="74" y="18"/>
                    </a:cubicBezTo>
                    <a:cubicBezTo>
                      <a:pt x="74" y="19"/>
                      <a:pt x="75" y="19"/>
                      <a:pt x="75" y="20"/>
                    </a:cubicBezTo>
                    <a:cubicBezTo>
                      <a:pt x="75" y="20"/>
                      <a:pt x="75" y="20"/>
                      <a:pt x="75" y="21"/>
                    </a:cubicBezTo>
                    <a:cubicBezTo>
                      <a:pt x="74" y="21"/>
                      <a:pt x="74" y="22"/>
                      <a:pt x="73" y="22"/>
                    </a:cubicBezTo>
                    <a:cubicBezTo>
                      <a:pt x="73" y="22"/>
                      <a:pt x="74" y="22"/>
                      <a:pt x="74" y="22"/>
                    </a:cubicBezTo>
                    <a:cubicBezTo>
                      <a:pt x="73" y="25"/>
                      <a:pt x="75" y="26"/>
                      <a:pt x="74" y="28"/>
                    </a:cubicBezTo>
                    <a:cubicBezTo>
                      <a:pt x="73" y="28"/>
                      <a:pt x="72" y="28"/>
                      <a:pt x="71" y="29"/>
                    </a:cubicBezTo>
                    <a:cubicBezTo>
                      <a:pt x="71" y="34"/>
                      <a:pt x="73" y="37"/>
                      <a:pt x="75" y="42"/>
                    </a:cubicBezTo>
                    <a:cubicBezTo>
                      <a:pt x="74" y="42"/>
                      <a:pt x="74" y="43"/>
                      <a:pt x="73" y="43"/>
                    </a:cubicBezTo>
                    <a:cubicBezTo>
                      <a:pt x="72" y="42"/>
                      <a:pt x="70" y="42"/>
                      <a:pt x="69" y="42"/>
                    </a:cubicBezTo>
                    <a:cubicBezTo>
                      <a:pt x="70" y="43"/>
                      <a:pt x="72" y="42"/>
                      <a:pt x="72" y="44"/>
                    </a:cubicBezTo>
                    <a:cubicBezTo>
                      <a:pt x="72" y="46"/>
                      <a:pt x="70" y="44"/>
                      <a:pt x="69" y="45"/>
                    </a:cubicBezTo>
                    <a:cubicBezTo>
                      <a:pt x="68" y="45"/>
                      <a:pt x="68" y="46"/>
                      <a:pt x="68" y="47"/>
                    </a:cubicBezTo>
                    <a:cubicBezTo>
                      <a:pt x="66" y="47"/>
                      <a:pt x="66" y="46"/>
                      <a:pt x="65" y="46"/>
                    </a:cubicBezTo>
                    <a:cubicBezTo>
                      <a:pt x="48" y="46"/>
                      <a:pt x="26" y="45"/>
                      <a:pt x="11" y="51"/>
                    </a:cubicBezTo>
                    <a:cubicBezTo>
                      <a:pt x="4" y="66"/>
                      <a:pt x="27" y="62"/>
                      <a:pt x="38" y="63"/>
                    </a:cubicBezTo>
                    <a:cubicBezTo>
                      <a:pt x="49" y="63"/>
                      <a:pt x="61" y="63"/>
                      <a:pt x="70" y="61"/>
                    </a:cubicBezTo>
                    <a:cubicBezTo>
                      <a:pt x="69" y="58"/>
                      <a:pt x="65" y="58"/>
                      <a:pt x="65" y="54"/>
                    </a:cubicBezTo>
                    <a:cubicBezTo>
                      <a:pt x="66" y="51"/>
                      <a:pt x="71" y="49"/>
                      <a:pt x="72" y="45"/>
                    </a:cubicBezTo>
                    <a:cubicBezTo>
                      <a:pt x="74" y="46"/>
                      <a:pt x="74" y="44"/>
                      <a:pt x="76" y="45"/>
                    </a:cubicBezTo>
                    <a:cubicBezTo>
                      <a:pt x="76" y="46"/>
                      <a:pt x="75" y="46"/>
                      <a:pt x="75" y="48"/>
                    </a:cubicBezTo>
                    <a:cubicBezTo>
                      <a:pt x="70" y="50"/>
                      <a:pt x="70" y="59"/>
                      <a:pt x="75" y="61"/>
                    </a:cubicBezTo>
                    <a:cubicBezTo>
                      <a:pt x="74" y="62"/>
                      <a:pt x="75" y="63"/>
                      <a:pt x="74" y="63"/>
                    </a:cubicBezTo>
                    <a:cubicBezTo>
                      <a:pt x="75" y="64"/>
                      <a:pt x="78" y="63"/>
                      <a:pt x="78" y="65"/>
                    </a:cubicBezTo>
                    <a:cubicBezTo>
                      <a:pt x="78" y="66"/>
                      <a:pt x="77" y="65"/>
                      <a:pt x="76" y="66"/>
                    </a:cubicBezTo>
                    <a:cubicBezTo>
                      <a:pt x="76" y="66"/>
                      <a:pt x="77" y="67"/>
                      <a:pt x="78" y="67"/>
                    </a:cubicBezTo>
                    <a:cubicBezTo>
                      <a:pt x="77" y="68"/>
                      <a:pt x="76" y="68"/>
                      <a:pt x="76" y="69"/>
                    </a:cubicBezTo>
                    <a:cubicBezTo>
                      <a:pt x="57" y="68"/>
                      <a:pt x="38" y="67"/>
                      <a:pt x="21" y="69"/>
                    </a:cubicBezTo>
                    <a:cubicBezTo>
                      <a:pt x="21" y="68"/>
                      <a:pt x="21" y="67"/>
                      <a:pt x="22" y="68"/>
                    </a:cubicBezTo>
                    <a:cubicBezTo>
                      <a:pt x="21" y="67"/>
                      <a:pt x="21" y="67"/>
                      <a:pt x="21" y="66"/>
                    </a:cubicBezTo>
                    <a:cubicBezTo>
                      <a:pt x="19" y="65"/>
                      <a:pt x="17" y="66"/>
                      <a:pt x="15" y="66"/>
                    </a:cubicBezTo>
                    <a:cubicBezTo>
                      <a:pt x="14" y="68"/>
                      <a:pt x="13" y="68"/>
                      <a:pt x="10" y="67"/>
                    </a:cubicBezTo>
                    <a:cubicBezTo>
                      <a:pt x="8" y="63"/>
                      <a:pt x="3" y="61"/>
                      <a:pt x="3" y="55"/>
                    </a:cubicBezTo>
                    <a:cubicBezTo>
                      <a:pt x="3" y="52"/>
                      <a:pt x="5" y="47"/>
                      <a:pt x="7" y="44"/>
                    </a:cubicBezTo>
                    <a:cubicBezTo>
                      <a:pt x="7" y="45"/>
                      <a:pt x="7" y="45"/>
                      <a:pt x="8" y="45"/>
                    </a:cubicBezTo>
                    <a:cubicBezTo>
                      <a:pt x="8" y="45"/>
                      <a:pt x="8" y="46"/>
                      <a:pt x="8" y="46"/>
                    </a:cubicBezTo>
                    <a:cubicBezTo>
                      <a:pt x="11" y="45"/>
                      <a:pt x="14" y="45"/>
                      <a:pt x="17" y="45"/>
                    </a:cubicBezTo>
                    <a:cubicBezTo>
                      <a:pt x="16" y="44"/>
                      <a:pt x="13" y="44"/>
                      <a:pt x="12" y="43"/>
                    </a:cubicBezTo>
                    <a:cubicBezTo>
                      <a:pt x="11" y="44"/>
                      <a:pt x="11" y="45"/>
                      <a:pt x="10" y="45"/>
                    </a:cubicBezTo>
                    <a:cubicBezTo>
                      <a:pt x="7" y="44"/>
                      <a:pt x="5" y="43"/>
                      <a:pt x="3" y="42"/>
                    </a:cubicBezTo>
                    <a:cubicBezTo>
                      <a:pt x="4" y="38"/>
                      <a:pt x="0" y="37"/>
                      <a:pt x="1" y="33"/>
                    </a:cubicBezTo>
                    <a:cubicBezTo>
                      <a:pt x="4" y="30"/>
                      <a:pt x="4" y="26"/>
                      <a:pt x="7" y="26"/>
                    </a:cubicBezTo>
                    <a:cubicBezTo>
                      <a:pt x="5" y="25"/>
                      <a:pt x="4" y="26"/>
                      <a:pt x="4" y="24"/>
                    </a:cubicBezTo>
                    <a:cubicBezTo>
                      <a:pt x="4" y="23"/>
                      <a:pt x="5" y="23"/>
                      <a:pt x="5" y="23"/>
                    </a:cubicBezTo>
                    <a:cubicBezTo>
                      <a:pt x="3" y="20"/>
                      <a:pt x="2" y="18"/>
                      <a:pt x="1" y="15"/>
                    </a:cubicBezTo>
                    <a:cubicBezTo>
                      <a:pt x="3" y="12"/>
                      <a:pt x="2" y="7"/>
                      <a:pt x="5" y="6"/>
                    </a:cubicBezTo>
                    <a:cubicBezTo>
                      <a:pt x="6" y="5"/>
                      <a:pt x="5" y="6"/>
                      <a:pt x="5" y="7"/>
                    </a:cubicBezTo>
                    <a:cubicBezTo>
                      <a:pt x="7" y="5"/>
                      <a:pt x="10" y="5"/>
                      <a:pt x="11" y="3"/>
                    </a:cubicBezTo>
                    <a:cubicBezTo>
                      <a:pt x="13" y="3"/>
                      <a:pt x="17" y="4"/>
                      <a:pt x="18" y="2"/>
                    </a:cubicBezTo>
                    <a:cubicBezTo>
                      <a:pt x="29" y="2"/>
                      <a:pt x="40" y="1"/>
                      <a:pt x="48" y="1"/>
                    </a:cubicBezTo>
                    <a:cubicBezTo>
                      <a:pt x="55" y="2"/>
                      <a:pt x="65" y="0"/>
                      <a:pt x="71" y="3"/>
                    </a:cubicBezTo>
                    <a:close/>
                    <a:moveTo>
                      <a:pt x="56" y="7"/>
                    </a:moveTo>
                    <a:cubicBezTo>
                      <a:pt x="55" y="7"/>
                      <a:pt x="56" y="6"/>
                      <a:pt x="55" y="6"/>
                    </a:cubicBezTo>
                    <a:cubicBezTo>
                      <a:pt x="39" y="7"/>
                      <a:pt x="21" y="8"/>
                      <a:pt x="8" y="13"/>
                    </a:cubicBezTo>
                    <a:cubicBezTo>
                      <a:pt x="8" y="14"/>
                      <a:pt x="8" y="15"/>
                      <a:pt x="7" y="16"/>
                    </a:cubicBezTo>
                    <a:cubicBezTo>
                      <a:pt x="12" y="26"/>
                      <a:pt x="31" y="21"/>
                      <a:pt x="40" y="22"/>
                    </a:cubicBezTo>
                    <a:cubicBezTo>
                      <a:pt x="49" y="21"/>
                      <a:pt x="59" y="21"/>
                      <a:pt x="67" y="20"/>
                    </a:cubicBezTo>
                    <a:cubicBezTo>
                      <a:pt x="66" y="17"/>
                      <a:pt x="63" y="15"/>
                      <a:pt x="64" y="12"/>
                    </a:cubicBezTo>
                    <a:cubicBezTo>
                      <a:pt x="50" y="13"/>
                      <a:pt x="33" y="12"/>
                      <a:pt x="22" y="14"/>
                    </a:cubicBezTo>
                    <a:cubicBezTo>
                      <a:pt x="22" y="14"/>
                      <a:pt x="22" y="13"/>
                      <a:pt x="22" y="12"/>
                    </a:cubicBezTo>
                    <a:cubicBezTo>
                      <a:pt x="35" y="10"/>
                      <a:pt x="49" y="11"/>
                      <a:pt x="65" y="11"/>
                    </a:cubicBezTo>
                    <a:cubicBezTo>
                      <a:pt x="66" y="9"/>
                      <a:pt x="67" y="8"/>
                      <a:pt x="69" y="7"/>
                    </a:cubicBezTo>
                    <a:cubicBezTo>
                      <a:pt x="64" y="7"/>
                      <a:pt x="60" y="6"/>
                      <a:pt x="56" y="7"/>
                    </a:cubicBezTo>
                    <a:close/>
                    <a:moveTo>
                      <a:pt x="16" y="8"/>
                    </a:moveTo>
                    <a:cubicBezTo>
                      <a:pt x="17" y="8"/>
                      <a:pt x="19" y="7"/>
                      <a:pt x="20" y="7"/>
                    </a:cubicBezTo>
                    <a:cubicBezTo>
                      <a:pt x="19" y="7"/>
                      <a:pt x="16" y="6"/>
                      <a:pt x="16" y="8"/>
                    </a:cubicBezTo>
                    <a:close/>
                    <a:moveTo>
                      <a:pt x="54" y="25"/>
                    </a:moveTo>
                    <a:cubicBezTo>
                      <a:pt x="57" y="24"/>
                      <a:pt x="61" y="25"/>
                      <a:pt x="64" y="24"/>
                    </a:cubicBezTo>
                    <a:cubicBezTo>
                      <a:pt x="61" y="24"/>
                      <a:pt x="57" y="24"/>
                      <a:pt x="54" y="25"/>
                    </a:cubicBezTo>
                    <a:close/>
                    <a:moveTo>
                      <a:pt x="61" y="27"/>
                    </a:moveTo>
                    <a:cubicBezTo>
                      <a:pt x="48" y="26"/>
                      <a:pt x="35" y="29"/>
                      <a:pt x="23" y="30"/>
                    </a:cubicBezTo>
                    <a:cubicBezTo>
                      <a:pt x="21" y="30"/>
                      <a:pt x="22" y="28"/>
                      <a:pt x="21" y="28"/>
                    </a:cubicBezTo>
                    <a:cubicBezTo>
                      <a:pt x="14" y="27"/>
                      <a:pt x="4" y="34"/>
                      <a:pt x="10" y="41"/>
                    </a:cubicBezTo>
                    <a:cubicBezTo>
                      <a:pt x="31" y="41"/>
                      <a:pt x="53" y="43"/>
                      <a:pt x="70" y="38"/>
                    </a:cubicBezTo>
                    <a:cubicBezTo>
                      <a:pt x="70" y="35"/>
                      <a:pt x="67" y="33"/>
                      <a:pt x="67" y="30"/>
                    </a:cubicBezTo>
                    <a:cubicBezTo>
                      <a:pt x="68" y="28"/>
                      <a:pt x="70" y="27"/>
                      <a:pt x="70" y="25"/>
                    </a:cubicBezTo>
                    <a:cubicBezTo>
                      <a:pt x="67" y="26"/>
                      <a:pt x="63" y="25"/>
                      <a:pt x="61" y="27"/>
                    </a:cubicBezTo>
                    <a:close/>
                    <a:moveTo>
                      <a:pt x="51" y="25"/>
                    </a:moveTo>
                    <a:cubicBezTo>
                      <a:pt x="52" y="25"/>
                      <a:pt x="53" y="25"/>
                      <a:pt x="53" y="25"/>
                    </a:cubicBezTo>
                    <a:cubicBezTo>
                      <a:pt x="53" y="24"/>
                      <a:pt x="52" y="25"/>
                      <a:pt x="51" y="25"/>
                    </a:cubicBezTo>
                    <a:close/>
                    <a:moveTo>
                      <a:pt x="13" y="26"/>
                    </a:moveTo>
                    <a:cubicBezTo>
                      <a:pt x="13" y="27"/>
                      <a:pt x="14" y="26"/>
                      <a:pt x="14" y="26"/>
                    </a:cubicBezTo>
                    <a:cubicBezTo>
                      <a:pt x="13" y="26"/>
                      <a:pt x="13" y="25"/>
                      <a:pt x="12" y="25"/>
                    </a:cubicBezTo>
                    <a:cubicBezTo>
                      <a:pt x="12" y="26"/>
                      <a:pt x="13" y="26"/>
                      <a:pt x="13" y="26"/>
                    </a:cubicBezTo>
                    <a:close/>
                    <a:moveTo>
                      <a:pt x="48" y="45"/>
                    </a:moveTo>
                    <a:cubicBezTo>
                      <a:pt x="49" y="46"/>
                      <a:pt x="50" y="45"/>
                      <a:pt x="50" y="45"/>
                    </a:cubicBezTo>
                    <a:cubicBezTo>
                      <a:pt x="50" y="44"/>
                      <a:pt x="48" y="45"/>
                      <a:pt x="48" y="45"/>
                    </a:cubicBezTo>
                    <a:close/>
                    <a:moveTo>
                      <a:pt x="39" y="45"/>
                    </a:moveTo>
                    <a:cubicBezTo>
                      <a:pt x="40" y="46"/>
                      <a:pt x="41" y="46"/>
                      <a:pt x="42" y="45"/>
                    </a:cubicBezTo>
                    <a:cubicBezTo>
                      <a:pt x="41" y="45"/>
                      <a:pt x="40" y="45"/>
                      <a:pt x="39" y="45"/>
                    </a:cubicBezTo>
                    <a:close/>
                    <a:moveTo>
                      <a:pt x="21" y="44"/>
                    </a:moveTo>
                    <a:cubicBezTo>
                      <a:pt x="23" y="44"/>
                      <a:pt x="25" y="45"/>
                      <a:pt x="27" y="44"/>
                    </a:cubicBezTo>
                    <a:cubicBezTo>
                      <a:pt x="25" y="44"/>
                      <a:pt x="23" y="43"/>
                      <a:pt x="21" y="44"/>
                    </a:cubicBezTo>
                    <a:close/>
                    <a:moveTo>
                      <a:pt x="29" y="46"/>
                    </a:moveTo>
                    <a:cubicBezTo>
                      <a:pt x="32" y="46"/>
                      <a:pt x="36" y="46"/>
                      <a:pt x="39" y="45"/>
                    </a:cubicBezTo>
                    <a:cubicBezTo>
                      <a:pt x="35" y="45"/>
                      <a:pt x="32" y="45"/>
                      <a:pt x="29" y="46"/>
                    </a:cubicBezTo>
                    <a:close/>
                    <a:moveTo>
                      <a:pt x="69" y="56"/>
                    </a:moveTo>
                    <a:cubicBezTo>
                      <a:pt x="69" y="55"/>
                      <a:pt x="70" y="52"/>
                      <a:pt x="70" y="51"/>
                    </a:cubicBezTo>
                    <a:cubicBezTo>
                      <a:pt x="69" y="52"/>
                      <a:pt x="66" y="55"/>
                      <a:pt x="69" y="56"/>
                    </a:cubicBezTo>
                    <a:close/>
                    <a:moveTo>
                      <a:pt x="72" y="63"/>
                    </a:moveTo>
                    <a:cubicBezTo>
                      <a:pt x="71" y="64"/>
                      <a:pt x="73" y="64"/>
                      <a:pt x="74" y="63"/>
                    </a:cubicBezTo>
                    <a:cubicBezTo>
                      <a:pt x="73" y="63"/>
                      <a:pt x="72" y="63"/>
                      <a:pt x="7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zh-CN" altLang="en-US" sz="1350">
                  <a:solidFill>
                    <a:prstClr val="black"/>
                  </a:solidFill>
                  <a:cs typeface="Arial"/>
                  <a:sym typeface="Arial"/>
                </a:endParaRPr>
              </a:p>
            </p:txBody>
          </p:sp>
        </p:grpSp>
        <p:grpSp>
          <p:nvGrpSpPr>
            <p:cNvPr id="17" name="组合 28">
              <a:extLst>
                <a:ext uri="{FF2B5EF4-FFF2-40B4-BE49-F238E27FC236}">
                  <a16:creationId xmlns="" xmlns:a16="http://schemas.microsoft.com/office/drawing/2014/main" id="{F2300C32-872B-4CC6-83A8-5F802837A9F7}"/>
                </a:ext>
              </a:extLst>
            </p:cNvPr>
            <p:cNvGrpSpPr/>
            <p:nvPr/>
          </p:nvGrpSpPr>
          <p:grpSpPr>
            <a:xfrm rot="5739114">
              <a:off x="8259586" y="5733938"/>
              <a:ext cx="1422838" cy="1077594"/>
              <a:chOff x="5878094" y="3270289"/>
              <a:chExt cx="431800" cy="327025"/>
            </a:xfrm>
            <a:solidFill>
              <a:schemeClr val="accent5"/>
            </a:solidFill>
          </p:grpSpPr>
          <p:sp>
            <p:nvSpPr>
              <p:cNvPr id="27" name="Freeform 13">
                <a:extLst>
                  <a:ext uri="{FF2B5EF4-FFF2-40B4-BE49-F238E27FC236}">
                    <a16:creationId xmlns="" xmlns:a16="http://schemas.microsoft.com/office/drawing/2014/main" id="{1607BC84-AD40-47B6-A947-FFC56BAF406C}"/>
                  </a:ext>
                </a:extLst>
              </p:cNvPr>
              <p:cNvSpPr>
                <a:spLocks noEditPoints="1"/>
              </p:cNvSpPr>
              <p:nvPr/>
            </p:nvSpPr>
            <p:spPr bwMode="auto">
              <a:xfrm>
                <a:off x="5878094" y="3270289"/>
                <a:ext cx="431800" cy="327025"/>
              </a:xfrm>
              <a:custGeom>
                <a:avLst/>
                <a:gdLst>
                  <a:gd name="T0" fmla="*/ 107 w 112"/>
                  <a:gd name="T1" fmla="*/ 83 h 84"/>
                  <a:gd name="T2" fmla="*/ 15 w 112"/>
                  <a:gd name="T3" fmla="*/ 52 h 84"/>
                  <a:gd name="T4" fmla="*/ 0 w 112"/>
                  <a:gd name="T5" fmla="*/ 48 h 84"/>
                  <a:gd name="T6" fmla="*/ 26 w 112"/>
                  <a:gd name="T7" fmla="*/ 31 h 84"/>
                  <a:gd name="T8" fmla="*/ 65 w 112"/>
                  <a:gd name="T9" fmla="*/ 6 h 84"/>
                  <a:gd name="T10" fmla="*/ 81 w 112"/>
                  <a:gd name="T11" fmla="*/ 15 h 84"/>
                  <a:gd name="T12" fmla="*/ 112 w 112"/>
                  <a:gd name="T13" fmla="*/ 82 h 84"/>
                  <a:gd name="T14" fmla="*/ 71 w 112"/>
                  <a:gd name="T15" fmla="*/ 4 h 84"/>
                  <a:gd name="T16" fmla="*/ 69 w 112"/>
                  <a:gd name="T17" fmla="*/ 6 h 84"/>
                  <a:gd name="T18" fmla="*/ 68 w 112"/>
                  <a:gd name="T19" fmla="*/ 15 h 84"/>
                  <a:gd name="T20" fmla="*/ 57 w 112"/>
                  <a:gd name="T21" fmla="*/ 13 h 84"/>
                  <a:gd name="T22" fmla="*/ 59 w 112"/>
                  <a:gd name="T23" fmla="*/ 19 h 84"/>
                  <a:gd name="T24" fmla="*/ 49 w 112"/>
                  <a:gd name="T25" fmla="*/ 18 h 84"/>
                  <a:gd name="T26" fmla="*/ 51 w 112"/>
                  <a:gd name="T27" fmla="*/ 24 h 84"/>
                  <a:gd name="T28" fmla="*/ 43 w 112"/>
                  <a:gd name="T29" fmla="*/ 22 h 84"/>
                  <a:gd name="T30" fmla="*/ 46 w 112"/>
                  <a:gd name="T31" fmla="*/ 27 h 84"/>
                  <a:gd name="T32" fmla="*/ 40 w 112"/>
                  <a:gd name="T33" fmla="*/ 24 h 84"/>
                  <a:gd name="T34" fmla="*/ 39 w 112"/>
                  <a:gd name="T35" fmla="*/ 31 h 84"/>
                  <a:gd name="T36" fmla="*/ 34 w 112"/>
                  <a:gd name="T37" fmla="*/ 28 h 84"/>
                  <a:gd name="T38" fmla="*/ 32 w 112"/>
                  <a:gd name="T39" fmla="*/ 36 h 84"/>
                  <a:gd name="T40" fmla="*/ 26 w 112"/>
                  <a:gd name="T41" fmla="*/ 33 h 84"/>
                  <a:gd name="T42" fmla="*/ 22 w 112"/>
                  <a:gd name="T43" fmla="*/ 42 h 84"/>
                  <a:gd name="T44" fmla="*/ 18 w 112"/>
                  <a:gd name="T45" fmla="*/ 39 h 84"/>
                  <a:gd name="T46" fmla="*/ 16 w 112"/>
                  <a:gd name="T47" fmla="*/ 47 h 84"/>
                  <a:gd name="T48" fmla="*/ 6 w 112"/>
                  <a:gd name="T49" fmla="*/ 48 h 84"/>
                  <a:gd name="T50" fmla="*/ 60 w 112"/>
                  <a:gd name="T51" fmla="*/ 65 h 84"/>
                  <a:gd name="T52" fmla="*/ 105 w 112"/>
                  <a:gd name="T53" fmla="*/ 76 h 84"/>
                  <a:gd name="T54" fmla="*/ 102 w 112"/>
                  <a:gd name="T55" fmla="*/ 75 h 84"/>
                  <a:gd name="T56" fmla="*/ 103 w 112"/>
                  <a:gd name="T57" fmla="*/ 71 h 84"/>
                  <a:gd name="T58" fmla="*/ 102 w 112"/>
                  <a:gd name="T59" fmla="*/ 68 h 84"/>
                  <a:gd name="T60" fmla="*/ 96 w 112"/>
                  <a:gd name="T61" fmla="*/ 66 h 84"/>
                  <a:gd name="T62" fmla="*/ 99 w 112"/>
                  <a:gd name="T63" fmla="*/ 62 h 84"/>
                  <a:gd name="T64" fmla="*/ 94 w 112"/>
                  <a:gd name="T65" fmla="*/ 60 h 84"/>
                  <a:gd name="T66" fmla="*/ 92 w 112"/>
                  <a:gd name="T67" fmla="*/ 52 h 84"/>
                  <a:gd name="T68" fmla="*/ 94 w 112"/>
                  <a:gd name="T69" fmla="*/ 47 h 84"/>
                  <a:gd name="T70" fmla="*/ 88 w 112"/>
                  <a:gd name="T71" fmla="*/ 44 h 84"/>
                  <a:gd name="T72" fmla="*/ 90 w 112"/>
                  <a:gd name="T73" fmla="*/ 40 h 84"/>
                  <a:gd name="T74" fmla="*/ 83 w 112"/>
                  <a:gd name="T75" fmla="*/ 38 h 84"/>
                  <a:gd name="T76" fmla="*/ 85 w 112"/>
                  <a:gd name="T77" fmla="*/ 30 h 84"/>
                  <a:gd name="T78" fmla="*/ 79 w 112"/>
                  <a:gd name="T79" fmla="*/ 30 h 84"/>
                  <a:gd name="T80" fmla="*/ 83 w 112"/>
                  <a:gd name="T81" fmla="*/ 22 h 84"/>
                  <a:gd name="T82" fmla="*/ 76 w 112"/>
                  <a:gd name="T83" fmla="*/ 25 h 84"/>
                  <a:gd name="T84" fmla="*/ 80 w 112"/>
                  <a:gd name="T85" fmla="*/ 17 h 84"/>
                  <a:gd name="T86" fmla="*/ 72 w 112"/>
                  <a:gd name="T87" fmla="*/ 19 h 84"/>
                  <a:gd name="T88" fmla="*/ 73 w 112"/>
                  <a:gd name="T89"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84">
                    <a:moveTo>
                      <a:pt x="112" y="82"/>
                    </a:moveTo>
                    <a:cubicBezTo>
                      <a:pt x="110" y="83"/>
                      <a:pt x="109" y="84"/>
                      <a:pt x="107" y="83"/>
                    </a:cubicBezTo>
                    <a:cubicBezTo>
                      <a:pt x="107" y="82"/>
                      <a:pt x="107" y="82"/>
                      <a:pt x="107" y="81"/>
                    </a:cubicBezTo>
                    <a:cubicBezTo>
                      <a:pt x="77" y="71"/>
                      <a:pt x="46" y="62"/>
                      <a:pt x="15" y="52"/>
                    </a:cubicBezTo>
                    <a:cubicBezTo>
                      <a:pt x="15" y="52"/>
                      <a:pt x="14" y="52"/>
                      <a:pt x="14" y="52"/>
                    </a:cubicBezTo>
                    <a:cubicBezTo>
                      <a:pt x="10" y="48"/>
                      <a:pt x="3" y="52"/>
                      <a:pt x="0" y="48"/>
                    </a:cubicBezTo>
                    <a:cubicBezTo>
                      <a:pt x="5" y="45"/>
                      <a:pt x="13" y="40"/>
                      <a:pt x="17" y="36"/>
                    </a:cubicBezTo>
                    <a:cubicBezTo>
                      <a:pt x="20" y="36"/>
                      <a:pt x="23" y="32"/>
                      <a:pt x="26" y="31"/>
                    </a:cubicBezTo>
                    <a:cubicBezTo>
                      <a:pt x="27" y="30"/>
                      <a:pt x="30" y="29"/>
                      <a:pt x="32" y="28"/>
                    </a:cubicBezTo>
                    <a:cubicBezTo>
                      <a:pt x="42" y="20"/>
                      <a:pt x="54" y="12"/>
                      <a:pt x="65" y="6"/>
                    </a:cubicBezTo>
                    <a:cubicBezTo>
                      <a:pt x="67" y="3"/>
                      <a:pt x="71" y="2"/>
                      <a:pt x="73" y="0"/>
                    </a:cubicBezTo>
                    <a:cubicBezTo>
                      <a:pt x="77" y="2"/>
                      <a:pt x="78" y="9"/>
                      <a:pt x="81" y="15"/>
                    </a:cubicBezTo>
                    <a:cubicBezTo>
                      <a:pt x="92" y="35"/>
                      <a:pt x="100" y="60"/>
                      <a:pt x="109" y="79"/>
                    </a:cubicBezTo>
                    <a:cubicBezTo>
                      <a:pt x="110" y="80"/>
                      <a:pt x="111" y="80"/>
                      <a:pt x="112" y="82"/>
                    </a:cubicBezTo>
                    <a:close/>
                    <a:moveTo>
                      <a:pt x="73" y="4"/>
                    </a:moveTo>
                    <a:cubicBezTo>
                      <a:pt x="72" y="4"/>
                      <a:pt x="72" y="4"/>
                      <a:pt x="71" y="4"/>
                    </a:cubicBezTo>
                    <a:cubicBezTo>
                      <a:pt x="71" y="6"/>
                      <a:pt x="74" y="9"/>
                      <a:pt x="71" y="10"/>
                    </a:cubicBezTo>
                    <a:cubicBezTo>
                      <a:pt x="70" y="9"/>
                      <a:pt x="69" y="7"/>
                      <a:pt x="69" y="6"/>
                    </a:cubicBezTo>
                    <a:cubicBezTo>
                      <a:pt x="67" y="6"/>
                      <a:pt x="66" y="7"/>
                      <a:pt x="65" y="8"/>
                    </a:cubicBezTo>
                    <a:cubicBezTo>
                      <a:pt x="66" y="11"/>
                      <a:pt x="69" y="13"/>
                      <a:pt x="68" y="15"/>
                    </a:cubicBezTo>
                    <a:cubicBezTo>
                      <a:pt x="65" y="16"/>
                      <a:pt x="66" y="11"/>
                      <a:pt x="63" y="9"/>
                    </a:cubicBezTo>
                    <a:cubicBezTo>
                      <a:pt x="61" y="10"/>
                      <a:pt x="59" y="12"/>
                      <a:pt x="57" y="13"/>
                    </a:cubicBezTo>
                    <a:cubicBezTo>
                      <a:pt x="57" y="15"/>
                      <a:pt x="59" y="16"/>
                      <a:pt x="60" y="17"/>
                    </a:cubicBezTo>
                    <a:cubicBezTo>
                      <a:pt x="60" y="18"/>
                      <a:pt x="60" y="19"/>
                      <a:pt x="59" y="19"/>
                    </a:cubicBezTo>
                    <a:cubicBezTo>
                      <a:pt x="57" y="18"/>
                      <a:pt x="56" y="16"/>
                      <a:pt x="55" y="15"/>
                    </a:cubicBezTo>
                    <a:cubicBezTo>
                      <a:pt x="53" y="16"/>
                      <a:pt x="51" y="17"/>
                      <a:pt x="49" y="18"/>
                    </a:cubicBezTo>
                    <a:cubicBezTo>
                      <a:pt x="50" y="20"/>
                      <a:pt x="53" y="21"/>
                      <a:pt x="52" y="23"/>
                    </a:cubicBezTo>
                    <a:cubicBezTo>
                      <a:pt x="52" y="23"/>
                      <a:pt x="51" y="23"/>
                      <a:pt x="51" y="24"/>
                    </a:cubicBezTo>
                    <a:cubicBezTo>
                      <a:pt x="50" y="22"/>
                      <a:pt x="49" y="20"/>
                      <a:pt x="47" y="19"/>
                    </a:cubicBezTo>
                    <a:cubicBezTo>
                      <a:pt x="46" y="20"/>
                      <a:pt x="44" y="21"/>
                      <a:pt x="43" y="22"/>
                    </a:cubicBezTo>
                    <a:cubicBezTo>
                      <a:pt x="44" y="24"/>
                      <a:pt x="45" y="25"/>
                      <a:pt x="46" y="25"/>
                    </a:cubicBezTo>
                    <a:cubicBezTo>
                      <a:pt x="46" y="26"/>
                      <a:pt x="46" y="26"/>
                      <a:pt x="46" y="27"/>
                    </a:cubicBezTo>
                    <a:cubicBezTo>
                      <a:pt x="45" y="27"/>
                      <a:pt x="45" y="27"/>
                      <a:pt x="44" y="28"/>
                    </a:cubicBezTo>
                    <a:cubicBezTo>
                      <a:pt x="43" y="26"/>
                      <a:pt x="41" y="24"/>
                      <a:pt x="40" y="24"/>
                    </a:cubicBezTo>
                    <a:cubicBezTo>
                      <a:pt x="38" y="24"/>
                      <a:pt x="38" y="26"/>
                      <a:pt x="36" y="26"/>
                    </a:cubicBezTo>
                    <a:cubicBezTo>
                      <a:pt x="37" y="29"/>
                      <a:pt x="38" y="29"/>
                      <a:pt x="39" y="31"/>
                    </a:cubicBezTo>
                    <a:cubicBezTo>
                      <a:pt x="38" y="32"/>
                      <a:pt x="38" y="32"/>
                      <a:pt x="38" y="33"/>
                    </a:cubicBezTo>
                    <a:cubicBezTo>
                      <a:pt x="36" y="32"/>
                      <a:pt x="35" y="29"/>
                      <a:pt x="34" y="28"/>
                    </a:cubicBezTo>
                    <a:cubicBezTo>
                      <a:pt x="32" y="29"/>
                      <a:pt x="30" y="31"/>
                      <a:pt x="28" y="32"/>
                    </a:cubicBezTo>
                    <a:cubicBezTo>
                      <a:pt x="29" y="34"/>
                      <a:pt x="31" y="35"/>
                      <a:pt x="32" y="36"/>
                    </a:cubicBezTo>
                    <a:cubicBezTo>
                      <a:pt x="31" y="37"/>
                      <a:pt x="31" y="37"/>
                      <a:pt x="30" y="37"/>
                    </a:cubicBezTo>
                    <a:cubicBezTo>
                      <a:pt x="29" y="35"/>
                      <a:pt x="27" y="35"/>
                      <a:pt x="26" y="33"/>
                    </a:cubicBezTo>
                    <a:cubicBezTo>
                      <a:pt x="23" y="35"/>
                      <a:pt x="21" y="36"/>
                      <a:pt x="19" y="38"/>
                    </a:cubicBezTo>
                    <a:cubicBezTo>
                      <a:pt x="21" y="38"/>
                      <a:pt x="22" y="40"/>
                      <a:pt x="22" y="42"/>
                    </a:cubicBezTo>
                    <a:cubicBezTo>
                      <a:pt x="22" y="41"/>
                      <a:pt x="21" y="42"/>
                      <a:pt x="21" y="42"/>
                    </a:cubicBezTo>
                    <a:cubicBezTo>
                      <a:pt x="20" y="41"/>
                      <a:pt x="19" y="40"/>
                      <a:pt x="18" y="39"/>
                    </a:cubicBezTo>
                    <a:cubicBezTo>
                      <a:pt x="16" y="40"/>
                      <a:pt x="14" y="40"/>
                      <a:pt x="14" y="41"/>
                    </a:cubicBezTo>
                    <a:cubicBezTo>
                      <a:pt x="16" y="43"/>
                      <a:pt x="20" y="45"/>
                      <a:pt x="16" y="47"/>
                    </a:cubicBezTo>
                    <a:cubicBezTo>
                      <a:pt x="15" y="45"/>
                      <a:pt x="14" y="44"/>
                      <a:pt x="12" y="42"/>
                    </a:cubicBezTo>
                    <a:cubicBezTo>
                      <a:pt x="11" y="43"/>
                      <a:pt x="7" y="45"/>
                      <a:pt x="6" y="48"/>
                    </a:cubicBezTo>
                    <a:cubicBezTo>
                      <a:pt x="24" y="52"/>
                      <a:pt x="41" y="59"/>
                      <a:pt x="59" y="64"/>
                    </a:cubicBezTo>
                    <a:cubicBezTo>
                      <a:pt x="59" y="65"/>
                      <a:pt x="59" y="64"/>
                      <a:pt x="60" y="65"/>
                    </a:cubicBezTo>
                    <a:cubicBezTo>
                      <a:pt x="76" y="68"/>
                      <a:pt x="91" y="76"/>
                      <a:pt x="106" y="78"/>
                    </a:cubicBezTo>
                    <a:cubicBezTo>
                      <a:pt x="106" y="77"/>
                      <a:pt x="105" y="77"/>
                      <a:pt x="105" y="76"/>
                    </a:cubicBezTo>
                    <a:cubicBezTo>
                      <a:pt x="104" y="76"/>
                      <a:pt x="104" y="77"/>
                      <a:pt x="103" y="76"/>
                    </a:cubicBezTo>
                    <a:cubicBezTo>
                      <a:pt x="103" y="76"/>
                      <a:pt x="102" y="75"/>
                      <a:pt x="102" y="75"/>
                    </a:cubicBezTo>
                    <a:cubicBezTo>
                      <a:pt x="103" y="74"/>
                      <a:pt x="103" y="73"/>
                      <a:pt x="104" y="73"/>
                    </a:cubicBezTo>
                    <a:cubicBezTo>
                      <a:pt x="103" y="72"/>
                      <a:pt x="103" y="71"/>
                      <a:pt x="103" y="71"/>
                    </a:cubicBezTo>
                    <a:cubicBezTo>
                      <a:pt x="101" y="71"/>
                      <a:pt x="99" y="71"/>
                      <a:pt x="99" y="73"/>
                    </a:cubicBezTo>
                    <a:cubicBezTo>
                      <a:pt x="95" y="71"/>
                      <a:pt x="98" y="69"/>
                      <a:pt x="102" y="68"/>
                    </a:cubicBezTo>
                    <a:cubicBezTo>
                      <a:pt x="101" y="67"/>
                      <a:pt x="100" y="66"/>
                      <a:pt x="100" y="64"/>
                    </a:cubicBezTo>
                    <a:cubicBezTo>
                      <a:pt x="98" y="64"/>
                      <a:pt x="97" y="66"/>
                      <a:pt x="96" y="66"/>
                    </a:cubicBezTo>
                    <a:cubicBezTo>
                      <a:pt x="96" y="65"/>
                      <a:pt x="95" y="64"/>
                      <a:pt x="96" y="63"/>
                    </a:cubicBezTo>
                    <a:cubicBezTo>
                      <a:pt x="97" y="63"/>
                      <a:pt x="98" y="63"/>
                      <a:pt x="99" y="62"/>
                    </a:cubicBezTo>
                    <a:cubicBezTo>
                      <a:pt x="98" y="60"/>
                      <a:pt x="99" y="58"/>
                      <a:pt x="98" y="57"/>
                    </a:cubicBezTo>
                    <a:cubicBezTo>
                      <a:pt x="96" y="58"/>
                      <a:pt x="96" y="60"/>
                      <a:pt x="94" y="60"/>
                    </a:cubicBezTo>
                    <a:cubicBezTo>
                      <a:pt x="93" y="56"/>
                      <a:pt x="99" y="53"/>
                      <a:pt x="94" y="50"/>
                    </a:cubicBezTo>
                    <a:cubicBezTo>
                      <a:pt x="93" y="50"/>
                      <a:pt x="92" y="51"/>
                      <a:pt x="92" y="52"/>
                    </a:cubicBezTo>
                    <a:cubicBezTo>
                      <a:pt x="91" y="51"/>
                      <a:pt x="91" y="51"/>
                      <a:pt x="91" y="51"/>
                    </a:cubicBezTo>
                    <a:cubicBezTo>
                      <a:pt x="90" y="49"/>
                      <a:pt x="92" y="48"/>
                      <a:pt x="94" y="47"/>
                    </a:cubicBezTo>
                    <a:cubicBezTo>
                      <a:pt x="92" y="45"/>
                      <a:pt x="93" y="43"/>
                      <a:pt x="91" y="42"/>
                    </a:cubicBezTo>
                    <a:cubicBezTo>
                      <a:pt x="89" y="43"/>
                      <a:pt x="89" y="43"/>
                      <a:pt x="88" y="44"/>
                    </a:cubicBezTo>
                    <a:cubicBezTo>
                      <a:pt x="87" y="44"/>
                      <a:pt x="87" y="44"/>
                      <a:pt x="86" y="43"/>
                    </a:cubicBezTo>
                    <a:cubicBezTo>
                      <a:pt x="86" y="41"/>
                      <a:pt x="88" y="41"/>
                      <a:pt x="90" y="40"/>
                    </a:cubicBezTo>
                    <a:cubicBezTo>
                      <a:pt x="90" y="39"/>
                      <a:pt x="89" y="37"/>
                      <a:pt x="89" y="37"/>
                    </a:cubicBezTo>
                    <a:cubicBezTo>
                      <a:pt x="87" y="37"/>
                      <a:pt x="85" y="40"/>
                      <a:pt x="83" y="38"/>
                    </a:cubicBezTo>
                    <a:cubicBezTo>
                      <a:pt x="83" y="35"/>
                      <a:pt x="85" y="35"/>
                      <a:pt x="88" y="34"/>
                    </a:cubicBezTo>
                    <a:cubicBezTo>
                      <a:pt x="87" y="33"/>
                      <a:pt x="87" y="31"/>
                      <a:pt x="85" y="30"/>
                    </a:cubicBezTo>
                    <a:cubicBezTo>
                      <a:pt x="83" y="30"/>
                      <a:pt x="81" y="32"/>
                      <a:pt x="80" y="32"/>
                    </a:cubicBezTo>
                    <a:cubicBezTo>
                      <a:pt x="79" y="31"/>
                      <a:pt x="79" y="30"/>
                      <a:pt x="79" y="30"/>
                    </a:cubicBezTo>
                    <a:cubicBezTo>
                      <a:pt x="81" y="29"/>
                      <a:pt x="83" y="28"/>
                      <a:pt x="84" y="27"/>
                    </a:cubicBezTo>
                    <a:cubicBezTo>
                      <a:pt x="84" y="25"/>
                      <a:pt x="82" y="24"/>
                      <a:pt x="83" y="22"/>
                    </a:cubicBezTo>
                    <a:cubicBezTo>
                      <a:pt x="81" y="23"/>
                      <a:pt x="78" y="25"/>
                      <a:pt x="77" y="26"/>
                    </a:cubicBezTo>
                    <a:cubicBezTo>
                      <a:pt x="76" y="26"/>
                      <a:pt x="76" y="25"/>
                      <a:pt x="76" y="25"/>
                    </a:cubicBezTo>
                    <a:cubicBezTo>
                      <a:pt x="77" y="23"/>
                      <a:pt x="80" y="22"/>
                      <a:pt x="82" y="21"/>
                    </a:cubicBezTo>
                    <a:cubicBezTo>
                      <a:pt x="81" y="19"/>
                      <a:pt x="81" y="18"/>
                      <a:pt x="80" y="17"/>
                    </a:cubicBezTo>
                    <a:cubicBezTo>
                      <a:pt x="77" y="18"/>
                      <a:pt x="76" y="19"/>
                      <a:pt x="74" y="21"/>
                    </a:cubicBezTo>
                    <a:cubicBezTo>
                      <a:pt x="73" y="21"/>
                      <a:pt x="73" y="20"/>
                      <a:pt x="72" y="19"/>
                    </a:cubicBezTo>
                    <a:cubicBezTo>
                      <a:pt x="74" y="17"/>
                      <a:pt x="77" y="16"/>
                      <a:pt x="79" y="15"/>
                    </a:cubicBezTo>
                    <a:cubicBezTo>
                      <a:pt x="77" y="11"/>
                      <a:pt x="76" y="8"/>
                      <a:pt x="7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zh-CN" altLang="en-US" sz="1350">
                  <a:solidFill>
                    <a:prstClr val="black"/>
                  </a:solidFill>
                  <a:cs typeface="Arial"/>
                  <a:sym typeface="Arial"/>
                </a:endParaRPr>
              </a:p>
            </p:txBody>
          </p:sp>
          <p:sp>
            <p:nvSpPr>
              <p:cNvPr id="28" name="Freeform 14">
                <a:extLst>
                  <a:ext uri="{FF2B5EF4-FFF2-40B4-BE49-F238E27FC236}">
                    <a16:creationId xmlns="" xmlns:a16="http://schemas.microsoft.com/office/drawing/2014/main" id="{AE00B329-6AA7-40E1-B100-68C3953AA757}"/>
                  </a:ext>
                </a:extLst>
              </p:cNvPr>
              <p:cNvSpPr>
                <a:spLocks noEditPoints="1"/>
              </p:cNvSpPr>
              <p:nvPr/>
            </p:nvSpPr>
            <p:spPr bwMode="auto">
              <a:xfrm>
                <a:off x="6035676" y="3359151"/>
                <a:ext cx="196850" cy="144463"/>
              </a:xfrm>
              <a:custGeom>
                <a:avLst/>
                <a:gdLst>
                  <a:gd name="T0" fmla="*/ 51 w 51"/>
                  <a:gd name="T1" fmla="*/ 36 h 37"/>
                  <a:gd name="T2" fmla="*/ 48 w 51"/>
                  <a:gd name="T3" fmla="*/ 37 h 37"/>
                  <a:gd name="T4" fmla="*/ 4 w 51"/>
                  <a:gd name="T5" fmla="*/ 22 h 37"/>
                  <a:gd name="T6" fmla="*/ 0 w 51"/>
                  <a:gd name="T7" fmla="*/ 20 h 37"/>
                  <a:gd name="T8" fmla="*/ 0 w 51"/>
                  <a:gd name="T9" fmla="*/ 17 h 37"/>
                  <a:gd name="T10" fmla="*/ 27 w 51"/>
                  <a:gd name="T11" fmla="*/ 0 h 37"/>
                  <a:gd name="T12" fmla="*/ 29 w 51"/>
                  <a:gd name="T13" fmla="*/ 1 h 37"/>
                  <a:gd name="T14" fmla="*/ 51 w 51"/>
                  <a:gd name="T15" fmla="*/ 36 h 37"/>
                  <a:gd name="T16" fmla="*/ 27 w 51"/>
                  <a:gd name="T17" fmla="*/ 3 h 37"/>
                  <a:gd name="T18" fmla="*/ 4 w 51"/>
                  <a:gd name="T19" fmla="*/ 19 h 37"/>
                  <a:gd name="T20" fmla="*/ 45 w 51"/>
                  <a:gd name="T21" fmla="*/ 33 h 37"/>
                  <a:gd name="T22" fmla="*/ 27 w 51"/>
                  <a:gd name="T23"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37">
                    <a:moveTo>
                      <a:pt x="51" y="36"/>
                    </a:moveTo>
                    <a:cubicBezTo>
                      <a:pt x="51" y="37"/>
                      <a:pt x="49" y="37"/>
                      <a:pt x="48" y="37"/>
                    </a:cubicBezTo>
                    <a:cubicBezTo>
                      <a:pt x="34" y="32"/>
                      <a:pt x="20" y="24"/>
                      <a:pt x="4" y="22"/>
                    </a:cubicBezTo>
                    <a:cubicBezTo>
                      <a:pt x="2" y="21"/>
                      <a:pt x="1" y="22"/>
                      <a:pt x="0" y="20"/>
                    </a:cubicBezTo>
                    <a:cubicBezTo>
                      <a:pt x="0" y="19"/>
                      <a:pt x="0" y="18"/>
                      <a:pt x="0" y="17"/>
                    </a:cubicBezTo>
                    <a:cubicBezTo>
                      <a:pt x="10" y="12"/>
                      <a:pt x="17" y="5"/>
                      <a:pt x="27" y="0"/>
                    </a:cubicBezTo>
                    <a:cubicBezTo>
                      <a:pt x="28" y="1"/>
                      <a:pt x="29" y="0"/>
                      <a:pt x="29" y="1"/>
                    </a:cubicBezTo>
                    <a:cubicBezTo>
                      <a:pt x="34" y="15"/>
                      <a:pt x="45" y="26"/>
                      <a:pt x="51" y="36"/>
                    </a:cubicBezTo>
                    <a:close/>
                    <a:moveTo>
                      <a:pt x="27" y="3"/>
                    </a:moveTo>
                    <a:cubicBezTo>
                      <a:pt x="18" y="7"/>
                      <a:pt x="12" y="13"/>
                      <a:pt x="4" y="19"/>
                    </a:cubicBezTo>
                    <a:cubicBezTo>
                      <a:pt x="18" y="22"/>
                      <a:pt x="32" y="30"/>
                      <a:pt x="45" y="33"/>
                    </a:cubicBezTo>
                    <a:cubicBezTo>
                      <a:pt x="39" y="22"/>
                      <a:pt x="32" y="14"/>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zh-CN" altLang="en-US" sz="1350">
                  <a:solidFill>
                    <a:prstClr val="black"/>
                  </a:solidFill>
                  <a:cs typeface="Arial"/>
                  <a:sym typeface="Arial"/>
                </a:endParaRPr>
              </a:p>
            </p:txBody>
          </p:sp>
        </p:grpSp>
        <p:grpSp>
          <p:nvGrpSpPr>
            <p:cNvPr id="18" name="组合 35">
              <a:extLst>
                <a:ext uri="{FF2B5EF4-FFF2-40B4-BE49-F238E27FC236}">
                  <a16:creationId xmlns="" xmlns:a16="http://schemas.microsoft.com/office/drawing/2014/main" id="{26615480-9679-4860-843C-F55C6E357E73}"/>
                </a:ext>
              </a:extLst>
            </p:cNvPr>
            <p:cNvGrpSpPr/>
            <p:nvPr/>
          </p:nvGrpSpPr>
          <p:grpSpPr>
            <a:xfrm rot="20756575">
              <a:off x="8276117" y="5482698"/>
              <a:ext cx="255710" cy="1192084"/>
              <a:chOff x="6038851" y="3187701"/>
              <a:chExt cx="119063" cy="471488"/>
            </a:xfrm>
            <a:solidFill>
              <a:schemeClr val="accent4"/>
            </a:solidFill>
          </p:grpSpPr>
          <p:sp>
            <p:nvSpPr>
              <p:cNvPr id="19" name="Freeform 18">
                <a:extLst>
                  <a:ext uri="{FF2B5EF4-FFF2-40B4-BE49-F238E27FC236}">
                    <a16:creationId xmlns="" xmlns:a16="http://schemas.microsoft.com/office/drawing/2014/main" id="{D2EDB2E7-BD7E-4072-9305-337F245BC5C7}"/>
                  </a:ext>
                </a:extLst>
              </p:cNvPr>
              <p:cNvSpPr>
                <a:spLocks/>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zh-CN" altLang="en-US" sz="1350">
                  <a:solidFill>
                    <a:prstClr val="black"/>
                  </a:solidFill>
                  <a:cs typeface="Arial"/>
                  <a:sym typeface="Arial"/>
                </a:endParaRPr>
              </a:p>
            </p:txBody>
          </p:sp>
          <p:sp>
            <p:nvSpPr>
              <p:cNvPr id="25" name="Freeform 19">
                <a:extLst>
                  <a:ext uri="{FF2B5EF4-FFF2-40B4-BE49-F238E27FC236}">
                    <a16:creationId xmlns="" xmlns:a16="http://schemas.microsoft.com/office/drawing/2014/main" id="{5E1AF584-566B-499B-B448-7F50A41B6A67}"/>
                  </a:ext>
                </a:extLst>
              </p:cNvPr>
              <p:cNvSpPr>
                <a:spLocks/>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zh-CN" altLang="en-US" sz="1350">
                  <a:solidFill>
                    <a:prstClr val="black"/>
                  </a:solidFill>
                  <a:cs typeface="Arial"/>
                  <a:sym typeface="Arial"/>
                </a:endParaRPr>
              </a:p>
            </p:txBody>
          </p:sp>
          <p:sp>
            <p:nvSpPr>
              <p:cNvPr id="26" name="Freeform 20">
                <a:extLst>
                  <a:ext uri="{FF2B5EF4-FFF2-40B4-BE49-F238E27FC236}">
                    <a16:creationId xmlns="" xmlns:a16="http://schemas.microsoft.com/office/drawing/2014/main" id="{BB75282C-8108-47E1-8F3C-B1B9835BCE63}"/>
                  </a:ext>
                </a:extLst>
              </p:cNvPr>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zh-CN" altLang="en-US" sz="1350">
                  <a:solidFill>
                    <a:prstClr val="black"/>
                  </a:solidFill>
                  <a:cs typeface="Arial"/>
                  <a:sym typeface="Arial"/>
                </a:endParaRPr>
              </a:p>
            </p:txBody>
          </p:sp>
        </p:grpSp>
      </p:grpSp>
      <p:graphicFrame>
        <p:nvGraphicFramePr>
          <p:cNvPr id="2" name="Table 7">
            <a:extLst>
              <a:ext uri="{FF2B5EF4-FFF2-40B4-BE49-F238E27FC236}">
                <a16:creationId xmlns="" xmlns:a16="http://schemas.microsoft.com/office/drawing/2014/main" id="{667EF757-FF48-4DD5-BC3B-0760F609EF54}"/>
              </a:ext>
            </a:extLst>
          </p:cNvPr>
          <p:cNvGraphicFramePr>
            <a:graphicFrameLocks noGrp="1"/>
          </p:cNvGraphicFramePr>
          <p:nvPr>
            <p:extLst>
              <p:ext uri="{D42A27DB-BD31-4B8C-83A1-F6EECF244321}">
                <p14:modId xmlns:p14="http://schemas.microsoft.com/office/powerpoint/2010/main" val="4131575841"/>
              </p:ext>
            </p:extLst>
          </p:nvPr>
        </p:nvGraphicFramePr>
        <p:xfrm>
          <a:off x="2212896" y="948373"/>
          <a:ext cx="4604148" cy="4457700"/>
        </p:xfrm>
        <a:graphic>
          <a:graphicData uri="http://schemas.openxmlformats.org/drawingml/2006/table">
            <a:tbl>
              <a:tblPr firstRow="1" bandRow="1">
                <a:tableStyleId>{5C22544A-7EE6-4342-B048-85BDC9FD1C3A}</a:tableStyleId>
              </a:tblPr>
              <a:tblGrid>
                <a:gridCol w="2302074">
                  <a:extLst>
                    <a:ext uri="{9D8B030D-6E8A-4147-A177-3AD203B41FA5}">
                      <a16:colId xmlns="" xmlns:a16="http://schemas.microsoft.com/office/drawing/2014/main" val="1725099842"/>
                    </a:ext>
                  </a:extLst>
                </a:gridCol>
                <a:gridCol w="2302074">
                  <a:extLst>
                    <a:ext uri="{9D8B030D-6E8A-4147-A177-3AD203B41FA5}">
                      <a16:colId xmlns="" xmlns:a16="http://schemas.microsoft.com/office/drawing/2014/main" val="1804400602"/>
                    </a:ext>
                  </a:extLst>
                </a:gridCol>
              </a:tblGrid>
              <a:tr h="406547">
                <a:tc>
                  <a:txBody>
                    <a:bodyPr/>
                    <a:lstStyle/>
                    <a:p>
                      <a:pPr algn="ctr"/>
                      <a:r>
                        <a:rPr lang="en-GB" sz="2800" dirty="0" err="1">
                          <a:latin typeface="Times New Roman" panose="02020603050405020304" pitchFamily="18" charset="0"/>
                          <a:cs typeface="Times New Roman" panose="02020603050405020304" pitchFamily="18" charset="0"/>
                        </a:rPr>
                        <a:t>Số</a:t>
                      </a:r>
                      <a:r>
                        <a:rPr lang="en-GB" sz="2800" dirty="0">
                          <a:latin typeface="Times New Roman" panose="02020603050405020304" pitchFamily="18" charset="0"/>
                          <a:cs typeface="Times New Roman" panose="02020603050405020304" pitchFamily="18" charset="0"/>
                        </a:rPr>
                        <a:t> a</a:t>
                      </a:r>
                    </a:p>
                  </a:txBody>
                  <a:tcPr marL="68580" marR="68580" marT="34290" marB="34290"/>
                </a:tc>
                <a:tc>
                  <a:txBody>
                    <a:bodyPr/>
                    <a:lstStyle/>
                    <a:p>
                      <a:pPr algn="ctr"/>
                      <a:r>
                        <a:rPr lang="en-GB" sz="2800" dirty="0">
                          <a:latin typeface="Times New Roman" panose="02020603050405020304" pitchFamily="18" charset="0"/>
                          <a:cs typeface="Times New Roman" panose="02020603050405020304" pitchFamily="18" charset="0"/>
                        </a:rPr>
                        <a:t>Ư(a)</a:t>
                      </a:r>
                    </a:p>
                  </a:txBody>
                  <a:tcPr marL="68580" marR="68580" marT="34290" marB="34290"/>
                </a:tc>
                <a:extLst>
                  <a:ext uri="{0D108BD9-81ED-4DB2-BD59-A6C34878D82A}">
                    <a16:rowId xmlns="" xmlns:a16="http://schemas.microsoft.com/office/drawing/2014/main" val="1792825264"/>
                  </a:ext>
                </a:extLst>
              </a:tr>
              <a:tr h="321040">
                <a:tc>
                  <a:txBody>
                    <a:bodyPr/>
                    <a:lstStyle/>
                    <a:p>
                      <a:pPr algn="ctr"/>
                      <a:r>
                        <a:rPr lang="en-GB" sz="2800" b="1" dirty="0">
                          <a:latin typeface="Times New Roman" panose="02020603050405020304" pitchFamily="18" charset="0"/>
                          <a:cs typeface="Times New Roman" panose="02020603050405020304" pitchFamily="18" charset="0"/>
                        </a:rPr>
                        <a:t>2</a:t>
                      </a:r>
                    </a:p>
                  </a:txBody>
                  <a:tcPr marL="68580" marR="68580" marT="34290" marB="34290"/>
                </a:tc>
                <a:tc>
                  <a:txBody>
                    <a:bodyPr/>
                    <a:lstStyle/>
                    <a:p>
                      <a:pPr algn="ctr"/>
                      <a:endParaRPr lang="en-GB" sz="2800" b="1" dirty="0">
                        <a:solidFill>
                          <a:srgbClr val="FF0000"/>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 xmlns:a16="http://schemas.microsoft.com/office/drawing/2014/main" val="4008030277"/>
                  </a:ext>
                </a:extLst>
              </a:tr>
              <a:tr h="321040">
                <a:tc>
                  <a:txBody>
                    <a:bodyPr/>
                    <a:lstStyle/>
                    <a:p>
                      <a:pPr algn="ctr"/>
                      <a:r>
                        <a:rPr lang="en-GB" sz="2800" b="1" dirty="0">
                          <a:latin typeface="Times New Roman" panose="02020603050405020304" pitchFamily="18" charset="0"/>
                          <a:cs typeface="Times New Roman" panose="02020603050405020304" pitchFamily="18" charset="0"/>
                        </a:rPr>
                        <a:t>3</a:t>
                      </a:r>
                    </a:p>
                  </a:txBody>
                  <a:tcPr marL="68580" marR="68580" marT="34290" marB="34290"/>
                </a:tc>
                <a:tc>
                  <a:txBody>
                    <a:bodyPr/>
                    <a:lstStyle/>
                    <a:p>
                      <a:pPr algn="ctr"/>
                      <a:endParaRPr lang="en-GB" sz="2800" b="1" dirty="0">
                        <a:solidFill>
                          <a:srgbClr val="FF0000"/>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 xmlns:a16="http://schemas.microsoft.com/office/drawing/2014/main" val="2265001865"/>
                  </a:ext>
                </a:extLst>
              </a:tr>
              <a:tr h="321040">
                <a:tc>
                  <a:txBody>
                    <a:bodyPr/>
                    <a:lstStyle/>
                    <a:p>
                      <a:pPr algn="ctr"/>
                      <a:r>
                        <a:rPr lang="en-GB" sz="2800" b="1" dirty="0">
                          <a:latin typeface="Times New Roman" panose="02020603050405020304" pitchFamily="18" charset="0"/>
                          <a:cs typeface="Times New Roman" panose="02020603050405020304" pitchFamily="18" charset="0"/>
                        </a:rPr>
                        <a:t>4</a:t>
                      </a:r>
                    </a:p>
                  </a:txBody>
                  <a:tcPr marL="68580" marR="68580" marT="34290" marB="34290"/>
                </a:tc>
                <a:tc>
                  <a:txBody>
                    <a:bodyPr/>
                    <a:lstStyle/>
                    <a:p>
                      <a:pPr algn="ctr"/>
                      <a:endParaRPr lang="en-GB" sz="2800" b="1" dirty="0">
                        <a:solidFill>
                          <a:srgbClr val="FF0000"/>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 xmlns:a16="http://schemas.microsoft.com/office/drawing/2014/main" val="2102018360"/>
                  </a:ext>
                </a:extLst>
              </a:tr>
              <a:tr h="321040">
                <a:tc>
                  <a:txBody>
                    <a:bodyPr/>
                    <a:lstStyle/>
                    <a:p>
                      <a:pPr algn="ctr"/>
                      <a:r>
                        <a:rPr lang="en-GB" sz="2800" b="1" dirty="0">
                          <a:latin typeface="Times New Roman" panose="02020603050405020304" pitchFamily="18" charset="0"/>
                          <a:cs typeface="Times New Roman" panose="02020603050405020304" pitchFamily="18" charset="0"/>
                        </a:rPr>
                        <a:t>5</a:t>
                      </a:r>
                    </a:p>
                  </a:txBody>
                  <a:tcPr marL="68580" marR="68580" marT="34290" marB="34290"/>
                </a:tc>
                <a:tc>
                  <a:txBody>
                    <a:bodyPr/>
                    <a:lstStyle/>
                    <a:p>
                      <a:pPr algn="ctr"/>
                      <a:endParaRPr lang="en-GB" sz="2800" b="1" dirty="0">
                        <a:solidFill>
                          <a:srgbClr val="FF0000"/>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 xmlns:a16="http://schemas.microsoft.com/office/drawing/2014/main" val="1148063567"/>
                  </a:ext>
                </a:extLst>
              </a:tr>
              <a:tr h="321040">
                <a:tc>
                  <a:txBody>
                    <a:bodyPr/>
                    <a:lstStyle/>
                    <a:p>
                      <a:pPr algn="ctr"/>
                      <a:r>
                        <a:rPr lang="en-GB" sz="2800" b="1" dirty="0">
                          <a:latin typeface="Times New Roman" panose="02020603050405020304" pitchFamily="18" charset="0"/>
                          <a:cs typeface="Times New Roman" panose="02020603050405020304" pitchFamily="18" charset="0"/>
                        </a:rPr>
                        <a:t>6</a:t>
                      </a:r>
                    </a:p>
                  </a:txBody>
                  <a:tcPr marL="68580" marR="68580" marT="34290" marB="34290"/>
                </a:tc>
                <a:tc>
                  <a:txBody>
                    <a:bodyPr/>
                    <a:lstStyle/>
                    <a:p>
                      <a:pPr algn="ctr"/>
                      <a:endParaRPr lang="en-GB" sz="2800" b="1" dirty="0">
                        <a:solidFill>
                          <a:srgbClr val="FF0000"/>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 xmlns:a16="http://schemas.microsoft.com/office/drawing/2014/main" val="284096103"/>
                  </a:ext>
                </a:extLst>
              </a:tr>
              <a:tr h="321040">
                <a:tc>
                  <a:txBody>
                    <a:bodyPr/>
                    <a:lstStyle/>
                    <a:p>
                      <a:pPr algn="ctr"/>
                      <a:r>
                        <a:rPr lang="en-GB" sz="2800" b="1" dirty="0">
                          <a:latin typeface="Times New Roman" panose="02020603050405020304" pitchFamily="18" charset="0"/>
                          <a:cs typeface="Times New Roman" panose="02020603050405020304" pitchFamily="18" charset="0"/>
                        </a:rPr>
                        <a:t>7</a:t>
                      </a:r>
                    </a:p>
                  </a:txBody>
                  <a:tcPr marL="68580" marR="68580" marT="34290" marB="34290"/>
                </a:tc>
                <a:tc>
                  <a:txBody>
                    <a:bodyPr/>
                    <a:lstStyle/>
                    <a:p>
                      <a:pPr algn="ctr"/>
                      <a:endParaRPr lang="en-GB" sz="2800" b="1" dirty="0">
                        <a:solidFill>
                          <a:srgbClr val="FF0000"/>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 xmlns:a16="http://schemas.microsoft.com/office/drawing/2014/main" val="433791830"/>
                  </a:ext>
                </a:extLst>
              </a:tr>
              <a:tr h="321040">
                <a:tc>
                  <a:txBody>
                    <a:bodyPr/>
                    <a:lstStyle/>
                    <a:p>
                      <a:pPr algn="ctr"/>
                      <a:r>
                        <a:rPr lang="en-GB" sz="2800" b="1" smtClean="0">
                          <a:latin typeface="Times New Roman" panose="02020603050405020304" pitchFamily="18" charset="0"/>
                          <a:cs typeface="Times New Roman" panose="02020603050405020304" pitchFamily="18" charset="0"/>
                        </a:rPr>
                        <a:t>17</a:t>
                      </a:r>
                      <a:endParaRPr lang="en-GB" sz="28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endParaRPr lang="en-GB" sz="2800" b="1" dirty="0">
                        <a:solidFill>
                          <a:srgbClr val="FF0000"/>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 xmlns:a16="http://schemas.microsoft.com/office/drawing/2014/main" val="3490106904"/>
                  </a:ext>
                </a:extLst>
              </a:tr>
              <a:tr h="321040">
                <a:tc>
                  <a:txBody>
                    <a:bodyPr/>
                    <a:lstStyle/>
                    <a:p>
                      <a:pPr algn="ctr"/>
                      <a:r>
                        <a:rPr lang="en-GB" sz="2800" b="1" smtClean="0">
                          <a:latin typeface="Times New Roman" panose="02020603050405020304" pitchFamily="18" charset="0"/>
                          <a:cs typeface="Times New Roman" panose="02020603050405020304" pitchFamily="18" charset="0"/>
                        </a:rPr>
                        <a:t>34</a:t>
                      </a:r>
                      <a:endParaRPr lang="en-GB" sz="28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endParaRPr lang="en-GB" sz="2800" b="1" dirty="0">
                        <a:solidFill>
                          <a:srgbClr val="FF0000"/>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 xmlns:a16="http://schemas.microsoft.com/office/drawing/2014/main" val="393373448"/>
                  </a:ext>
                </a:extLst>
              </a:tr>
            </a:tbl>
          </a:graphicData>
        </a:graphic>
      </p:graphicFrame>
      <p:sp>
        <p:nvSpPr>
          <p:cNvPr id="11" name="TextBox 10">
            <a:extLst>
              <a:ext uri="{FF2B5EF4-FFF2-40B4-BE49-F238E27FC236}">
                <a16:creationId xmlns="" xmlns:a16="http://schemas.microsoft.com/office/drawing/2014/main" id="{0C921254-06AE-4CEA-A3AB-58ABBEF690B3}"/>
              </a:ext>
            </a:extLst>
          </p:cNvPr>
          <p:cNvSpPr txBox="1"/>
          <p:nvPr/>
        </p:nvSpPr>
        <p:spPr>
          <a:xfrm>
            <a:off x="4718382" y="1440426"/>
            <a:ext cx="2276583" cy="523220"/>
          </a:xfrm>
          <a:prstGeom prst="rect">
            <a:avLst/>
          </a:prstGeom>
          <a:noFill/>
        </p:spPr>
        <p:txBody>
          <a:bodyPr wrap="square" rtlCol="0">
            <a:spAutoFit/>
          </a:bodyPr>
          <a:lstStyle/>
          <a:p>
            <a:pPr defTabSz="342900"/>
            <a:r>
              <a:rPr lang="en-GB" sz="2800" b="1" dirty="0">
                <a:solidFill>
                  <a:srgbClr val="0070C0"/>
                </a:solidFill>
                <a:latin typeface="Times New Roman" panose="02020603050405020304" pitchFamily="18" charset="0"/>
                <a:cs typeface="Times New Roman" panose="02020603050405020304" pitchFamily="18" charset="0"/>
                <a:sym typeface="Arial"/>
              </a:rPr>
              <a:t>1 ; 2</a:t>
            </a:r>
          </a:p>
        </p:txBody>
      </p:sp>
      <p:sp>
        <p:nvSpPr>
          <p:cNvPr id="34" name="TextBox 33">
            <a:extLst>
              <a:ext uri="{FF2B5EF4-FFF2-40B4-BE49-F238E27FC236}">
                <a16:creationId xmlns="" xmlns:a16="http://schemas.microsoft.com/office/drawing/2014/main" id="{A66F664D-4FE5-4416-BFD2-1E3AA6B4BF64}"/>
              </a:ext>
            </a:extLst>
          </p:cNvPr>
          <p:cNvSpPr txBox="1"/>
          <p:nvPr/>
        </p:nvSpPr>
        <p:spPr>
          <a:xfrm>
            <a:off x="4727381" y="1948599"/>
            <a:ext cx="2276583" cy="523220"/>
          </a:xfrm>
          <a:prstGeom prst="rect">
            <a:avLst/>
          </a:prstGeom>
          <a:noFill/>
        </p:spPr>
        <p:txBody>
          <a:bodyPr wrap="square" rtlCol="0">
            <a:spAutoFit/>
          </a:bodyPr>
          <a:lstStyle/>
          <a:p>
            <a:pPr defTabSz="342900"/>
            <a:r>
              <a:rPr lang="en-GB" sz="2800" b="1" dirty="0">
                <a:solidFill>
                  <a:srgbClr val="0070C0"/>
                </a:solidFill>
                <a:latin typeface="Times New Roman" panose="02020603050405020304" pitchFamily="18" charset="0"/>
                <a:cs typeface="Times New Roman" panose="02020603050405020304" pitchFamily="18" charset="0"/>
                <a:sym typeface="Arial"/>
              </a:rPr>
              <a:t>1 ; 3</a:t>
            </a:r>
          </a:p>
        </p:txBody>
      </p:sp>
      <p:sp>
        <p:nvSpPr>
          <p:cNvPr id="35" name="TextBox 34">
            <a:extLst>
              <a:ext uri="{FF2B5EF4-FFF2-40B4-BE49-F238E27FC236}">
                <a16:creationId xmlns="" xmlns:a16="http://schemas.microsoft.com/office/drawing/2014/main" id="{3C597627-B932-464B-ABC0-83D6A35D7BE0}"/>
              </a:ext>
            </a:extLst>
          </p:cNvPr>
          <p:cNvSpPr txBox="1"/>
          <p:nvPr/>
        </p:nvSpPr>
        <p:spPr>
          <a:xfrm>
            <a:off x="4727381" y="2467250"/>
            <a:ext cx="2276583" cy="523220"/>
          </a:xfrm>
          <a:prstGeom prst="rect">
            <a:avLst/>
          </a:prstGeom>
          <a:noFill/>
        </p:spPr>
        <p:txBody>
          <a:bodyPr wrap="square" rtlCol="0">
            <a:spAutoFit/>
          </a:bodyPr>
          <a:lstStyle/>
          <a:p>
            <a:pPr defTabSz="342900"/>
            <a:r>
              <a:rPr lang="en-GB" sz="2800" b="1" dirty="0">
                <a:solidFill>
                  <a:srgbClr val="FF0000"/>
                </a:solidFill>
                <a:latin typeface="Times New Roman" panose="02020603050405020304" pitchFamily="18" charset="0"/>
                <a:cs typeface="Times New Roman" panose="02020603050405020304" pitchFamily="18" charset="0"/>
                <a:sym typeface="Arial"/>
              </a:rPr>
              <a:t>1 ; 2 ; 4</a:t>
            </a:r>
          </a:p>
        </p:txBody>
      </p:sp>
      <p:sp>
        <p:nvSpPr>
          <p:cNvPr id="36" name="TextBox 35">
            <a:extLst>
              <a:ext uri="{FF2B5EF4-FFF2-40B4-BE49-F238E27FC236}">
                <a16:creationId xmlns="" xmlns:a16="http://schemas.microsoft.com/office/drawing/2014/main" id="{12D8CFB1-4B8C-4E42-B239-EABA7683800D}"/>
              </a:ext>
            </a:extLst>
          </p:cNvPr>
          <p:cNvSpPr txBox="1"/>
          <p:nvPr/>
        </p:nvSpPr>
        <p:spPr>
          <a:xfrm>
            <a:off x="4718382" y="2916575"/>
            <a:ext cx="2276583" cy="523220"/>
          </a:xfrm>
          <a:prstGeom prst="rect">
            <a:avLst/>
          </a:prstGeom>
          <a:noFill/>
        </p:spPr>
        <p:txBody>
          <a:bodyPr wrap="square" rtlCol="0">
            <a:spAutoFit/>
          </a:bodyPr>
          <a:lstStyle/>
          <a:p>
            <a:pPr defTabSz="342900"/>
            <a:r>
              <a:rPr lang="en-GB" sz="2800" b="1" dirty="0">
                <a:solidFill>
                  <a:srgbClr val="0070C0"/>
                </a:solidFill>
                <a:latin typeface="Times New Roman" panose="02020603050405020304" pitchFamily="18" charset="0"/>
                <a:cs typeface="Times New Roman" panose="02020603050405020304" pitchFamily="18" charset="0"/>
                <a:sym typeface="Arial"/>
              </a:rPr>
              <a:t>1 ; 5</a:t>
            </a:r>
          </a:p>
        </p:txBody>
      </p:sp>
      <p:sp>
        <p:nvSpPr>
          <p:cNvPr id="37" name="TextBox 36">
            <a:extLst>
              <a:ext uri="{FF2B5EF4-FFF2-40B4-BE49-F238E27FC236}">
                <a16:creationId xmlns="" xmlns:a16="http://schemas.microsoft.com/office/drawing/2014/main" id="{D366415C-905F-4B29-9D7B-FBB2890BFA89}"/>
              </a:ext>
            </a:extLst>
          </p:cNvPr>
          <p:cNvSpPr txBox="1"/>
          <p:nvPr/>
        </p:nvSpPr>
        <p:spPr>
          <a:xfrm>
            <a:off x="4727381" y="3470711"/>
            <a:ext cx="2276583" cy="523220"/>
          </a:xfrm>
          <a:prstGeom prst="rect">
            <a:avLst/>
          </a:prstGeom>
          <a:noFill/>
        </p:spPr>
        <p:txBody>
          <a:bodyPr wrap="square" rtlCol="0">
            <a:spAutoFit/>
          </a:bodyPr>
          <a:lstStyle/>
          <a:p>
            <a:pPr defTabSz="342900"/>
            <a:r>
              <a:rPr lang="en-GB" sz="2800" b="1" dirty="0">
                <a:solidFill>
                  <a:srgbClr val="FF0000"/>
                </a:solidFill>
                <a:latin typeface="Times New Roman" panose="02020603050405020304" pitchFamily="18" charset="0"/>
                <a:cs typeface="Times New Roman" panose="02020603050405020304" pitchFamily="18" charset="0"/>
                <a:sym typeface="Arial"/>
              </a:rPr>
              <a:t>1 ; 2 ; 3 ; 6</a:t>
            </a:r>
          </a:p>
        </p:txBody>
      </p:sp>
      <p:sp>
        <p:nvSpPr>
          <p:cNvPr id="38" name="TextBox 37">
            <a:extLst>
              <a:ext uri="{FF2B5EF4-FFF2-40B4-BE49-F238E27FC236}">
                <a16:creationId xmlns="" xmlns:a16="http://schemas.microsoft.com/office/drawing/2014/main" id="{EDB411FB-D879-45A8-B919-C045FFA96F0E}"/>
              </a:ext>
            </a:extLst>
          </p:cNvPr>
          <p:cNvSpPr txBox="1"/>
          <p:nvPr/>
        </p:nvSpPr>
        <p:spPr>
          <a:xfrm>
            <a:off x="4718382" y="3954699"/>
            <a:ext cx="2276583" cy="523220"/>
          </a:xfrm>
          <a:prstGeom prst="rect">
            <a:avLst/>
          </a:prstGeom>
          <a:noFill/>
        </p:spPr>
        <p:txBody>
          <a:bodyPr wrap="square" rtlCol="0">
            <a:spAutoFit/>
          </a:bodyPr>
          <a:lstStyle/>
          <a:p>
            <a:pPr defTabSz="342900"/>
            <a:r>
              <a:rPr lang="en-GB" sz="2800" b="1" dirty="0">
                <a:solidFill>
                  <a:srgbClr val="0070C0"/>
                </a:solidFill>
                <a:latin typeface="Times New Roman" panose="02020603050405020304" pitchFamily="18" charset="0"/>
                <a:cs typeface="Times New Roman" panose="02020603050405020304" pitchFamily="18" charset="0"/>
                <a:sym typeface="Arial"/>
              </a:rPr>
              <a:t>1 ; 7</a:t>
            </a:r>
          </a:p>
        </p:txBody>
      </p:sp>
      <p:sp>
        <p:nvSpPr>
          <p:cNvPr id="39" name="TextBox 38">
            <a:extLst>
              <a:ext uri="{FF2B5EF4-FFF2-40B4-BE49-F238E27FC236}">
                <a16:creationId xmlns="" xmlns:a16="http://schemas.microsoft.com/office/drawing/2014/main" id="{9080745A-BFC2-4847-B6AD-783B201AB17E}"/>
              </a:ext>
            </a:extLst>
          </p:cNvPr>
          <p:cNvSpPr txBox="1"/>
          <p:nvPr/>
        </p:nvSpPr>
        <p:spPr>
          <a:xfrm>
            <a:off x="4709383" y="4438687"/>
            <a:ext cx="2276583" cy="523220"/>
          </a:xfrm>
          <a:prstGeom prst="rect">
            <a:avLst/>
          </a:prstGeom>
          <a:noFill/>
        </p:spPr>
        <p:txBody>
          <a:bodyPr wrap="square" rtlCol="0">
            <a:spAutoFit/>
          </a:bodyPr>
          <a:lstStyle/>
          <a:p>
            <a:pPr defTabSz="342900"/>
            <a:r>
              <a:rPr lang="en-GB" sz="2800" b="1" dirty="0">
                <a:solidFill>
                  <a:srgbClr val="0070C0"/>
                </a:solidFill>
                <a:latin typeface="Times New Roman" panose="02020603050405020304" pitchFamily="18" charset="0"/>
                <a:cs typeface="Times New Roman" panose="02020603050405020304" pitchFamily="18" charset="0"/>
                <a:sym typeface="Arial"/>
              </a:rPr>
              <a:t>1 </a:t>
            </a:r>
            <a:r>
              <a:rPr lang="en-GB" sz="2800" b="1">
                <a:solidFill>
                  <a:srgbClr val="0070C0"/>
                </a:solidFill>
                <a:latin typeface="Times New Roman" panose="02020603050405020304" pitchFamily="18" charset="0"/>
                <a:cs typeface="Times New Roman" panose="02020603050405020304" pitchFamily="18" charset="0"/>
                <a:sym typeface="Arial"/>
              </a:rPr>
              <a:t>; 17</a:t>
            </a:r>
            <a:endParaRPr lang="en-GB" sz="2800" b="1" dirty="0">
              <a:solidFill>
                <a:srgbClr val="0070C0"/>
              </a:solidFill>
              <a:latin typeface="Times New Roman" panose="02020603050405020304" pitchFamily="18" charset="0"/>
              <a:cs typeface="Times New Roman" panose="02020603050405020304" pitchFamily="18" charset="0"/>
              <a:sym typeface="Arial"/>
            </a:endParaRPr>
          </a:p>
        </p:txBody>
      </p:sp>
      <p:sp>
        <p:nvSpPr>
          <p:cNvPr id="40" name="TextBox 39">
            <a:extLst>
              <a:ext uri="{FF2B5EF4-FFF2-40B4-BE49-F238E27FC236}">
                <a16:creationId xmlns="" xmlns:a16="http://schemas.microsoft.com/office/drawing/2014/main" id="{7053DB82-A92D-4337-A138-C8F537152151}"/>
              </a:ext>
            </a:extLst>
          </p:cNvPr>
          <p:cNvSpPr txBox="1"/>
          <p:nvPr/>
        </p:nvSpPr>
        <p:spPr>
          <a:xfrm>
            <a:off x="4672679" y="4922675"/>
            <a:ext cx="2276583" cy="523220"/>
          </a:xfrm>
          <a:prstGeom prst="rect">
            <a:avLst/>
          </a:prstGeom>
          <a:noFill/>
        </p:spPr>
        <p:txBody>
          <a:bodyPr wrap="square" rtlCol="0">
            <a:spAutoFit/>
          </a:bodyPr>
          <a:lstStyle/>
          <a:p>
            <a:pPr defTabSz="342900"/>
            <a:r>
              <a:rPr lang="en-GB" sz="2800" b="1" dirty="0">
                <a:solidFill>
                  <a:srgbClr val="FF0000"/>
                </a:solidFill>
                <a:latin typeface="Times New Roman" panose="02020603050405020304" pitchFamily="18" charset="0"/>
                <a:cs typeface="Times New Roman" panose="02020603050405020304" pitchFamily="18" charset="0"/>
                <a:sym typeface="Arial"/>
              </a:rPr>
              <a:t>1 </a:t>
            </a:r>
            <a:r>
              <a:rPr lang="en-GB" sz="2800" b="1">
                <a:solidFill>
                  <a:srgbClr val="FF0000"/>
                </a:solidFill>
                <a:latin typeface="Times New Roman" panose="02020603050405020304" pitchFamily="18" charset="0"/>
                <a:cs typeface="Times New Roman" panose="02020603050405020304" pitchFamily="18" charset="0"/>
                <a:sym typeface="Arial"/>
              </a:rPr>
              <a:t>; 2 ; 17; 34</a:t>
            </a:r>
            <a:endParaRPr lang="en-GB" sz="2800" b="1" dirty="0">
              <a:solidFill>
                <a:srgbClr val="FF0000"/>
              </a:solidFill>
              <a:latin typeface="Times New Roman" panose="02020603050405020304" pitchFamily="18" charset="0"/>
              <a:cs typeface="Times New Roman" panose="02020603050405020304" pitchFamily="18" charset="0"/>
              <a:sym typeface="Arial"/>
            </a:endParaRPr>
          </a:p>
        </p:txBody>
      </p:sp>
      <p:sp>
        <p:nvSpPr>
          <p:cNvPr id="41" name="Rectangle: Rounded Corners 11">
            <a:extLst>
              <a:ext uri="{FF2B5EF4-FFF2-40B4-BE49-F238E27FC236}">
                <a16:creationId xmlns="" xmlns:a16="http://schemas.microsoft.com/office/drawing/2014/main" id="{19D3ADC6-7CB3-4076-AA01-6FDECAC3AF6E}"/>
              </a:ext>
            </a:extLst>
          </p:cNvPr>
          <p:cNvSpPr/>
          <p:nvPr/>
        </p:nvSpPr>
        <p:spPr>
          <a:xfrm>
            <a:off x="2209046" y="5572125"/>
            <a:ext cx="5798320" cy="61242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buClr>
                <a:srgbClr val="000000"/>
              </a:buClr>
              <a:buFont typeface="Arial"/>
              <a:buNone/>
            </a:pPr>
            <a:r>
              <a:rPr lang="en-GB" sz="3000" b="1" kern="0" dirty="0">
                <a:solidFill>
                  <a:srgbClr val="0070C0"/>
                </a:solidFill>
                <a:latin typeface="Arial" panose="020B0604020202020204" pitchFamily="34" charset="0"/>
                <a:cs typeface="Arial" panose="020B0604020202020204" pitchFamily="34" charset="0"/>
                <a:sym typeface="Arial"/>
              </a:rPr>
              <a:t>2 ; 3 ; 5 </a:t>
            </a:r>
            <a:r>
              <a:rPr lang="en-GB" sz="3000" b="1" kern="0">
                <a:solidFill>
                  <a:srgbClr val="0070C0"/>
                </a:solidFill>
                <a:latin typeface="Arial" panose="020B0604020202020204" pitchFamily="34" charset="0"/>
                <a:cs typeface="Arial" panose="020B0604020202020204" pitchFamily="34" charset="0"/>
                <a:sym typeface="Arial"/>
              </a:rPr>
              <a:t>; 7; 17 </a:t>
            </a:r>
            <a:r>
              <a:rPr lang="en-GB" sz="3000" b="1" kern="0" dirty="0" err="1">
                <a:solidFill>
                  <a:prstClr val="white"/>
                </a:solidFill>
                <a:latin typeface="Arial" panose="020B0604020202020204" pitchFamily="34" charset="0"/>
                <a:cs typeface="Arial" panose="020B0604020202020204" pitchFamily="34" charset="0"/>
                <a:sym typeface="Arial"/>
              </a:rPr>
              <a:t>là</a:t>
            </a:r>
            <a:r>
              <a:rPr lang="en-GB" sz="3000" b="1" kern="0" dirty="0">
                <a:solidFill>
                  <a:prstClr val="white"/>
                </a:solidFill>
                <a:latin typeface="Arial" panose="020B0604020202020204" pitchFamily="34" charset="0"/>
                <a:cs typeface="Arial" panose="020B0604020202020204" pitchFamily="34" charset="0"/>
                <a:sym typeface="Arial"/>
              </a:rPr>
              <a:t> </a:t>
            </a:r>
            <a:r>
              <a:rPr lang="en-GB" sz="3000" b="1" kern="0" dirty="0" err="1">
                <a:solidFill>
                  <a:prstClr val="white"/>
                </a:solidFill>
                <a:latin typeface="Arial" panose="020B0604020202020204" pitchFamily="34" charset="0"/>
                <a:cs typeface="Arial" panose="020B0604020202020204" pitchFamily="34" charset="0"/>
                <a:sym typeface="Arial"/>
              </a:rPr>
              <a:t>số</a:t>
            </a:r>
            <a:r>
              <a:rPr lang="en-GB" sz="3000" b="1" kern="0" dirty="0">
                <a:solidFill>
                  <a:prstClr val="white"/>
                </a:solidFill>
                <a:latin typeface="Arial" panose="020B0604020202020204" pitchFamily="34" charset="0"/>
                <a:cs typeface="Arial" panose="020B0604020202020204" pitchFamily="34" charset="0"/>
                <a:sym typeface="Arial"/>
              </a:rPr>
              <a:t> </a:t>
            </a:r>
            <a:r>
              <a:rPr lang="en-GB" sz="3000" b="1" kern="0" dirty="0" err="1">
                <a:solidFill>
                  <a:srgbClr val="0070C0"/>
                </a:solidFill>
                <a:latin typeface="Arial" panose="020B0604020202020204" pitchFamily="34" charset="0"/>
                <a:cs typeface="Arial" panose="020B0604020202020204" pitchFamily="34" charset="0"/>
                <a:sym typeface="Arial"/>
              </a:rPr>
              <a:t>nguyên</a:t>
            </a:r>
            <a:r>
              <a:rPr lang="en-GB" sz="3000" b="1" kern="0" dirty="0">
                <a:solidFill>
                  <a:srgbClr val="0070C0"/>
                </a:solidFill>
                <a:latin typeface="Arial" panose="020B0604020202020204" pitchFamily="34" charset="0"/>
                <a:cs typeface="Arial" panose="020B0604020202020204" pitchFamily="34" charset="0"/>
                <a:sym typeface="Arial"/>
              </a:rPr>
              <a:t> </a:t>
            </a:r>
            <a:r>
              <a:rPr lang="en-GB" sz="3000" b="1" kern="0" dirty="0" err="1">
                <a:solidFill>
                  <a:srgbClr val="0070C0"/>
                </a:solidFill>
                <a:latin typeface="Arial" panose="020B0604020202020204" pitchFamily="34" charset="0"/>
                <a:cs typeface="Arial" panose="020B0604020202020204" pitchFamily="34" charset="0"/>
                <a:sym typeface="Arial"/>
              </a:rPr>
              <a:t>tố</a:t>
            </a:r>
            <a:r>
              <a:rPr lang="en-GB" sz="3000" b="1" kern="0" dirty="0">
                <a:solidFill>
                  <a:prstClr val="white"/>
                </a:solidFill>
                <a:latin typeface="Arial" panose="020B0604020202020204" pitchFamily="34" charset="0"/>
                <a:cs typeface="Arial" panose="020B0604020202020204" pitchFamily="34" charset="0"/>
                <a:sym typeface="Arial"/>
              </a:rPr>
              <a:t>. </a:t>
            </a:r>
          </a:p>
        </p:txBody>
      </p:sp>
      <p:sp>
        <p:nvSpPr>
          <p:cNvPr id="42" name="Rectangle: Rounded Corners 43">
            <a:extLst>
              <a:ext uri="{FF2B5EF4-FFF2-40B4-BE49-F238E27FC236}">
                <a16:creationId xmlns="" xmlns:a16="http://schemas.microsoft.com/office/drawing/2014/main" id="{6651BABD-DCDC-4893-93D0-88B0E16AB119}"/>
              </a:ext>
            </a:extLst>
          </p:cNvPr>
          <p:cNvSpPr/>
          <p:nvPr/>
        </p:nvSpPr>
        <p:spPr>
          <a:xfrm>
            <a:off x="3418472" y="7693140"/>
            <a:ext cx="4690040" cy="612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buFont typeface="Arial"/>
              <a:buNone/>
            </a:pPr>
            <a:r>
              <a:rPr lang="en-GB" sz="3000" b="1" kern="0" dirty="0">
                <a:solidFill>
                  <a:srgbClr val="FFFF00"/>
                </a:solidFill>
                <a:sym typeface="Arial"/>
              </a:rPr>
              <a:t>4 ; 6 ; 8 ; 9 </a:t>
            </a:r>
            <a:r>
              <a:rPr lang="en-GB" sz="3000" b="1" kern="0" dirty="0" err="1">
                <a:solidFill>
                  <a:prstClr val="white"/>
                </a:solidFill>
                <a:sym typeface="Arial"/>
              </a:rPr>
              <a:t>là</a:t>
            </a:r>
            <a:r>
              <a:rPr lang="en-GB" sz="3000" b="1" kern="0" dirty="0">
                <a:solidFill>
                  <a:prstClr val="white"/>
                </a:solidFill>
                <a:sym typeface="Arial"/>
              </a:rPr>
              <a:t> </a:t>
            </a:r>
            <a:r>
              <a:rPr lang="en-GB" sz="3000" b="1" kern="0" dirty="0" err="1">
                <a:solidFill>
                  <a:srgbClr val="FFFF00"/>
                </a:solidFill>
                <a:sym typeface="Arial"/>
              </a:rPr>
              <a:t>hợp</a:t>
            </a:r>
            <a:r>
              <a:rPr lang="en-GB" sz="3000" b="1" kern="0" dirty="0">
                <a:solidFill>
                  <a:srgbClr val="FFFF00"/>
                </a:solidFill>
                <a:sym typeface="Arial"/>
              </a:rPr>
              <a:t> </a:t>
            </a:r>
            <a:r>
              <a:rPr lang="en-GB" sz="3000" b="1" kern="0" dirty="0" err="1">
                <a:solidFill>
                  <a:srgbClr val="FFFF00"/>
                </a:solidFill>
                <a:sym typeface="Arial"/>
              </a:rPr>
              <a:t>số</a:t>
            </a:r>
            <a:r>
              <a:rPr lang="en-GB" sz="3000" b="1" kern="0" dirty="0">
                <a:solidFill>
                  <a:prstClr val="white"/>
                </a:solidFill>
                <a:sym typeface="Arial"/>
              </a:rPr>
              <a:t>. </a:t>
            </a:r>
          </a:p>
        </p:txBody>
      </p:sp>
      <p:pic>
        <p:nvPicPr>
          <p:cNvPr id="43" name="Picture 42">
            <a:extLst>
              <a:ext uri="{FF2B5EF4-FFF2-40B4-BE49-F238E27FC236}">
                <a16:creationId xmlns="" xmlns:a16="http://schemas.microsoft.com/office/drawing/2014/main" id="{DC3A17B6-AAE8-42A3-B93B-786B1F7488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240" y="5079851"/>
            <a:ext cx="1087757" cy="1168256"/>
          </a:xfrm>
          <a:prstGeom prst="rect">
            <a:avLst/>
          </a:prstGeom>
        </p:spPr>
      </p:pic>
      <p:sp>
        <p:nvSpPr>
          <p:cNvPr id="8" name="Rectangle 7"/>
          <p:cNvSpPr/>
          <p:nvPr/>
        </p:nvSpPr>
        <p:spPr>
          <a:xfrm>
            <a:off x="2212896" y="6184551"/>
            <a:ext cx="5634567"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defTabSz="457200"/>
            <a:r>
              <a:rPr lang="en-GB" sz="3200" b="1">
                <a:solidFill>
                  <a:srgbClr val="FF0000"/>
                </a:solidFill>
                <a:latin typeface="Arial" panose="020B0604020202020204" pitchFamily="34" charset="0"/>
                <a:cs typeface="Arial" panose="020B0604020202020204" pitchFamily="34" charset="0"/>
                <a:sym typeface="Arial"/>
              </a:rPr>
              <a:t>4 ; 6 ; 34 </a:t>
            </a:r>
            <a:r>
              <a:rPr lang="en-GB" sz="3200" b="1">
                <a:solidFill>
                  <a:prstClr val="black"/>
                </a:solidFill>
                <a:latin typeface="Arial" panose="020B0604020202020204" pitchFamily="34" charset="0"/>
                <a:cs typeface="Arial" panose="020B0604020202020204" pitchFamily="34" charset="0"/>
                <a:sym typeface="Arial"/>
              </a:rPr>
              <a:t>là </a:t>
            </a:r>
            <a:r>
              <a:rPr lang="en-GB" sz="3200" b="1">
                <a:solidFill>
                  <a:srgbClr val="FF0000"/>
                </a:solidFill>
                <a:latin typeface="Arial" panose="020B0604020202020204" pitchFamily="34" charset="0"/>
                <a:cs typeface="Arial" panose="020B0604020202020204" pitchFamily="34" charset="0"/>
                <a:sym typeface="Arial"/>
              </a:rPr>
              <a:t>hợp số</a:t>
            </a:r>
            <a:r>
              <a:rPr lang="en-GB" sz="3000" b="1">
                <a:solidFill>
                  <a:prstClr val="white"/>
                </a:solidFill>
                <a:sym typeface="Arial"/>
              </a:rPr>
              <a:t>. </a:t>
            </a:r>
            <a:endParaRPr lang="en-GB" sz="3000" b="1" dirty="0">
              <a:solidFill>
                <a:prstClr val="white"/>
              </a:solidFill>
              <a:sym typeface="Arial"/>
            </a:endParaRPr>
          </a:p>
        </p:txBody>
      </p:sp>
      <p:sp>
        <p:nvSpPr>
          <p:cNvPr id="44" name="Rectangle: Rounded Corners 39">
            <a:extLst>
              <a:ext uri="{FF2B5EF4-FFF2-40B4-BE49-F238E27FC236}">
                <a16:creationId xmlns="" xmlns:a16="http://schemas.microsoft.com/office/drawing/2014/main" id="{E77C13A5-0834-400F-A56E-4C74E35B6AEF}"/>
              </a:ext>
            </a:extLst>
          </p:cNvPr>
          <p:cNvSpPr/>
          <p:nvPr/>
        </p:nvSpPr>
        <p:spPr>
          <a:xfrm rot="5400000">
            <a:off x="5668852" y="3117701"/>
            <a:ext cx="6643540" cy="653685"/>
          </a:xfrm>
          <a:prstGeom prst="round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45" name="TextBox 44">
            <a:extLst>
              <a:ext uri="{FF2B5EF4-FFF2-40B4-BE49-F238E27FC236}">
                <a16:creationId xmlns="" xmlns:a16="http://schemas.microsoft.com/office/drawing/2014/main" id="{9512712A-CFC7-4140-8BF0-0E597115E512}"/>
              </a:ext>
            </a:extLst>
          </p:cNvPr>
          <p:cNvSpPr txBox="1"/>
          <p:nvPr/>
        </p:nvSpPr>
        <p:spPr>
          <a:xfrm rot="5400000">
            <a:off x="5693042" y="3520128"/>
            <a:ext cx="6526119"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94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6"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strips(downRight)">
                                      <p:cBhvr>
                                        <p:cTn id="63" dur="2000"/>
                                        <p:tgtEl>
                                          <p:spTgt spid="43"/>
                                        </p:tgtEl>
                                      </p:cBhvr>
                                    </p:animEffect>
                                  </p:childTnLst>
                                </p:cTn>
                              </p:par>
                            </p:childTnLst>
                          </p:cTn>
                        </p:par>
                        <p:par>
                          <p:cTn id="64" fill="hold">
                            <p:stCondLst>
                              <p:cond delay="200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randombar(horizontal)">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randombar(horizontal)">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barn(inVertical)">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4" grpId="0"/>
      <p:bldP spid="35" grpId="0"/>
      <p:bldP spid="36" grpId="0"/>
      <p:bldP spid="37" grpId="0"/>
      <p:bldP spid="38" grpId="0"/>
      <p:bldP spid="39" grpId="0"/>
      <p:bldP spid="40" grpId="0"/>
      <p:bldP spid="41" grpId="0" animBg="1"/>
      <p:bldP spid="42" grpId="0" animBg="1"/>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ck to School Social Media XL by Slidesgo">
  <a:themeElements>
    <a:clrScheme name="Simple Light">
      <a:dk1>
        <a:srgbClr val="000000"/>
      </a:dk1>
      <a:lt1>
        <a:srgbClr val="FFFFFF"/>
      </a:lt1>
      <a:dk2>
        <a:srgbClr val="685CA7"/>
      </a:dk2>
      <a:lt2>
        <a:srgbClr val="AFA8D0"/>
      </a:lt2>
      <a:accent1>
        <a:srgbClr val="D77EAD"/>
      </a:accent1>
      <a:accent2>
        <a:srgbClr val="FFCB74"/>
      </a:accent2>
      <a:accent3>
        <a:srgbClr val="79CFE7"/>
      </a:accent3>
      <a:accent4>
        <a:srgbClr val="EF6952"/>
      </a:accent4>
      <a:accent5>
        <a:srgbClr val="51BFB0"/>
      </a:accent5>
      <a:accent6>
        <a:srgbClr val="F17FB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olicy Bulletin Board Thesis by Slidesgo">
  <a:themeElements>
    <a:clrScheme name="Simple Light">
      <a:dk1>
        <a:srgbClr val="000000"/>
      </a:dk1>
      <a:lt1>
        <a:srgbClr val="FFFFFF"/>
      </a:lt1>
      <a:dk2>
        <a:srgbClr val="595959"/>
      </a:dk2>
      <a:lt2>
        <a:srgbClr val="FDA421"/>
      </a:lt2>
      <a:accent1>
        <a:srgbClr val="C4F150"/>
      </a:accent1>
      <a:accent2>
        <a:srgbClr val="FFE638"/>
      </a:accent2>
      <a:accent3>
        <a:srgbClr val="5EA5F2"/>
      </a:accent3>
      <a:accent4>
        <a:srgbClr val="89E1D0"/>
      </a:accent4>
      <a:accent5>
        <a:srgbClr val="FFD1D1"/>
      </a:accent5>
      <a:accent6>
        <a:srgbClr val="FD4D8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w="9525">
          <a:solidFill>
            <a:schemeClr val="tx1"/>
          </a:solidFill>
          <a:round/>
          <a:headEnd/>
          <a:tailEnd/>
        </a:ln>
      </a:spPr>
      <a:bodyPr wrap="none" anchor="ctr"/>
      <a:lstStyle>
        <a:defPPr algn="l" eaLnBrk="1" hangingPunct="1">
          <a:defRPr sz="2400" b="1">
            <a:solidFill>
              <a:srgbClr val="FFFF00"/>
            </a:solidFill>
            <a:latin typeface="Arial" pitchFamily="34" charset="0"/>
            <a:cs typeface="Arial"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w="9525">
          <a:solidFill>
            <a:schemeClr val="tx1"/>
          </a:solidFill>
          <a:round/>
          <a:headEnd/>
          <a:tailEnd/>
        </a:ln>
      </a:spPr>
      <a:bodyPr wrap="none" anchor="ctr"/>
      <a:lstStyle>
        <a:defPPr algn="l" eaLnBrk="1" hangingPunct="1">
          <a:defRPr sz="2400" b="1">
            <a:solidFill>
              <a:srgbClr val="FFFF00"/>
            </a:solidFill>
            <a:latin typeface="Arial" pitchFamily="34" charset="0"/>
            <a:cs typeface="Arial"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4590</TotalTime>
  <Words>1206</Words>
  <Application>Microsoft Office PowerPoint</Application>
  <PresentationFormat>On-screen Show (4:3)</PresentationFormat>
  <Paragraphs>204</Paragraphs>
  <Slides>27</Slides>
  <Notes>6</Notes>
  <HiddenSlides>0</HiddenSlides>
  <MMClips>1</MMClips>
  <ScaleCrop>false</ScaleCrop>
  <HeadingPairs>
    <vt:vector size="8" baseType="variant">
      <vt:variant>
        <vt:lpstr>Fonts Used</vt:lpstr>
      </vt:variant>
      <vt:variant>
        <vt:i4>29</vt:i4>
      </vt:variant>
      <vt:variant>
        <vt:lpstr>Theme</vt:lpstr>
      </vt:variant>
      <vt:variant>
        <vt:i4>13</vt:i4>
      </vt:variant>
      <vt:variant>
        <vt:lpstr>Embedded OLE Servers</vt:lpstr>
      </vt:variant>
      <vt:variant>
        <vt:i4>1</vt:i4>
      </vt:variant>
      <vt:variant>
        <vt:lpstr>Slide Titles</vt:lpstr>
      </vt:variant>
      <vt:variant>
        <vt:i4>27</vt:i4>
      </vt:variant>
    </vt:vector>
  </HeadingPairs>
  <TitlesOfParts>
    <vt:vector size="70" baseType="lpstr">
      <vt:lpstr>宋体</vt:lpstr>
      <vt:lpstr>Abel</vt:lpstr>
      <vt:lpstr>Arial</vt:lpstr>
      <vt:lpstr>Bellota Text</vt:lpstr>
      <vt:lpstr>Calibri</vt:lpstr>
      <vt:lpstr>Calibri Light</vt:lpstr>
      <vt:lpstr>Cambria</vt:lpstr>
      <vt:lpstr>Didact Gothic</vt:lpstr>
      <vt:lpstr>Englebert</vt:lpstr>
      <vt:lpstr>Fira Sans Extra Condensed Medium</vt:lpstr>
      <vt:lpstr>Just Another Hand</vt:lpstr>
      <vt:lpstr>Livvic</vt:lpstr>
      <vt:lpstr>Montserrat</vt:lpstr>
      <vt:lpstr>Montserrat Medium</vt:lpstr>
      <vt:lpstr>Nunito</vt:lpstr>
      <vt:lpstr>Nunito SemiBold</vt:lpstr>
      <vt:lpstr>Odibee Sans</vt:lpstr>
      <vt:lpstr>Oswald Regular</vt:lpstr>
      <vt:lpstr>Palatino Linotype</vt:lpstr>
      <vt:lpstr>Roboto</vt:lpstr>
      <vt:lpstr>Roboto Condensed</vt:lpstr>
      <vt:lpstr>Roboto Condensed Light</vt:lpstr>
      <vt:lpstr>Staatliches</vt:lpstr>
      <vt:lpstr>Times New Roman</vt:lpstr>
      <vt:lpstr>Zilla Slab</vt:lpstr>
      <vt:lpstr>Zilla Slab Light</vt:lpstr>
      <vt:lpstr>等线</vt:lpstr>
      <vt:lpstr>等线 Light</vt:lpstr>
      <vt:lpstr>迷你简卡通</vt:lpstr>
      <vt:lpstr>Office Theme</vt:lpstr>
      <vt:lpstr>Back to School Social Media XL by Slidesgo</vt:lpstr>
      <vt:lpstr>Volicy Bulletin Board Thesis by Slidesgo</vt:lpstr>
      <vt:lpstr>1_Office Theme</vt:lpstr>
      <vt:lpstr>3_Office Theme</vt:lpstr>
      <vt:lpstr>6_Office Theme</vt:lpstr>
      <vt:lpstr>7_Office Theme</vt:lpstr>
      <vt:lpstr>Office 主题​​</vt:lpstr>
      <vt:lpstr>End of the School Year by Slidesgo</vt:lpstr>
      <vt:lpstr>1_End of the School Year by Slidesgo</vt:lpstr>
      <vt:lpstr>5_Office Theme</vt:lpstr>
      <vt:lpstr>2_End of the School Year by Slidesgo</vt:lpstr>
      <vt:lpstr>8_Office Theme</vt:lpstr>
      <vt:lpstr>Equation</vt:lpstr>
      <vt:lpstr>PowerPoint Presentation</vt:lpstr>
      <vt:lpstr>A. Chuẩn bị</vt:lpstr>
      <vt:lpstr>PowerPoint Presentation</vt:lpstr>
      <vt:lpstr>PowerPoint Presentation</vt:lpstr>
      <vt:lpstr>PowerPoint Presentation</vt:lpstr>
      <vt:lpstr>Số nguyên tố Hợp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Homework! - Đọc lại toàn bộ nội dung bài đã học. - Học thuộc: khái niệm số nguyên tố, hợp số cùng các chú ý. - Làm bài tập 1-6 SGK trang 42- 43. - Đọc nội dung phần "Có thể em chưa biết” SGK trang 43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150</cp:revision>
  <dcterms:created xsi:type="dcterms:W3CDTF">2019-10-18T14:53:23Z</dcterms:created>
  <dcterms:modified xsi:type="dcterms:W3CDTF">2021-08-03T13:36:34Z</dcterms:modified>
</cp:coreProperties>
</file>