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6" r:id="rId9"/>
    <p:sldId id="264" r:id="rId10"/>
    <p:sldId id="265" r:id="rId11"/>
    <p:sldId id="288" r:id="rId12"/>
    <p:sldId id="271" r:id="rId13"/>
    <p:sldId id="289" r:id="rId14"/>
    <p:sldId id="290" r:id="rId15"/>
    <p:sldId id="29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00FF00"/>
    <a:srgbClr val="CC00CC"/>
    <a:srgbClr val="0E5623"/>
    <a:srgbClr val="006600"/>
    <a:srgbClr val="15142A"/>
    <a:srgbClr val="13742F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5635" autoAdjust="0"/>
  </p:normalViewPr>
  <p:slideViewPr>
    <p:cSldViewPr snapToGrid="0">
      <p:cViewPr varScale="1">
        <p:scale>
          <a:sx n="51" d="100"/>
          <a:sy n="51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7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ocuments%20and%20Settings/Administrator/My%20Documents/nhac/Dung%20Ban%20Tam%20-%20Khoi%20My.mp3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8.GIF"/><Relationship Id="rId4" Type="http://schemas.openxmlformats.org/officeDocument/2006/relationships/image" Target="../media/image28.png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xmlns="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xmlns="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xmlns="" id="{E28D93B3-1F4D-4F87-A3D3-09C8AD682590}"/>
              </a:ext>
            </a:extLst>
          </p:cNvPr>
          <p:cNvSpPr/>
          <p:nvPr/>
        </p:nvSpPr>
        <p:spPr>
          <a:xfrm>
            <a:off x="446678" y="1143833"/>
            <a:ext cx="5179840" cy="1428326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F8AA61-D973-4223-B818-D7EF30570B39}"/>
              </a:ext>
            </a:extLst>
          </p:cNvPr>
          <p:cNvSpPr txBox="1"/>
          <p:nvPr/>
        </p:nvSpPr>
        <p:spPr>
          <a:xfrm>
            <a:off x="116482" y="2595199"/>
            <a:ext cx="9279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xmlns="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xmlns="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75C2835-A37F-4B8A-943E-6F33942C1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" y="1621558"/>
            <a:ext cx="1694778" cy="124699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832CE4A-6690-44BC-A237-5E3FFC52B6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86" y="1601854"/>
            <a:ext cx="1481510" cy="1266699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E858E0-2F97-4C9A-A7FC-1E5FED779C2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58482" y="1230253"/>
            <a:ext cx="2216785" cy="16383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78B121-551C-4A7F-AADA-2DDDC0D0F36A}"/>
              </a:ext>
            </a:extLst>
          </p:cNvPr>
          <p:cNvSpPr txBox="1"/>
          <p:nvPr/>
        </p:nvSpPr>
        <p:spPr>
          <a:xfrm>
            <a:off x="3944858" y="2954973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2E6984-DBF3-443A-8557-A0BB5606672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48" y="1228938"/>
            <a:ext cx="2200275" cy="1638301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387395-9082-4E8F-A90C-AE8516A15611}"/>
              </a:ext>
            </a:extLst>
          </p:cNvPr>
          <p:cNvSpPr txBox="1"/>
          <p:nvPr/>
        </p:nvSpPr>
        <p:spPr>
          <a:xfrm>
            <a:off x="6579198" y="3005775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Huế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FD0235-5FE1-4D51-B21E-A4B7359B35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6" y="3061309"/>
            <a:ext cx="3414726" cy="20882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BF6EB93-8889-4EBB-8ED8-72F682BBE9AD}"/>
              </a:ext>
            </a:extLst>
          </p:cNvPr>
          <p:cNvSpPr txBox="1"/>
          <p:nvPr/>
        </p:nvSpPr>
        <p:spPr>
          <a:xfrm>
            <a:off x="321314" y="5149539"/>
            <a:ext cx="3557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Kuala Lumpur (Malaysia)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F40DE36-5190-4C84-B9CC-BDAA9EF37B2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93" y="1271694"/>
            <a:ext cx="1686358" cy="155278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A750473-53B7-48EF-AAC5-306376FD60F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2" y="3555174"/>
            <a:ext cx="2829560" cy="14084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2" name="Picture 31" descr="Hình biển báo giao thông">
            <a:extLst>
              <a:ext uri="{FF2B5EF4-FFF2-40B4-BE49-F238E27FC236}">
                <a16:creationId xmlns:a16="http://schemas.microsoft.com/office/drawing/2014/main" xmlns="" id="{49BA01B7-29EB-4E41-A1D5-1B6D1A95D25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49" y="4672943"/>
            <a:ext cx="1400175" cy="11144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E2A49FD-9717-496B-886B-BF408FF6846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8687070" y="3555174"/>
            <a:ext cx="1009650" cy="9334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1B2FD16-B93F-4BDC-B147-3BB6EA85920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7368810" y="3555809"/>
            <a:ext cx="933450" cy="9144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02B9F59-9241-47B0-B980-E5FD41DC811A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371404" y="4767558"/>
            <a:ext cx="1096645" cy="9810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2919561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2FF439-C64F-4546-B44A-236224D886DC}"/>
              </a:ext>
            </a:extLst>
          </p:cNvPr>
          <p:cNvSpPr txBox="1"/>
          <p:nvPr/>
        </p:nvSpPr>
        <p:spPr>
          <a:xfrm>
            <a:off x="0" y="593330"/>
            <a:ext cx="9279873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431992-2DAD-45E7-B732-48A5B868C0A9}"/>
              </a:ext>
            </a:extLst>
          </p:cNvPr>
          <p:cNvGrpSpPr/>
          <p:nvPr/>
        </p:nvGrpSpPr>
        <p:grpSpPr>
          <a:xfrm>
            <a:off x="391880" y="1211630"/>
            <a:ext cx="1435608" cy="1439019"/>
            <a:chOff x="391880" y="1211630"/>
            <a:chExt cx="1965960" cy="19691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9AE30F9-D7F5-4675-9EAD-A13B6593AD94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AE717BF-D450-451A-BA71-C3C5953DFA2D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D59BA50-3892-4E8E-910A-10C63B3FAB95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F3CC3BF-0AD9-43A3-9AFA-0DE0EA7ADA27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74744BB-A078-4DD2-9492-07BB12ECDEC1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5F683F-047B-4351-AB41-F07ECDF2FE42}"/>
              </a:ext>
            </a:extLst>
          </p:cNvPr>
          <p:cNvSpPr txBox="1"/>
          <p:nvPr/>
        </p:nvSpPr>
        <p:spPr>
          <a:xfrm>
            <a:off x="391880" y="2780490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CA37FF-6FD5-40C1-90E5-E888DAFE4FED}"/>
              </a:ext>
            </a:extLst>
          </p:cNvPr>
          <p:cNvSpPr txBox="1"/>
          <p:nvPr/>
        </p:nvSpPr>
        <p:spPr>
          <a:xfrm>
            <a:off x="48987" y="1773991"/>
            <a:ext cx="490421" cy="5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F6B041-6F17-431F-A695-2A0D519DA1EB}"/>
              </a:ext>
            </a:extLst>
          </p:cNvPr>
          <p:cNvSpPr txBox="1"/>
          <p:nvPr/>
        </p:nvSpPr>
        <p:spPr>
          <a:xfrm>
            <a:off x="391880" y="3212318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B7D48EE-B5E4-44D4-A09A-B7CF5AEB9082}"/>
              </a:ext>
            </a:extLst>
          </p:cNvPr>
          <p:cNvGrpSpPr/>
          <p:nvPr/>
        </p:nvGrpSpPr>
        <p:grpSpPr>
          <a:xfrm>
            <a:off x="3408813" y="1227963"/>
            <a:ext cx="1992357" cy="1129407"/>
            <a:chOff x="391880" y="1211630"/>
            <a:chExt cx="1965960" cy="19691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F670A3A-D534-44BF-B2BF-C90AE3F6C863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6A64C45-9F8D-4B60-B83B-60A3DD87934F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FDA49BE-A744-42A7-B3FE-E8B0C93DD0CB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7F9ED08-5FF8-4A69-8E7B-15D4A85568D0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7F3676C-3328-4BDC-B393-CE89FBD4FEAA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8C43BD-5150-4117-898F-94D0E57CBA0E}"/>
              </a:ext>
            </a:extLst>
          </p:cNvPr>
          <p:cNvSpPr txBox="1"/>
          <p:nvPr/>
        </p:nvSpPr>
        <p:spPr>
          <a:xfrm>
            <a:off x="4234305" y="192383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365706-41C4-484C-9361-F134B987E864}"/>
              </a:ext>
            </a:extLst>
          </p:cNvPr>
          <p:cNvSpPr txBox="1"/>
          <p:nvPr/>
        </p:nvSpPr>
        <p:spPr>
          <a:xfrm>
            <a:off x="3141837" y="1483029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xmlns="" id="{E76AB009-6A1A-45B3-97EC-3BFE8AC05B36}"/>
              </a:ext>
            </a:extLst>
          </p:cNvPr>
          <p:cNvGrpSpPr/>
          <p:nvPr/>
        </p:nvGrpSpPr>
        <p:grpSpPr>
          <a:xfrm>
            <a:off x="7887783" y="765022"/>
            <a:ext cx="4165645" cy="2441933"/>
            <a:chOff x="7257328" y="1161151"/>
            <a:chExt cx="4165645" cy="2441933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xmlns="" id="{EB0576F1-1876-4A53-991F-35C19DF76B06}"/>
                </a:ext>
              </a:extLst>
            </p:cNvPr>
            <p:cNvSpPr/>
            <p:nvPr/>
          </p:nvSpPr>
          <p:spPr>
            <a:xfrm>
              <a:off x="7595890" y="1625736"/>
              <a:ext cx="2799760" cy="116698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BA3F769-44CF-4C3A-8619-7CAEB6BBFBCF}"/>
                </a:ext>
              </a:extLst>
            </p:cNvPr>
            <p:cNvSpPr txBox="1"/>
            <p:nvPr/>
          </p:nvSpPr>
          <p:spPr>
            <a:xfrm>
              <a:off x="7257328" y="198042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42ACB2-0A31-4D87-9905-D4C6C6C5CF96}"/>
                </a:ext>
              </a:extLst>
            </p:cNvPr>
            <p:cNvSpPr txBox="1"/>
            <p:nvPr/>
          </p:nvSpPr>
          <p:spPr>
            <a:xfrm>
              <a:off x="8776191" y="116115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3AC01E9-781D-46B0-A907-6A6977A4A9D4}"/>
                </a:ext>
              </a:extLst>
            </p:cNvPr>
            <p:cNvSpPr txBox="1"/>
            <p:nvPr/>
          </p:nvSpPr>
          <p:spPr>
            <a:xfrm>
              <a:off x="10361983" y="19558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600A284-A3BC-4163-B3B0-E024FDDAF2FF}"/>
                </a:ext>
              </a:extLst>
            </p:cNvPr>
            <p:cNvSpPr txBox="1"/>
            <p:nvPr/>
          </p:nvSpPr>
          <p:spPr>
            <a:xfrm>
              <a:off x="8776190" y="274373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54C6F20-770D-4937-8426-1B3C13ABCF8D}"/>
                </a:ext>
              </a:extLst>
            </p:cNvPr>
            <p:cNvCxnSpPr>
              <a:cxnSpLocks/>
            </p:cNvCxnSpPr>
            <p:nvPr/>
          </p:nvCxnSpPr>
          <p:spPr>
            <a:xfrm>
              <a:off x="8975862" y="164437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759FDE3-4673-429B-85E1-1EC946F13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7530" y="2199720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43A5F63-861C-46C4-857A-89D737D6041A}"/>
                </a:ext>
              </a:extLst>
            </p:cNvPr>
            <p:cNvSpPr txBox="1"/>
            <p:nvPr/>
          </p:nvSpPr>
          <p:spPr>
            <a:xfrm>
              <a:off x="8623213" y="1798436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B6F755-8921-497B-A7FA-D64DC238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062" y="159359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814F09E-57CE-415E-9310-E6F5AE55C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3827" y="319781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06CF01E-8504-4E23-BA7A-49D87D10F3B8}"/>
                </a:ext>
              </a:extLst>
            </p:cNvPr>
            <p:cNvSpPr txBox="1"/>
            <p:nvPr/>
          </p:nvSpPr>
          <p:spPr>
            <a:xfrm>
              <a:off x="10932552" y="188693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8E3491B-4530-48DF-9975-204717996F6C}"/>
                </a:ext>
              </a:extLst>
            </p:cNvPr>
            <p:cNvSpPr txBox="1"/>
            <p:nvPr/>
          </p:nvSpPr>
          <p:spPr>
            <a:xfrm>
              <a:off x="8802827" y="304677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DD2A740-304D-4B64-B79A-06FAD48D3434}"/>
                </a:ext>
              </a:extLst>
            </p:cNvPr>
            <p:cNvSpPr txBox="1"/>
            <p:nvPr/>
          </p:nvSpPr>
          <p:spPr>
            <a:xfrm>
              <a:off x="7980028" y="149460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33BCCD2-E5D2-4907-9685-B34D769793CA}"/>
              </a:ext>
            </a:extLst>
          </p:cNvPr>
          <p:cNvSpPr txBox="1"/>
          <p:nvPr/>
        </p:nvSpPr>
        <p:spPr>
          <a:xfrm>
            <a:off x="3535298" y="2452877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0DC786F-9744-4CD6-8A98-E25FB97AB254}"/>
              </a:ext>
            </a:extLst>
          </p:cNvPr>
          <p:cNvSpPr txBox="1"/>
          <p:nvPr/>
        </p:nvSpPr>
        <p:spPr>
          <a:xfrm>
            <a:off x="3535298" y="3013063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 . b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0836B6C-08AE-439A-AAC7-FDDB65BA84C7}"/>
              </a:ext>
            </a:extLst>
          </p:cNvPr>
          <p:cNvSpPr txBox="1"/>
          <p:nvPr/>
        </p:nvSpPr>
        <p:spPr>
          <a:xfrm>
            <a:off x="9735247" y="2947916"/>
            <a:ext cx="1852270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B5E1303-0089-4D44-B0E6-2BD2EBAC97AB}"/>
                  </a:ext>
                </a:extLst>
              </p:cNvPr>
              <p:cNvSpPr txBox="1"/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5E1303-0089-4D44-B0E6-2BD2EBAC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blipFill>
                <a:blip r:embed="rId3"/>
                <a:stretch>
                  <a:fillRect l="-6623" b="-880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Group 2050">
            <a:extLst>
              <a:ext uri="{FF2B5EF4-FFF2-40B4-BE49-F238E27FC236}">
                <a16:creationId xmlns:a16="http://schemas.microsoft.com/office/drawing/2014/main" xmlns="" id="{51C8ECFD-2D4B-4E8F-9E51-CA7EEF1C7E05}"/>
              </a:ext>
            </a:extLst>
          </p:cNvPr>
          <p:cNvGrpSpPr/>
          <p:nvPr/>
        </p:nvGrpSpPr>
        <p:grpSpPr>
          <a:xfrm>
            <a:off x="80184" y="4092605"/>
            <a:ext cx="2705891" cy="1442859"/>
            <a:chOff x="80184" y="4358605"/>
            <a:chExt cx="2705891" cy="1442859"/>
          </a:xfrm>
        </p:grpSpPr>
        <p:sp>
          <p:nvSpPr>
            <p:cNvPr id="2055" name="Parallelogram 2054">
              <a:extLst>
                <a:ext uri="{FF2B5EF4-FFF2-40B4-BE49-F238E27FC236}">
                  <a16:creationId xmlns:a16="http://schemas.microsoft.com/office/drawing/2014/main" xmlns="" id="{565F03C0-C689-44EB-90F1-6B541E61BFC6}"/>
                </a:ext>
              </a:extLst>
            </p:cNvPr>
            <p:cNvSpPr/>
            <p:nvPr/>
          </p:nvSpPr>
          <p:spPr>
            <a:xfrm>
              <a:off x="294197" y="4358605"/>
              <a:ext cx="2491878" cy="1005840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701BAA4-EFDB-499C-B391-BADD70238AFA}"/>
                </a:ext>
              </a:extLst>
            </p:cNvPr>
            <p:cNvCxnSpPr>
              <a:cxnSpLocks/>
            </p:cNvCxnSpPr>
            <p:nvPr/>
          </p:nvCxnSpPr>
          <p:spPr>
            <a:xfrm>
              <a:off x="570605" y="4358605"/>
              <a:ext cx="0" cy="10058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CE46A01-93D6-4704-8E8B-E77DFF0D1C80}"/>
                </a:ext>
              </a:extLst>
            </p:cNvPr>
            <p:cNvSpPr txBox="1"/>
            <p:nvPr/>
          </p:nvSpPr>
          <p:spPr>
            <a:xfrm>
              <a:off x="1143551" y="524515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9264A28-0BEF-4401-9031-B0915649FE4C}"/>
                </a:ext>
              </a:extLst>
            </p:cNvPr>
            <p:cNvSpPr txBox="1"/>
            <p:nvPr/>
          </p:nvSpPr>
          <p:spPr>
            <a:xfrm>
              <a:off x="80184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13CF7B6-3460-4B3E-8590-BAD8B45E4615}"/>
                </a:ext>
              </a:extLst>
            </p:cNvPr>
            <p:cNvSpPr txBox="1"/>
            <p:nvPr/>
          </p:nvSpPr>
          <p:spPr>
            <a:xfrm>
              <a:off x="570605" y="463675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F804DFF-968A-4BB7-AEFD-B6C40AB7A812}"/>
              </a:ext>
            </a:extLst>
          </p:cNvPr>
          <p:cNvSpPr txBox="1"/>
          <p:nvPr/>
        </p:nvSpPr>
        <p:spPr>
          <a:xfrm>
            <a:off x="331639" y="6111611"/>
            <a:ext cx="2485632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7EC97DF-2E82-46C0-AD0C-4B43A7C52D63}"/>
              </a:ext>
            </a:extLst>
          </p:cNvPr>
          <p:cNvSpPr txBox="1"/>
          <p:nvPr/>
        </p:nvSpPr>
        <p:spPr>
          <a:xfrm>
            <a:off x="325394" y="5558217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B9BAF81-6686-4058-AF8E-9CD8EBC128D7}"/>
              </a:ext>
            </a:extLst>
          </p:cNvPr>
          <p:cNvSpPr txBox="1"/>
          <p:nvPr/>
        </p:nvSpPr>
        <p:spPr>
          <a:xfrm>
            <a:off x="4639936" y="5065058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F46CF0D4-B9CA-4EBF-ACF3-3CC76B07DA2C}"/>
              </a:ext>
            </a:extLst>
          </p:cNvPr>
          <p:cNvGrpSpPr/>
          <p:nvPr/>
        </p:nvGrpSpPr>
        <p:grpSpPr>
          <a:xfrm>
            <a:off x="3390607" y="3458099"/>
            <a:ext cx="2337099" cy="1787175"/>
            <a:chOff x="3390607" y="3731261"/>
            <a:chExt cx="2295298" cy="1820828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D3CF68BB-4837-4F2C-B317-41EE2770F4FD}"/>
                </a:ext>
              </a:extLst>
            </p:cNvPr>
            <p:cNvSpPr/>
            <p:nvPr/>
          </p:nvSpPr>
          <p:spPr>
            <a:xfrm>
              <a:off x="3632258" y="4175730"/>
              <a:ext cx="2053647" cy="1268520"/>
            </a:xfrm>
            <a:prstGeom prst="trapezoi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1D29830-1F30-45B1-968B-552897DD937E}"/>
                </a:ext>
              </a:extLst>
            </p:cNvPr>
            <p:cNvCxnSpPr/>
            <p:nvPr/>
          </p:nvCxnSpPr>
          <p:spPr>
            <a:xfrm>
              <a:off x="3956858" y="4175730"/>
              <a:ext cx="0" cy="12685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72DB0D2-6C35-4946-9C24-CF8ECB486506}"/>
                </a:ext>
              </a:extLst>
            </p:cNvPr>
            <p:cNvCxnSpPr/>
            <p:nvPr/>
          </p:nvCxnSpPr>
          <p:spPr>
            <a:xfrm>
              <a:off x="3600922" y="5552089"/>
              <a:ext cx="2057400" cy="0"/>
            </a:xfrm>
            <a:prstGeom prst="line">
              <a:avLst/>
            </a:prstGeom>
            <a:ln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A6FFA7E-7CC6-485E-A751-143F6A53EECA}"/>
                </a:ext>
              </a:extLst>
            </p:cNvPr>
            <p:cNvSpPr txBox="1"/>
            <p:nvPr/>
          </p:nvSpPr>
          <p:spPr>
            <a:xfrm>
              <a:off x="4831346" y="3731261"/>
              <a:ext cx="490421" cy="50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CE0789B-1718-4311-B807-0F07DB0DFAE9}"/>
                </a:ext>
              </a:extLst>
            </p:cNvPr>
            <p:cNvSpPr txBox="1"/>
            <p:nvPr/>
          </p:nvSpPr>
          <p:spPr>
            <a:xfrm>
              <a:off x="4032689" y="460291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4CA332B-EABE-4D95-8F71-7F4B7E34080E}"/>
                </a:ext>
              </a:extLst>
            </p:cNvPr>
            <p:cNvSpPr txBox="1"/>
            <p:nvPr/>
          </p:nvSpPr>
          <p:spPr>
            <a:xfrm>
              <a:off x="3390607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367136C-70B1-4BB3-BAAF-E384AF4326F2}"/>
              </a:ext>
            </a:extLst>
          </p:cNvPr>
          <p:cNvSpPr txBox="1"/>
          <p:nvPr/>
        </p:nvSpPr>
        <p:spPr>
          <a:xfrm>
            <a:off x="3267308" y="5458989"/>
            <a:ext cx="3038549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+ 2.c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8CD63FB7-4CF6-4F95-9720-C4D653015025}"/>
                  </a:ext>
                </a:extLst>
              </p:cNvPr>
              <p:cNvSpPr txBox="1"/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D63FB7-4CF6-4F95-9720-C4D65301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blipFill>
                <a:blip r:embed="rId4"/>
                <a:stretch>
                  <a:fillRect l="-4000" b="-8271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Isosceles Triangle 2051">
            <a:extLst>
              <a:ext uri="{FF2B5EF4-FFF2-40B4-BE49-F238E27FC236}">
                <a16:creationId xmlns:a16="http://schemas.microsoft.com/office/drawing/2014/main" xmlns="" id="{766633E0-7DD6-45A1-9036-45B23333ABE5}"/>
              </a:ext>
            </a:extLst>
          </p:cNvPr>
          <p:cNvSpPr/>
          <p:nvPr/>
        </p:nvSpPr>
        <p:spPr>
          <a:xfrm>
            <a:off x="7232073" y="3578625"/>
            <a:ext cx="2201209" cy="1325745"/>
          </a:xfrm>
          <a:prstGeom prst="triangle">
            <a:avLst>
              <a:gd name="adj" fmla="val 23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xmlns="" id="{0BC6F1AF-D326-40B4-95AD-8C27407FAFEB}"/>
              </a:ext>
            </a:extLst>
          </p:cNvPr>
          <p:cNvCxnSpPr>
            <a:cxnSpLocks/>
          </p:cNvCxnSpPr>
          <p:nvPr/>
        </p:nvCxnSpPr>
        <p:spPr>
          <a:xfrm>
            <a:off x="7767413" y="3578625"/>
            <a:ext cx="0" cy="1325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CA9A81F-1E8B-47AB-95F7-A0B8B791B99E}"/>
              </a:ext>
            </a:extLst>
          </p:cNvPr>
          <p:cNvSpPr/>
          <p:nvPr/>
        </p:nvSpPr>
        <p:spPr>
          <a:xfrm>
            <a:off x="570255" y="4915624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BADA5C4A-34BB-417D-A0AA-C8522D78826D}"/>
              </a:ext>
            </a:extLst>
          </p:cNvPr>
          <p:cNvSpPr/>
          <p:nvPr/>
        </p:nvSpPr>
        <p:spPr>
          <a:xfrm>
            <a:off x="3971366" y="49655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B270695-C948-43E9-ACA1-82430C9D8120}"/>
              </a:ext>
            </a:extLst>
          </p:cNvPr>
          <p:cNvSpPr/>
          <p:nvPr/>
        </p:nvSpPr>
        <p:spPr>
          <a:xfrm>
            <a:off x="7770697" y="47373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2E3D1A0A-3F16-48F6-B361-EBCA7037B2F3}"/>
              </a:ext>
            </a:extLst>
          </p:cNvPr>
          <p:cNvCxnSpPr/>
          <p:nvPr/>
        </p:nvCxnSpPr>
        <p:spPr>
          <a:xfrm>
            <a:off x="7185103" y="5017432"/>
            <a:ext cx="228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839B4A5-25D2-48CB-A0A4-185F1E59AD8B}"/>
              </a:ext>
            </a:extLst>
          </p:cNvPr>
          <p:cNvSpPr txBox="1"/>
          <p:nvPr/>
        </p:nvSpPr>
        <p:spPr>
          <a:xfrm>
            <a:off x="7764130" y="4835175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ED3FB36-9B67-41F8-A881-3472251AE91D}"/>
              </a:ext>
            </a:extLst>
          </p:cNvPr>
          <p:cNvSpPr txBox="1"/>
          <p:nvPr/>
        </p:nvSpPr>
        <p:spPr>
          <a:xfrm>
            <a:off x="7770697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0D130E2-9183-4148-B371-F07565CEB87A}"/>
              </a:ext>
            </a:extLst>
          </p:cNvPr>
          <p:cNvSpPr txBox="1"/>
          <p:nvPr/>
        </p:nvSpPr>
        <p:spPr>
          <a:xfrm>
            <a:off x="7215605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368A33C-26F4-462D-BA00-ABEEF9F5A692}"/>
              </a:ext>
            </a:extLst>
          </p:cNvPr>
          <p:cNvSpPr txBox="1"/>
          <p:nvPr/>
        </p:nvSpPr>
        <p:spPr>
          <a:xfrm>
            <a:off x="8610483" y="383741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FE09F12-60ED-43DF-8418-B2C049A2E216}"/>
              </a:ext>
            </a:extLst>
          </p:cNvPr>
          <p:cNvSpPr txBox="1"/>
          <p:nvPr/>
        </p:nvSpPr>
        <p:spPr>
          <a:xfrm>
            <a:off x="7037581" y="5393088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245D21ED-F40D-4997-908B-1B83F6773615}"/>
                  </a:ext>
                </a:extLst>
              </p:cNvPr>
              <p:cNvSpPr txBox="1"/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5D21ED-F40D-4997-908B-1B83F677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blipFill>
                <a:blip r:embed="rId5"/>
                <a:stretch>
                  <a:fillRect l="-4843" b="-8148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22" grpId="0"/>
      <p:bldP spid="23" grpId="0"/>
      <p:bldP spid="48" grpId="0" animBg="1"/>
      <p:bldP spid="50" grpId="0" animBg="1"/>
      <p:bldP spid="51" grpId="0" animBg="1"/>
      <p:bldP spid="52" grpId="0" animBg="1"/>
      <p:bldP spid="47" grpId="0" animBg="1"/>
      <p:bldP spid="49" grpId="0" animBg="1"/>
      <p:bldP spid="53" grpId="0"/>
      <p:bldP spid="57" grpId="0" animBg="1"/>
      <p:bldP spid="58" grpId="0" animBg="1"/>
      <p:bldP spid="70" grpId="0"/>
      <p:bldP spid="71" grpId="0"/>
      <p:bldP spid="72" grpId="0"/>
      <p:bldP spid="73" grpId="0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1847851" y="404814"/>
            <a:ext cx="83534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với trò chơi chiếc nón kì diệu của chúng tôi.</a:t>
            </a: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2205038"/>
            <a:ext cx="3743325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7" descr="Denim"/>
          <p:cNvSpPr>
            <a:spLocks noTextEdit="1"/>
          </p:cNvSpPr>
          <p:nvPr/>
        </p:nvSpPr>
        <p:spPr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7200" spc="-720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charset="0"/>
                <a:ea typeface=".VnFree" panose="020B7200000000000000" charset="0"/>
              </a:rPr>
              <a:t>!!!!!!!!!!!!!</a:t>
            </a:r>
          </a:p>
        </p:txBody>
      </p:sp>
      <p:pic>
        <p:nvPicPr>
          <p:cNvPr id="3078" name="Picture 8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45720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4" y="0"/>
            <a:ext cx="464343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201150" y="4810126"/>
            <a:ext cx="146685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810126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!!4">
            <a:extLst>
              <a:ext uri="{FF2B5EF4-FFF2-40B4-BE49-F238E27FC236}">
                <a16:creationId xmlns:a16="http://schemas.microsoft.com/office/drawing/2014/main" xmlns="" id="{1ED94455-CC31-4D8D-BD20-3D580FE60BD4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>
            <a:spLocks noGrp="1"/>
          </p:cNvSpPr>
          <p:nvPr>
            <p:ph type="title"/>
          </p:nvPr>
        </p:nvSpPr>
        <p:spPr>
          <a:xfrm>
            <a:off x="2063751" y="188913"/>
            <a:ext cx="7775575" cy="1143000"/>
          </a:xfr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r>
              <a:rPr lang="en-US" altLang="en-US" dirty="0"/>
              <a:t>Thể lệ cuộc chơi</a:t>
            </a:r>
          </a:p>
        </p:txBody>
      </p:sp>
      <p:sp>
        <p:nvSpPr>
          <p:cNvPr id="4100" name="Rectangle 8"/>
          <p:cNvSpPr/>
          <p:nvPr/>
        </p:nvSpPr>
        <p:spPr>
          <a:xfrm>
            <a:off x="1919288" y="1341438"/>
            <a:ext cx="8229600" cy="5111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1992313" y="1557339"/>
            <a:ext cx="8229600" cy="3527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Bạn phải nhấn vào </a:t>
            </a:r>
            <a:r>
              <a:rPr lang="en-US" altLang="en-US" sz="4400" i="1" u="sng" dirty="0">
                <a:solidFill>
                  <a:srgbClr val="FF0000"/>
                </a:solidFill>
                <a:latin typeface="Arial" panose="020B0604020202020204" pitchFamily="34" charset="0"/>
              </a:rPr>
              <a:t>Start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để bắt đầu.</a:t>
            </a:r>
            <a:b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Trò chơi gồm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4 câu hỏi </a:t>
            </a:r>
            <a:endParaRPr lang="en-US" altLang="en-US" sz="4400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919288" y="50847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1847851" y="5229225"/>
            <a:ext cx="6048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Hãy nhấn vào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Rõ</a:t>
            </a:r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 để bắt đầu</a:t>
            </a:r>
          </a:p>
        </p:txBody>
      </p:sp>
      <p:sp>
        <p:nvSpPr>
          <p:cNvPr id="3084" name="AutoShape 12">
            <a:hlinkClick r:id="" action="ppaction://noaction"/>
          </p:cNvPr>
          <p:cNvSpPr/>
          <p:nvPr/>
        </p:nvSpPr>
        <p:spPr>
          <a:xfrm>
            <a:off x="8328026" y="5300664"/>
            <a:ext cx="1368425" cy="1081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Rõ</a:t>
            </a: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xmlns="" id="{DA1E1D3F-1BF9-47D3-A114-AF3FB88F1347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/>
      <p:bldP spid="3083" grpId="0"/>
      <p:bldP spid="30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1" y="-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5"/>
          <p:cNvSpPr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6" y="73570"/>
            <a:ext cx="3455987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7"/>
          <p:cNvSpPr/>
          <p:nvPr/>
        </p:nvSpPr>
        <p:spPr>
          <a:xfrm>
            <a:off x="2027715" y="3359695"/>
            <a:ext cx="431800" cy="649288"/>
          </a:xfrm>
          <a:prstGeom prst="upArrow">
            <a:avLst>
              <a:gd name="adj1" fmla="val 50000"/>
              <a:gd name="adj2" fmla="val 37591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1522891" y="3862934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5128" name="AutoShape 12">
            <a:hlinkClick r:id="" action="ppaction://hlinkshowjump?jump=endshow"/>
          </p:cNvPr>
          <p:cNvSpPr/>
          <p:nvPr/>
        </p:nvSpPr>
        <p:spPr>
          <a:xfrm>
            <a:off x="1524001" y="6237288"/>
            <a:ext cx="900113" cy="6207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b="1" u="sng" dirty="0">
                <a:latin typeface="Arial" panose="020B0604020202020204" pitchFamily="34" charset="0"/>
              </a:rPr>
              <a:t>Thoát</a:t>
            </a:r>
          </a:p>
        </p:txBody>
      </p:sp>
      <p:sp>
        <p:nvSpPr>
          <p:cNvPr id="4119" name="AutoShape 23"/>
          <p:cNvSpPr/>
          <p:nvPr/>
        </p:nvSpPr>
        <p:spPr>
          <a:xfrm>
            <a:off x="4891337" y="119829"/>
            <a:ext cx="6429454" cy="792162"/>
          </a:xfrm>
          <a:prstGeom prst="bracketPair">
            <a:avLst>
              <a:gd name="adj" fmla="val 1666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AutoShape 25"/>
          <p:cNvSpPr/>
          <p:nvPr/>
        </p:nvSpPr>
        <p:spPr>
          <a:xfrm>
            <a:off x="2424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22" name="AutoShape 26"/>
          <p:cNvSpPr/>
          <p:nvPr/>
        </p:nvSpPr>
        <p:spPr>
          <a:xfrm>
            <a:off x="32162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24" name="AutoShape 28"/>
          <p:cNvSpPr/>
          <p:nvPr/>
        </p:nvSpPr>
        <p:spPr>
          <a:xfrm>
            <a:off x="4008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25" name="AutoShape 29"/>
          <p:cNvSpPr/>
          <p:nvPr/>
        </p:nvSpPr>
        <p:spPr>
          <a:xfrm>
            <a:off x="4800601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32" name="Picture 36" descr="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905" y="2160399"/>
            <a:ext cx="1252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72" name="Music">
            <a:hlinkClick r:id="rId6" action="ppaction://hlinkfile"/>
          </p:cNvPr>
          <p:cNvSpPr>
            <a:spLocks noEditPoints="1"/>
          </p:cNvSpPr>
          <p:nvPr/>
        </p:nvSpPr>
        <p:spPr>
          <a:xfrm>
            <a:off x="9696450" y="188913"/>
            <a:ext cx="617538" cy="692150"/>
          </a:xfrm>
          <a:custGeom>
            <a:avLst/>
            <a:gdLst>
              <a:gd name="txL" fmla="*/ 7975 w 21600"/>
              <a:gd name="txT" fmla="*/ 923 h 21600"/>
              <a:gd name="txR" fmla="*/ 20935 w 21600"/>
              <a:gd name="txB" fmla="*/ 5354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!!4">
            <a:extLst>
              <a:ext uri="{FF2B5EF4-FFF2-40B4-BE49-F238E27FC236}">
                <a16:creationId xmlns:a16="http://schemas.microsoft.com/office/drawing/2014/main" xmlns="" id="{982C54CD-515E-4507-B195-ECF861C24C72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xmlns="" id="{61894719-93C1-416C-9084-BB5064DF6BC8}"/>
              </a:ext>
            </a:extLst>
          </p:cNvPr>
          <p:cNvSpPr/>
          <p:nvPr/>
        </p:nvSpPr>
        <p:spPr>
          <a:xfrm>
            <a:off x="6647032" y="820738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16cm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64 cm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xmlns="" id="{BF3AF8FB-748C-44AE-AEA5-C6A9B83A40B0}"/>
              </a:ext>
            </a:extLst>
          </p:cNvPr>
          <p:cNvSpPr/>
          <p:nvPr/>
        </p:nvSpPr>
        <p:spPr>
          <a:xfrm>
            <a:off x="4891337" y="73570"/>
            <a:ext cx="6722679" cy="792162"/>
          </a:xfrm>
          <a:prstGeom prst="bracketPai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24">
            <a:extLst>
              <a:ext uri="{FF2B5EF4-FFF2-40B4-BE49-F238E27FC236}">
                <a16:creationId xmlns:a16="http://schemas.microsoft.com/office/drawing/2014/main" xmlns="" id="{1907C71B-C756-4EAF-AD1F-DAB45A1B2751}"/>
              </a:ext>
            </a:extLst>
          </p:cNvPr>
          <p:cNvSpPr/>
          <p:nvPr/>
        </p:nvSpPr>
        <p:spPr>
          <a:xfrm>
            <a:off x="6698626" y="810692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10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8cm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</a:t>
            </a:r>
          </a:p>
        </p:txBody>
      </p:sp>
      <p:pic>
        <p:nvPicPr>
          <p:cNvPr id="40" name="Picture 70" descr="a">
            <a:extLst>
              <a:ext uri="{FF2B5EF4-FFF2-40B4-BE49-F238E27FC236}">
                <a16:creationId xmlns:a16="http://schemas.microsoft.com/office/drawing/2014/main" xmlns="" id="{3283E7C0-DD74-4E8E-96C4-F337CBEAF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81" y="509084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73" descr="b">
            <a:extLst>
              <a:ext uri="{FF2B5EF4-FFF2-40B4-BE49-F238E27FC236}">
                <a16:creationId xmlns:a16="http://schemas.microsoft.com/office/drawing/2014/main" xmlns="" id="{6F59C840-00C1-43EA-9029-72E541CB1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923" y="49572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c">
            <a:extLst>
              <a:ext uri="{FF2B5EF4-FFF2-40B4-BE49-F238E27FC236}">
                <a16:creationId xmlns:a16="http://schemas.microsoft.com/office/drawing/2014/main" xmlns="" id="{C7DC33AC-F001-4537-9D96-98BEEBA2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9429" y="4984194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6" name="Picture 70" descr="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814" y="5096534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9" name="Picture 73" descr="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83" y="494982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74" name="Picture 78" descr="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000" y="4970462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AutoShape 24">
            <a:extLst>
              <a:ext uri="{FF2B5EF4-FFF2-40B4-BE49-F238E27FC236}">
                <a16:creationId xmlns:a16="http://schemas.microsoft.com/office/drawing/2014/main" xmlns="" id="{557BF210-7F6C-4941-A922-173D51A75601}"/>
              </a:ext>
            </a:extLst>
          </p:cNvPr>
          <p:cNvSpPr/>
          <p:nvPr/>
        </p:nvSpPr>
        <p:spPr>
          <a:xfrm>
            <a:off x="5884000" y="1822425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A: 15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C:  22 cm</a:t>
            </a:r>
          </a:p>
        </p:txBody>
      </p:sp>
      <p:pic>
        <p:nvPicPr>
          <p:cNvPr id="47" name="Picture 70" descr="a">
            <a:extLst>
              <a:ext uri="{FF2B5EF4-FFF2-40B4-BE49-F238E27FC236}">
                <a16:creationId xmlns:a16="http://schemas.microsoft.com/office/drawing/2014/main" xmlns="" id="{5604D490-BCA0-48B2-8A88-10C7C689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780" y="5102202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73" descr="b">
            <a:extLst>
              <a:ext uri="{FF2B5EF4-FFF2-40B4-BE49-F238E27FC236}">
                <a16:creationId xmlns:a16="http://schemas.microsoft.com/office/drawing/2014/main" xmlns="" id="{04A0EDDE-4EBF-4B03-A40B-02CDE6305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901" y="4955493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8" descr="c">
            <a:extLst>
              <a:ext uri="{FF2B5EF4-FFF2-40B4-BE49-F238E27FC236}">
                <a16:creationId xmlns:a16="http://schemas.microsoft.com/office/drawing/2014/main" xmlns="" id="{1EA8CDB4-8179-4E97-9930-C26F0569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966" y="497613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70" descr="a">
            <a:extLst>
              <a:ext uri="{FF2B5EF4-FFF2-40B4-BE49-F238E27FC236}">
                <a16:creationId xmlns:a16="http://schemas.microsoft.com/office/drawing/2014/main" xmlns="" id="{30D9DCA0-9F97-44F6-82BF-DD75A5974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018" y="5090003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Picture 73" descr="b">
            <a:extLst>
              <a:ext uri="{FF2B5EF4-FFF2-40B4-BE49-F238E27FC236}">
                <a16:creationId xmlns:a16="http://schemas.microsoft.com/office/drawing/2014/main" xmlns="" id="{D37B47B9-ACA4-48A9-8039-D1D76949B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458" y="4961149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78" descr="c">
            <a:extLst>
              <a:ext uri="{FF2B5EF4-FFF2-40B4-BE49-F238E27FC236}">
                <a16:creationId xmlns:a16="http://schemas.microsoft.com/office/drawing/2014/main" xmlns="" id="{6ACFB825-8DEB-4EF7-9491-567583726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708" y="49796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67" name="AutoShape 71"/>
          <p:cNvSpPr/>
          <p:nvPr/>
        </p:nvSpPr>
        <p:spPr>
          <a:xfrm>
            <a:off x="4462276" y="106969"/>
            <a:ext cx="6971893" cy="1838324"/>
          </a:xfrm>
          <a:prstGeom prst="bracketPair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7 cm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AutoShape 71">
            <a:extLst>
              <a:ext uri="{FF2B5EF4-FFF2-40B4-BE49-F238E27FC236}">
                <a16:creationId xmlns:a16="http://schemas.microsoft.com/office/drawing/2014/main" xmlns="" id="{8E3C11A8-6C9F-4561-9BF1-1D7298698B43}"/>
              </a:ext>
            </a:extLst>
          </p:cNvPr>
          <p:cNvSpPr/>
          <p:nvPr/>
        </p:nvSpPr>
        <p:spPr>
          <a:xfrm>
            <a:off x="4246285" y="220952"/>
            <a:ext cx="7140268" cy="1838324"/>
          </a:xfrm>
          <a:prstGeom prst="bracketPair">
            <a:avLst>
              <a:gd name="adj" fmla="val 16667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36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AutoShape 24">
            <a:extLst>
              <a:ext uri="{FF2B5EF4-FFF2-40B4-BE49-F238E27FC236}">
                <a16:creationId xmlns:a16="http://schemas.microsoft.com/office/drawing/2014/main" xmlns="" id="{349ED486-CA00-4EE7-BEB0-26437B6F5E21}"/>
              </a:ext>
            </a:extLst>
          </p:cNvPr>
          <p:cNvSpPr/>
          <p:nvPr/>
        </p:nvSpPr>
        <p:spPr>
          <a:xfrm>
            <a:off x="5274804" y="1804756"/>
            <a:ext cx="3612625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A: 10 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cm; 12 cm</a:t>
            </a:r>
          </a:p>
        </p:txBody>
      </p:sp>
      <p:pic>
        <p:nvPicPr>
          <p:cNvPr id="92" name="Picture 91" descr="MMj03363570000[1]">
            <a:extLst>
              <a:ext uri="{FF2B5EF4-FFF2-40B4-BE49-F238E27FC236}">
                <a16:creationId xmlns:a16="http://schemas.microsoft.com/office/drawing/2014/main" xmlns="" id="{427388B3-10DC-43B2-930B-5F12B0B14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90543" y="4356015"/>
            <a:ext cx="16986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" name="AutoShape 38">
            <a:extLst>
              <a:ext uri="{FF2B5EF4-FFF2-40B4-BE49-F238E27FC236}">
                <a16:creationId xmlns:a16="http://schemas.microsoft.com/office/drawing/2014/main" xmlns="" id="{800FAB5D-5729-4267-9966-D8DF957A6636}"/>
              </a:ext>
            </a:extLst>
          </p:cNvPr>
          <p:cNvSpPr/>
          <p:nvPr/>
        </p:nvSpPr>
        <p:spPr>
          <a:xfrm>
            <a:off x="1982818" y="4500477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6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7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9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8" dur="123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9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1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6" grpId="0" animBg="1"/>
      <p:bldP spid="46" grpId="1" animBg="1"/>
      <p:bldP spid="4167" grpId="0" animBg="1"/>
      <p:bldP spid="4167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0100" y="1690724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 6; 7; 8; 9 (sgk/tr117,118)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sau ôn tập tiếp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688" y="747434"/>
            <a:ext cx="4474845" cy="584835"/>
          </a:xfrm>
        </p:spPr>
        <p:txBody>
          <a:bodyPr>
            <a:normAutofit/>
          </a:bodyPr>
          <a:lstStyle/>
          <a:p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7555" y="1106352"/>
            <a:ext cx="9702287" cy="5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ra hình hộp có nắp (hs đã chuẩn bị sẵn hình 96 ở nhà)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4016002808"/>
              </p:ext>
            </p:extLst>
          </p:nvPr>
        </p:nvGraphicFramePr>
        <p:xfrm>
          <a:off x="5819085" y="2329944"/>
          <a:ext cx="5713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5555A7-980C-48B0-A04B-30559F97A996}"/>
              </a:ext>
            </a:extLst>
          </p:cNvPr>
          <p:cNvGrpSpPr/>
          <p:nvPr/>
        </p:nvGrpSpPr>
        <p:grpSpPr>
          <a:xfrm>
            <a:off x="6106020" y="2695705"/>
            <a:ext cx="5139396" cy="2547425"/>
            <a:chOff x="6377355" y="2209800"/>
            <a:chExt cx="5139396" cy="2547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48AF199-D2E8-45BF-8595-56569D1400D9}"/>
                </a:ext>
              </a:extLst>
            </p:cNvPr>
            <p:cNvCxnSpPr/>
            <p:nvPr/>
          </p:nvCxnSpPr>
          <p:spPr>
            <a:xfrm>
              <a:off x="665401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A04398D-51C1-4F63-9F2A-93183F812E36}"/>
                </a:ext>
              </a:extLst>
            </p:cNvPr>
            <p:cNvCxnSpPr/>
            <p:nvPr/>
          </p:nvCxnSpPr>
          <p:spPr>
            <a:xfrm>
              <a:off x="8947240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35731D1-5EAC-4F84-A0F0-5366FF26EC7C}"/>
                </a:ext>
              </a:extLst>
            </p:cNvPr>
            <p:cNvCxnSpPr/>
            <p:nvPr/>
          </p:nvCxnSpPr>
          <p:spPr>
            <a:xfrm>
              <a:off x="922624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176B402-6371-44A1-8A77-C850CEF29ED2}"/>
                </a:ext>
              </a:extLst>
            </p:cNvPr>
            <p:cNvCxnSpPr/>
            <p:nvPr/>
          </p:nvCxnSpPr>
          <p:spPr>
            <a:xfrm>
              <a:off x="6654019" y="2574388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F870FD5-080F-40CE-97BE-E34C6E3719B7}"/>
                </a:ext>
              </a:extLst>
            </p:cNvPr>
            <p:cNvCxnSpPr/>
            <p:nvPr/>
          </p:nvCxnSpPr>
          <p:spPr>
            <a:xfrm>
              <a:off x="6654018" y="4393810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55C1140-7FE7-4D88-817D-60C001CA7F5A}"/>
                </a:ext>
              </a:extLst>
            </p:cNvPr>
            <p:cNvCxnSpPr/>
            <p:nvPr/>
          </p:nvCxnSpPr>
          <p:spPr>
            <a:xfrm>
              <a:off x="6377355" y="2574388"/>
              <a:ext cx="0" cy="182880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70D9607-0767-459D-9E4C-83C0E2EF0F91}"/>
                </a:ext>
              </a:extLst>
            </p:cNvPr>
            <p:cNvCxnSpPr/>
            <p:nvPr/>
          </p:nvCxnSpPr>
          <p:spPr>
            <a:xfrm>
              <a:off x="11509717" y="2574388"/>
              <a:ext cx="0" cy="182880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CD37595-4FD4-4CEA-81CF-9F5B47F4C098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220351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585A7B3-E2A4-4846-B9CA-E5C3D0981655}"/>
                </a:ext>
              </a:extLst>
            </p:cNvPr>
            <p:cNvCxnSpPr>
              <a:cxnSpLocks/>
            </p:cNvCxnSpPr>
            <p:nvPr/>
          </p:nvCxnSpPr>
          <p:spPr>
            <a:xfrm>
              <a:off x="6658894" y="2209800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E0F0BED-4A0A-4BCA-9A50-C9C294F06831}"/>
                </a:ext>
              </a:extLst>
            </p:cNvPr>
            <p:cNvCxnSpPr>
              <a:cxnSpLocks/>
            </p:cNvCxnSpPr>
            <p:nvPr/>
          </p:nvCxnSpPr>
          <p:spPr>
            <a:xfrm>
              <a:off x="665654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CF8BF7B-098F-4F96-9DE1-F0F026D4EC0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23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6E534F7-7239-4AD1-A711-3E9B120C6C92}"/>
                </a:ext>
              </a:extLst>
            </p:cNvPr>
            <p:cNvCxnSpPr/>
            <p:nvPr/>
          </p:nvCxnSpPr>
          <p:spPr>
            <a:xfrm>
              <a:off x="6654018" y="4757225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E793EFD-10B2-4A7D-9BFD-072F18754548}"/>
                </a:ext>
              </a:extLst>
            </p:cNvPr>
            <p:cNvCxnSpPr/>
            <p:nvPr/>
          </p:nvCxnSpPr>
          <p:spPr>
            <a:xfrm>
              <a:off x="6654018" y="2209801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80373E1-7993-4664-B124-9B971AD8E501}"/>
                </a:ext>
              </a:extLst>
            </p:cNvPr>
            <p:cNvCxnSpPr/>
            <p:nvPr/>
          </p:nvCxnSpPr>
          <p:spPr>
            <a:xfrm>
              <a:off x="9223530" y="2574388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F7200E5-9FDB-41AB-9ECF-F876AB443168}"/>
                </a:ext>
              </a:extLst>
            </p:cNvPr>
            <p:cNvCxnSpPr/>
            <p:nvPr/>
          </p:nvCxnSpPr>
          <p:spPr>
            <a:xfrm>
              <a:off x="9223529" y="4393810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C863BA04-F495-4491-B067-C48556C00F19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4393810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AA5E946-AF70-45D4-B5A6-617218C224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2574388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C13E1BD9-14B5-40F2-8614-7C4238637A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576733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FACF90CB-F174-4E97-BB1F-251AA3CE18AA}"/>
                </a:ext>
              </a:extLst>
            </p:cNvPr>
            <p:cNvCxnSpPr>
              <a:cxnSpLocks/>
            </p:cNvCxnSpPr>
            <p:nvPr/>
          </p:nvCxnSpPr>
          <p:spPr>
            <a:xfrm>
              <a:off x="8951925" y="4396145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4DE05E66-0C47-4A5A-9504-33904B4754AA}"/>
              </a:ext>
            </a:extLst>
          </p:cNvPr>
          <p:cNvSpPr>
            <a:spLocks noGrp="1"/>
          </p:cNvSpPr>
          <p:nvPr/>
        </p:nvSpPr>
        <p:spPr>
          <a:xfrm>
            <a:off x="76919" y="1337186"/>
            <a:ext cx="5959425" cy="145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8054A260-112A-4E83-A32B-A99CAAC5E42C}"/>
              </a:ext>
            </a:extLst>
          </p:cNvPr>
          <p:cNvSpPr>
            <a:spLocks noGrp="1"/>
          </p:cNvSpPr>
          <p:nvPr/>
        </p:nvSpPr>
        <p:spPr>
          <a:xfrm>
            <a:off x="58258" y="2578937"/>
            <a:ext cx="5033291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xmlns="" id="{F58A3DE0-19F0-4F8C-AEC3-71EB4DC91206}"/>
              </a:ext>
            </a:extLst>
          </p:cNvPr>
          <p:cNvSpPr/>
          <p:nvPr/>
        </p:nvSpPr>
        <p:spPr>
          <a:xfrm>
            <a:off x="2292382" y="4141845"/>
            <a:ext cx="2588591" cy="1717181"/>
          </a:xfrm>
          <a:prstGeom prst="cube">
            <a:avLst/>
          </a:prstGeom>
          <a:solidFill>
            <a:srgbClr val="FDA5F7">
              <a:alpha val="3725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58257" y="3294329"/>
            <a:ext cx="4686953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8" grpId="0"/>
      <p:bldP spid="49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5179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xmlns="" id="{D7C11D4D-70E1-44EC-A416-3BE7205D7293}"/>
              </a:ext>
            </a:extLst>
          </p:cNvPr>
          <p:cNvSpPr/>
          <p:nvPr/>
        </p:nvSpPr>
        <p:spPr>
          <a:xfrm>
            <a:off x="6649176" y="-147957"/>
            <a:ext cx="5179840" cy="1921862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6798026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2F5240-8387-4632-8E65-589E823E2010}"/>
              </a:ext>
            </a:extLst>
          </p:cNvPr>
          <p:cNvSpPr txBox="1"/>
          <p:nvPr/>
        </p:nvSpPr>
        <p:spPr>
          <a:xfrm>
            <a:off x="7466152" y="1669975"/>
            <a:ext cx="3901199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F950CC4-445A-49CF-A308-CAB19EBBFBAB}"/>
              </a:ext>
            </a:extLst>
          </p:cNvPr>
          <p:cNvGrpSpPr/>
          <p:nvPr/>
        </p:nvGrpSpPr>
        <p:grpSpPr>
          <a:xfrm>
            <a:off x="30996" y="2945011"/>
            <a:ext cx="3451632" cy="382250"/>
            <a:chOff x="30996" y="2945011"/>
            <a:chExt cx="3451632" cy="3822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A304922-B15C-430E-8706-FCF03B575D5B}"/>
              </a:ext>
            </a:extLst>
          </p:cNvPr>
          <p:cNvGrpSpPr/>
          <p:nvPr/>
        </p:nvGrpSpPr>
        <p:grpSpPr>
          <a:xfrm>
            <a:off x="3910877" y="2570964"/>
            <a:ext cx="2422434" cy="2081198"/>
            <a:chOff x="3778832" y="1808359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4049492" y="2136409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4738938" y="1808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3778832" y="352022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5794767" y="351044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62291E7-6448-4C47-B89E-E2CD24727E6F}"/>
              </a:ext>
            </a:extLst>
          </p:cNvPr>
          <p:cNvGrpSpPr/>
          <p:nvPr/>
        </p:nvGrpSpPr>
        <p:grpSpPr>
          <a:xfrm>
            <a:off x="1348353" y="4422737"/>
            <a:ext cx="1596325" cy="1600200"/>
            <a:chOff x="1348353" y="4422737"/>
            <a:chExt cx="1596325" cy="1600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F75DC60-4912-4FA1-A253-0982F16522A4}"/>
              </a:ext>
            </a:extLst>
          </p:cNvPr>
          <p:cNvGrpSpPr/>
          <p:nvPr/>
        </p:nvGrpSpPr>
        <p:grpSpPr>
          <a:xfrm>
            <a:off x="3596729" y="4705188"/>
            <a:ext cx="2986812" cy="2044891"/>
            <a:chOff x="4453461" y="4365494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4738938" y="4688197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4780840" y="440428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6569509" y="43654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7126125" y="6041053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4453461" y="6022937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336C1F78-A7A2-49E2-8FF2-30215D58E7DF}"/>
              </a:ext>
            </a:extLst>
          </p:cNvPr>
          <p:cNvGrpSpPr/>
          <p:nvPr/>
        </p:nvGrpSpPr>
        <p:grpSpPr>
          <a:xfrm>
            <a:off x="7007481" y="4208616"/>
            <a:ext cx="3511154" cy="1951916"/>
            <a:chOff x="7007481" y="4208616"/>
            <a:chExt cx="3511154" cy="1951916"/>
          </a:xfrm>
        </p:grpSpPr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xmlns="" id="{A927359B-328C-4754-AD38-92330D8AEAEB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661ED8F-F26D-4B27-98D1-8989C6EE6FB1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BF0A1AA-FCC3-4059-8AF1-64ADBCAEE2D3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CB17580-86A5-4F0F-885D-4C2D21F35A33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C04A85C-DFCF-48A6-84CD-2CCB25CC46D0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1B33D4D-4B63-465F-BBA5-E9F96592502F}"/>
              </a:ext>
            </a:extLst>
          </p:cNvPr>
          <p:cNvGrpSpPr/>
          <p:nvPr/>
        </p:nvGrpSpPr>
        <p:grpSpPr>
          <a:xfrm rot="5400000">
            <a:off x="-3566186" y="3442067"/>
            <a:ext cx="9544378" cy="702324"/>
            <a:chOff x="922" y="3674"/>
            <a:chExt cx="3591" cy="50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A09F130-CB64-449B-A46D-6F1334A2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23">
              <a:extLst>
                <a:ext uri="{FF2B5EF4-FFF2-40B4-BE49-F238E27FC236}">
                  <a16:creationId xmlns:a16="http://schemas.microsoft.com/office/drawing/2014/main" xmlns="" id="{913F5454-755F-4032-B425-D9BD3A769EA1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E066FF-235B-4BA2-A476-F9E04E86A13C}"/>
              </a:ext>
            </a:extLst>
          </p:cNvPr>
          <p:cNvCxnSpPr/>
          <p:nvPr/>
        </p:nvCxnSpPr>
        <p:spPr>
          <a:xfrm>
            <a:off x="365472" y="3181606"/>
            <a:ext cx="243323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76196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7283994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DEC92D-8A8C-4ECB-A56C-1E55223727A6}"/>
              </a:ext>
            </a:extLst>
          </p:cNvPr>
          <p:cNvSpPr txBox="1"/>
          <p:nvPr/>
        </p:nvSpPr>
        <p:spPr>
          <a:xfrm>
            <a:off x="30996" y="294501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D316E5-0066-4224-8EC9-B8E22275852D}"/>
              </a:ext>
            </a:extLst>
          </p:cNvPr>
          <p:cNvSpPr txBox="1"/>
          <p:nvPr/>
        </p:nvSpPr>
        <p:spPr>
          <a:xfrm>
            <a:off x="2694121" y="29579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2BCD52-4C6D-43B9-874E-BD4A0BC930FB}"/>
              </a:ext>
            </a:extLst>
          </p:cNvPr>
          <p:cNvGrpSpPr/>
          <p:nvPr/>
        </p:nvGrpSpPr>
        <p:grpSpPr>
          <a:xfrm>
            <a:off x="7339383" y="16046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0F0D27D-C3F4-4526-B051-F22A620F66D5}"/>
              </a:ext>
            </a:extLst>
          </p:cNvPr>
          <p:cNvGrpSpPr/>
          <p:nvPr/>
        </p:nvGrpSpPr>
        <p:grpSpPr>
          <a:xfrm>
            <a:off x="7109030" y="2392042"/>
            <a:ext cx="2968880" cy="2044891"/>
            <a:chOff x="7109030" y="2392042"/>
            <a:chExt cx="2968880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7394507" y="2770610"/>
              <a:ext cx="2268811" cy="1396732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7436409" y="2430828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9225078" y="2392042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9781694" y="4067601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7109030" y="4049485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7C5BC14-E72E-4D17-AD7C-099B9E3DBC6C}"/>
              </a:ext>
            </a:extLst>
          </p:cNvPr>
          <p:cNvGrpSpPr/>
          <p:nvPr/>
        </p:nvGrpSpPr>
        <p:grpSpPr>
          <a:xfrm>
            <a:off x="-313804" y="3196091"/>
            <a:ext cx="7170832" cy="702324"/>
            <a:chOff x="922" y="3674"/>
            <a:chExt cx="3591" cy="50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353227E-397E-4BD7-94D7-C08B8197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xmlns="" id="{DA71E654-6510-4C95-9F55-98477AB68416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D9F72B6-EA27-453B-87AA-CEB7CE29B9A5}"/>
              </a:ext>
            </a:extLst>
          </p:cNvPr>
          <p:cNvSpPr txBox="1"/>
          <p:nvPr/>
        </p:nvSpPr>
        <p:spPr>
          <a:xfrm>
            <a:off x="746245" y="293081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CD9B4BF-8BAE-48C0-87A1-B20510EADE29}"/>
              </a:ext>
            </a:extLst>
          </p:cNvPr>
          <p:cNvSpPr txBox="1"/>
          <p:nvPr/>
        </p:nvSpPr>
        <p:spPr>
          <a:xfrm>
            <a:off x="1971308" y="294253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2FE120E-ABFE-440C-805E-7157E2C4675B}"/>
              </a:ext>
            </a:extLst>
          </p:cNvPr>
          <p:cNvGrpSpPr/>
          <p:nvPr/>
        </p:nvGrpSpPr>
        <p:grpSpPr>
          <a:xfrm>
            <a:off x="1197102" y="2745413"/>
            <a:ext cx="723949" cy="497690"/>
            <a:chOff x="1079578" y="2359675"/>
            <a:chExt cx="723949" cy="4976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A32E9A0-2C1E-47EE-BB33-FE9AB5CBAD47}"/>
                </a:ext>
              </a:extLst>
            </p:cNvPr>
            <p:cNvSpPr txBox="1"/>
            <p:nvPr/>
          </p:nvSpPr>
          <p:spPr>
            <a:xfrm>
              <a:off x="1079578" y="2359675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6D3F496-E092-4E04-90BD-BCA17A495780}"/>
                </a:ext>
              </a:extLst>
            </p:cNvPr>
            <p:cNvSpPr txBox="1"/>
            <p:nvPr/>
          </p:nvSpPr>
          <p:spPr>
            <a:xfrm>
              <a:off x="1348353" y="2395700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864EAC5-0922-4AC8-A237-722B56FCF5DB}"/>
              </a:ext>
            </a:extLst>
          </p:cNvPr>
          <p:cNvGrpSpPr/>
          <p:nvPr/>
        </p:nvGrpSpPr>
        <p:grpSpPr>
          <a:xfrm rot="-3206912">
            <a:off x="1393976" y="1436556"/>
            <a:ext cx="1198562" cy="233361"/>
            <a:chOff x="3937" y="3123"/>
            <a:chExt cx="1629" cy="339"/>
          </a:xfrm>
        </p:grpSpPr>
        <p:sp>
          <p:nvSpPr>
            <p:cNvPr id="50" name="AutoShape 37">
              <a:extLst>
                <a:ext uri="{FF2B5EF4-FFF2-40B4-BE49-F238E27FC236}">
                  <a16:creationId xmlns:a16="http://schemas.microsoft.com/office/drawing/2014/main" xmlns="" id="{5DC3B642-1577-4E40-8D82-0FC4B186025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2FD6DE92-F44E-4747-A673-7D7911137061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AD10061-17FD-44E7-8823-D080D540EECF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88D0D43-BD43-4346-AC65-0AD1A9EE8CB7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3D5FFAD6-DD9C-47A5-9696-1795524E1488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D5496BD-D374-48B0-A26B-3E204B222786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43">
              <a:extLst>
                <a:ext uri="{FF2B5EF4-FFF2-40B4-BE49-F238E27FC236}">
                  <a16:creationId xmlns:a16="http://schemas.microsoft.com/office/drawing/2014/main" xmlns="" id="{4235BE04-B204-4D56-B53D-4199475B14BE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8B45412-66BC-414B-8BE2-A43D53274491}"/>
              </a:ext>
            </a:extLst>
          </p:cNvPr>
          <p:cNvGrpSpPr/>
          <p:nvPr/>
        </p:nvGrpSpPr>
        <p:grpSpPr>
          <a:xfrm rot="-3206912">
            <a:off x="1408515" y="3161756"/>
            <a:ext cx="1198562" cy="233361"/>
            <a:chOff x="3937" y="3123"/>
            <a:chExt cx="1629" cy="339"/>
          </a:xfrm>
        </p:grpSpPr>
        <p:sp>
          <p:nvSpPr>
            <p:cNvPr id="58" name="AutoShape 49">
              <a:extLst>
                <a:ext uri="{FF2B5EF4-FFF2-40B4-BE49-F238E27FC236}">
                  <a16:creationId xmlns:a16="http://schemas.microsoft.com/office/drawing/2014/main" xmlns="" id="{388F0263-457C-4164-8605-BCDB6BF1FF98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CA23F3D-0722-49DC-BAF3-103BB724A5D0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A3A9631A-48A6-48BF-A6BD-07A68FFD5A77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97D2584-BD8E-46CE-A923-CBDFC5A33249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FE0BDF4-3738-49B3-9375-CF9EA6F9B88C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E73F102B-2D87-4E67-AD90-097AE646BBE5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5">
              <a:extLst>
                <a:ext uri="{FF2B5EF4-FFF2-40B4-BE49-F238E27FC236}">
                  <a16:creationId xmlns:a16="http://schemas.microsoft.com/office/drawing/2014/main" xmlns="" id="{61CEE7AF-AC2A-4A51-84E3-2CB930A52656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60F0DFA-325C-4BA8-8481-6B68DF245B18}"/>
              </a:ext>
            </a:extLst>
          </p:cNvPr>
          <p:cNvCxnSpPr/>
          <p:nvPr/>
        </p:nvCxnSpPr>
        <p:spPr>
          <a:xfrm>
            <a:off x="1569617" y="1957548"/>
            <a:ext cx="0" cy="1940867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69C62F14-6C70-4B39-909B-BE7A1CBAE072}"/>
              </a:ext>
            </a:extLst>
          </p:cNvPr>
          <p:cNvSpPr/>
          <p:nvPr/>
        </p:nvSpPr>
        <p:spPr>
          <a:xfrm>
            <a:off x="1562775" y="2944402"/>
            <a:ext cx="228600" cy="228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082D633-7EAE-45EC-9C25-1ECB5ED5D8F6}"/>
              </a:ext>
            </a:extLst>
          </p:cNvPr>
          <p:cNvGrpSpPr/>
          <p:nvPr/>
        </p:nvGrpSpPr>
        <p:grpSpPr>
          <a:xfrm>
            <a:off x="5087647" y="4648389"/>
            <a:ext cx="3511154" cy="1951916"/>
            <a:chOff x="7007481" y="4208616"/>
            <a:chExt cx="3511154" cy="1951916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xmlns="" id="{721FD495-631D-4CCA-B256-FFC1AA9274AC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D8972FC7-AAB0-4569-ACA8-F672685372A9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9CA1CD33-B5C3-43ED-A8BE-3CC797A5EA7C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B234CAB-5CCC-4813-B80F-546E8763FDC4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8D58628E-2480-44C4-9150-6E586E4FE195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613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0771" y="99749"/>
            <a:ext cx="361907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2BCD52-4C6D-43B9-874E-BD4A0BC930FB}"/>
              </a:ext>
            </a:extLst>
          </p:cNvPr>
          <p:cNvGrpSpPr/>
          <p:nvPr/>
        </p:nvGrpSpPr>
        <p:grpSpPr>
          <a:xfrm>
            <a:off x="8650818" y="132884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6322213-E36A-49AA-BB8E-F4E6F7F54FBA}"/>
              </a:ext>
            </a:extLst>
          </p:cNvPr>
          <p:cNvGrpSpPr/>
          <p:nvPr/>
        </p:nvGrpSpPr>
        <p:grpSpPr>
          <a:xfrm>
            <a:off x="3983158" y="3813026"/>
            <a:ext cx="2986812" cy="2044891"/>
            <a:chOff x="6588176" y="4456533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6854682" y="4835472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16482" y="967603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C70A033-FDC5-4919-A98E-735DE1DDABE3}"/>
              </a:ext>
            </a:extLst>
          </p:cNvPr>
          <p:cNvSpPr txBox="1"/>
          <p:nvPr/>
        </p:nvSpPr>
        <p:spPr>
          <a:xfrm>
            <a:off x="3489259" y="77303"/>
            <a:ext cx="7007318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2547DE-44F1-4EEA-B745-B7D8CFDE4B30}"/>
              </a:ext>
            </a:extLst>
          </p:cNvPr>
          <p:cNvGrpSpPr/>
          <p:nvPr/>
        </p:nvGrpSpPr>
        <p:grpSpPr>
          <a:xfrm>
            <a:off x="9815066" y="1449308"/>
            <a:ext cx="1024200" cy="1860685"/>
            <a:chOff x="4943066" y="2182033"/>
            <a:chExt cx="1024200" cy="186068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3126897-D83A-462F-8874-305F91880D95}"/>
                </a:ext>
              </a:extLst>
            </p:cNvPr>
            <p:cNvPicPr/>
            <p:nvPr/>
          </p:nvPicPr>
          <p:blipFill rotWithShape="1">
            <a:blip r:embed="rId2"/>
            <a:srcRect l="72707" t="45542" r="11815" b="9179"/>
            <a:stretch/>
          </p:blipFill>
          <p:spPr bwMode="auto">
            <a:xfrm>
              <a:off x="4943066" y="2217133"/>
              <a:ext cx="940323" cy="17289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xmlns="" id="{805C4CC5-E2B9-48C6-A8C9-4BAEB2B55106}"/>
                </a:ext>
              </a:extLst>
            </p:cNvPr>
            <p:cNvSpPr/>
            <p:nvPr/>
          </p:nvSpPr>
          <p:spPr>
            <a:xfrm rot="10642803">
              <a:off x="5007053" y="2182033"/>
              <a:ext cx="960213" cy="1860685"/>
            </a:xfrm>
            <a:prstGeom prst="rtTriangle">
              <a:avLst/>
            </a:prstGeom>
            <a:solidFill>
              <a:srgbClr val="0E5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68DC673-8030-4188-BAF0-4628947FA301}"/>
              </a:ext>
            </a:extLst>
          </p:cNvPr>
          <p:cNvGrpSpPr/>
          <p:nvPr/>
        </p:nvGrpSpPr>
        <p:grpSpPr>
          <a:xfrm rot="-3206912">
            <a:off x="9660395" y="1134588"/>
            <a:ext cx="1198562" cy="233361"/>
            <a:chOff x="3937" y="3123"/>
            <a:chExt cx="1629" cy="339"/>
          </a:xfrm>
        </p:grpSpPr>
        <p:sp>
          <p:nvSpPr>
            <p:cNvPr id="73" name="AutoShape 37">
              <a:extLst>
                <a:ext uri="{FF2B5EF4-FFF2-40B4-BE49-F238E27FC236}">
                  <a16:creationId xmlns:a16="http://schemas.microsoft.com/office/drawing/2014/main" xmlns="" id="{57EE21FE-6A6C-4941-BFF9-D9D709225FA9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45D6198-DCC4-468E-883D-54328E0319C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32566093-E76E-49AB-82B2-562C057CBAF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980DED3B-7E3D-46D1-8E5E-3745078FFCC4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80BBE543-EAEF-4B9F-8E68-02ADE867425A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575067BD-BF5D-45E4-8811-42FBAC9350A9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AutoShape 43">
              <a:extLst>
                <a:ext uri="{FF2B5EF4-FFF2-40B4-BE49-F238E27FC236}">
                  <a16:creationId xmlns:a16="http://schemas.microsoft.com/office/drawing/2014/main" xmlns="" id="{76B5D8F6-4660-472B-A0FB-07AA5C1382EB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6BBF0D9-11FF-4473-B345-B9E78BE264AA}"/>
              </a:ext>
            </a:extLst>
          </p:cNvPr>
          <p:cNvGrpSpPr/>
          <p:nvPr/>
        </p:nvGrpSpPr>
        <p:grpSpPr>
          <a:xfrm rot="-3206912">
            <a:off x="9674934" y="2859788"/>
            <a:ext cx="1198562" cy="233361"/>
            <a:chOff x="3937" y="3123"/>
            <a:chExt cx="1629" cy="339"/>
          </a:xfrm>
        </p:grpSpPr>
        <p:sp>
          <p:nvSpPr>
            <p:cNvPr id="81" name="AutoShape 49">
              <a:extLst>
                <a:ext uri="{FF2B5EF4-FFF2-40B4-BE49-F238E27FC236}">
                  <a16:creationId xmlns:a16="http://schemas.microsoft.com/office/drawing/2014/main" xmlns="" id="{21380C35-46E5-4814-8305-A59999FB938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7E71D835-CF32-4279-A547-98921A1A8DB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2215E1D3-D540-4EEE-AE01-09D5E900E06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B1DEA3BB-007B-46AF-8F6A-3CBCBF2DA56A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E892A064-1E45-40CC-9C89-120D0176898B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EBC020B8-05F8-43DE-8145-24BB7B690492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AutoShape 55">
              <a:extLst>
                <a:ext uri="{FF2B5EF4-FFF2-40B4-BE49-F238E27FC236}">
                  <a16:creationId xmlns:a16="http://schemas.microsoft.com/office/drawing/2014/main" xmlns="" id="{EA65C502-4376-4E72-A1D5-E6C92ACCF509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AF6F423D-3DEC-44C6-B732-4CEBC40C8295}"/>
              </a:ext>
            </a:extLst>
          </p:cNvPr>
          <p:cNvCxnSpPr/>
          <p:nvPr/>
        </p:nvCxnSpPr>
        <p:spPr>
          <a:xfrm flipH="1">
            <a:off x="9808771" y="1180407"/>
            <a:ext cx="0" cy="2481303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8514343B-F69D-49AB-9618-B73F4D7B7A1D}"/>
              </a:ext>
            </a:extLst>
          </p:cNvPr>
          <p:cNvSpPr/>
          <p:nvPr/>
        </p:nvSpPr>
        <p:spPr>
          <a:xfrm>
            <a:off x="9735448" y="312651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9AD1FA8-1189-4368-B831-9E8C0BBD3835}"/>
              </a:ext>
            </a:extLst>
          </p:cNvPr>
          <p:cNvGrpSpPr/>
          <p:nvPr/>
        </p:nvGrpSpPr>
        <p:grpSpPr>
          <a:xfrm>
            <a:off x="7449696" y="3970828"/>
            <a:ext cx="3511154" cy="1951916"/>
            <a:chOff x="7007481" y="4208616"/>
            <a:chExt cx="3511154" cy="1951916"/>
          </a:xfrm>
        </p:grpSpPr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xmlns="" id="{BAD9FE56-DC38-4AB1-819D-05D4FBB49183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E639445-EF99-4847-B888-7A9A9D58923C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8847B23-1588-4C14-8268-286965C7E076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5846231-6582-4F2D-963E-79599CF3FC06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169982C-7B77-493E-9F12-1DAA3FDB89A7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95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xmlns="" id="{01777AF0-995C-473D-A0FB-9D205EB85016}"/>
              </a:ext>
            </a:extLst>
          </p:cNvPr>
          <p:cNvSpPr/>
          <p:nvPr/>
        </p:nvSpPr>
        <p:spPr>
          <a:xfrm>
            <a:off x="6902324" y="4759246"/>
            <a:ext cx="2406158" cy="1539396"/>
          </a:xfrm>
          <a:prstGeom prst="trapezoid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9446076-DB01-49FC-A095-3BCADAF0A5AA}"/>
              </a:ext>
            </a:extLst>
          </p:cNvPr>
          <p:cNvSpPr txBox="1"/>
          <p:nvPr/>
        </p:nvSpPr>
        <p:spPr>
          <a:xfrm>
            <a:off x="6915555" y="4495319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78FE03-2B3D-498D-B6F1-DFC1FF9D8BC7}"/>
              </a:ext>
            </a:extLst>
          </p:cNvPr>
          <p:cNvSpPr txBox="1"/>
          <p:nvPr/>
        </p:nvSpPr>
        <p:spPr>
          <a:xfrm>
            <a:off x="8704224" y="4456533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FD06021-5939-4E3D-9153-BEBBC55CD88B}"/>
              </a:ext>
            </a:extLst>
          </p:cNvPr>
          <p:cNvSpPr txBox="1"/>
          <p:nvPr/>
        </p:nvSpPr>
        <p:spPr>
          <a:xfrm>
            <a:off x="9260840" y="6132092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AA7590-0FD1-436A-9BA7-978C69B743BE}"/>
              </a:ext>
            </a:extLst>
          </p:cNvPr>
          <p:cNvSpPr txBox="1"/>
          <p:nvPr/>
        </p:nvSpPr>
        <p:spPr>
          <a:xfrm>
            <a:off x="6588176" y="6113976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43256" y="648104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C70A033-FDC5-4919-A98E-735DE1DDABE3}"/>
              </a:ext>
            </a:extLst>
          </p:cNvPr>
          <p:cNvSpPr txBox="1"/>
          <p:nvPr/>
        </p:nvSpPr>
        <p:spPr>
          <a:xfrm>
            <a:off x="0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B1E60A2-116E-4486-87BD-BB1EAEA1F9FA}"/>
              </a:ext>
            </a:extLst>
          </p:cNvPr>
          <p:cNvGrpSpPr/>
          <p:nvPr/>
        </p:nvGrpSpPr>
        <p:grpSpPr>
          <a:xfrm>
            <a:off x="6672955" y="164820"/>
            <a:ext cx="2422434" cy="2481303"/>
            <a:chOff x="8650818" y="1180407"/>
            <a:chExt cx="2422434" cy="248130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F2E792B-DF68-4875-9ED3-FED9EE98D599}"/>
                </a:ext>
              </a:extLst>
            </p:cNvPr>
            <p:cNvSpPr/>
            <p:nvPr/>
          </p:nvSpPr>
          <p:spPr>
            <a:xfrm rot="19993684">
              <a:off x="10172986" y="2377123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01A0F160-9AD8-415D-A31F-0173372188D2}"/>
                </a:ext>
              </a:extLst>
            </p:cNvPr>
            <p:cNvSpPr/>
            <p:nvPr/>
          </p:nvSpPr>
          <p:spPr>
            <a:xfrm rot="17968405">
              <a:off x="9376638" y="2382665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92BCD52-4C6D-43B9-874E-BD4A0BC930FB}"/>
                </a:ext>
              </a:extLst>
            </p:cNvPr>
            <p:cNvGrpSpPr/>
            <p:nvPr/>
          </p:nvGrpSpPr>
          <p:grpSpPr>
            <a:xfrm>
              <a:off x="8650818" y="1328845"/>
              <a:ext cx="2422434" cy="2081198"/>
              <a:chOff x="5913547" y="1899398"/>
              <a:chExt cx="2422434" cy="2081198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xmlns="" id="{7331D3F0-C36F-4E3F-BE70-55CA7A8109B4}"/>
                  </a:ext>
                </a:extLst>
              </p:cNvPr>
              <p:cNvSpPr/>
              <p:nvPr/>
            </p:nvSpPr>
            <p:spPr>
              <a:xfrm>
                <a:off x="6184207" y="2227448"/>
                <a:ext cx="1782708" cy="1539396"/>
              </a:xfrm>
              <a:prstGeom prst="triangl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A4495D6-810F-40D2-B155-C53F3DCDD6E5}"/>
                  </a:ext>
                </a:extLst>
              </p:cNvPr>
              <p:cNvSpPr txBox="1"/>
              <p:nvPr/>
            </p:nvSpPr>
            <p:spPr>
              <a:xfrm>
                <a:off x="6873653" y="1899398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6DEB134-740E-4C39-A8E4-10725F094750}"/>
                  </a:ext>
                </a:extLst>
              </p:cNvPr>
              <p:cNvSpPr txBox="1"/>
              <p:nvPr/>
            </p:nvSpPr>
            <p:spPr>
              <a:xfrm>
                <a:off x="5913547" y="361126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C660ED4-2C10-41A1-94FD-2A3F91F2DC20}"/>
                  </a:ext>
                </a:extLst>
              </p:cNvPr>
              <p:cNvSpPr txBox="1"/>
              <p:nvPr/>
            </p:nvSpPr>
            <p:spPr>
              <a:xfrm>
                <a:off x="7929482" y="360148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AF6F423D-3DEC-44C6-B732-4CEBC40C8295}"/>
                </a:ext>
              </a:extLst>
            </p:cNvPr>
            <p:cNvCxnSpPr/>
            <p:nvPr/>
          </p:nvCxnSpPr>
          <p:spPr>
            <a:xfrm flipH="1">
              <a:off x="9808771" y="1180407"/>
              <a:ext cx="0" cy="248130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8514343B-F69D-49AB-9618-B73F4D7B7A1D}"/>
                </a:ext>
              </a:extLst>
            </p:cNvPr>
            <p:cNvSpPr/>
            <p:nvPr/>
          </p:nvSpPr>
          <p:spPr>
            <a:xfrm>
              <a:off x="9735358" y="3124885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D4E7036-2466-4F13-ABC1-5CCDBA496073}"/>
                </a:ext>
              </a:extLst>
            </p:cNvPr>
            <p:cNvCxnSpPr/>
            <p:nvPr/>
          </p:nvCxnSpPr>
          <p:spPr>
            <a:xfrm flipV="1">
              <a:off x="8673509" y="2107466"/>
              <a:ext cx="2151774" cy="12283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5B548F6-3102-4DB5-9E08-3B03E4F37C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1478" y="2191661"/>
              <a:ext cx="1903805" cy="1066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7B0145F-B854-45A2-B25C-AF92880D34F3}"/>
              </a:ext>
            </a:extLst>
          </p:cNvPr>
          <p:cNvCxnSpPr>
            <a:cxnSpLocks/>
          </p:cNvCxnSpPr>
          <p:nvPr/>
        </p:nvCxnSpPr>
        <p:spPr>
          <a:xfrm>
            <a:off x="2176981" y="3947886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AB3C715A-4744-41AD-A65E-5337D7FD484F}"/>
              </a:ext>
            </a:extLst>
          </p:cNvPr>
          <p:cNvCxnSpPr>
            <a:cxnSpLocks/>
          </p:cNvCxnSpPr>
          <p:nvPr/>
        </p:nvCxnSpPr>
        <p:spPr>
          <a:xfrm flipH="1">
            <a:off x="1309364" y="4328024"/>
            <a:ext cx="1830531" cy="16949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52DA625E-5087-46B4-8A9A-181A5F504D79}"/>
              </a:ext>
            </a:extLst>
          </p:cNvPr>
          <p:cNvCxnSpPr>
            <a:cxnSpLocks/>
          </p:cNvCxnSpPr>
          <p:nvPr/>
        </p:nvCxnSpPr>
        <p:spPr>
          <a:xfrm flipH="1" flipV="1">
            <a:off x="1114147" y="4751131"/>
            <a:ext cx="2342106" cy="102954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26058E91-5E49-4BE6-B1CB-EDDB75FBD38A}"/>
              </a:ext>
            </a:extLst>
          </p:cNvPr>
          <p:cNvCxnSpPr>
            <a:cxnSpLocks/>
          </p:cNvCxnSpPr>
          <p:nvPr/>
        </p:nvCxnSpPr>
        <p:spPr>
          <a:xfrm flipH="1" flipV="1">
            <a:off x="1048547" y="5192829"/>
            <a:ext cx="2347992" cy="438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F2E9F3A-3F83-4C70-9071-1BD9FF08A6B1}"/>
              </a:ext>
            </a:extLst>
          </p:cNvPr>
          <p:cNvSpPr txBox="1"/>
          <p:nvPr/>
        </p:nvSpPr>
        <p:spPr>
          <a:xfrm>
            <a:off x="5848560" y="2646123"/>
            <a:ext cx="5573271" cy="133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FB90BDB-FB4C-47D7-9657-BCADCF326D14}"/>
              </a:ext>
            </a:extLst>
          </p:cNvPr>
          <p:cNvCxnSpPr>
            <a:cxnSpLocks/>
          </p:cNvCxnSpPr>
          <p:nvPr/>
        </p:nvCxnSpPr>
        <p:spPr>
          <a:xfrm>
            <a:off x="8076732" y="4076178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D46F79-E462-46B9-B7DB-E58F60608162}"/>
              </a:ext>
            </a:extLst>
          </p:cNvPr>
          <p:cNvSpPr txBox="1"/>
          <p:nvPr/>
        </p:nvSpPr>
        <p:spPr>
          <a:xfrm>
            <a:off x="7327398" y="1939636"/>
            <a:ext cx="33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2A2EF5B-A4DE-450F-A5F8-0CDA64D24CC6}"/>
              </a:ext>
            </a:extLst>
          </p:cNvPr>
          <p:cNvSpPr txBox="1"/>
          <p:nvPr/>
        </p:nvSpPr>
        <p:spPr>
          <a:xfrm>
            <a:off x="7929433" y="20072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8BEE64A-EA3E-485E-BD74-B4DFE5235577}"/>
              </a:ext>
            </a:extLst>
          </p:cNvPr>
          <p:cNvSpPr txBox="1"/>
          <p:nvPr/>
        </p:nvSpPr>
        <p:spPr>
          <a:xfrm rot="1469526">
            <a:off x="8309591" y="162750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61EF060-A183-40CE-9A13-6CF520FEC99D}"/>
              </a:ext>
            </a:extLst>
          </p:cNvPr>
          <p:cNvSpPr txBox="1"/>
          <p:nvPr/>
        </p:nvSpPr>
        <p:spPr>
          <a:xfrm rot="1469526">
            <a:off x="7945321" y="98010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26D44D-A699-41EF-8FE0-352172716488}"/>
              </a:ext>
            </a:extLst>
          </p:cNvPr>
          <p:cNvSpPr txBox="1"/>
          <p:nvPr/>
        </p:nvSpPr>
        <p:spPr>
          <a:xfrm rot="7830886">
            <a:off x="7032139" y="113078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97EC3BB-F4DD-49A8-9E4A-14FB45527D49}"/>
              </a:ext>
            </a:extLst>
          </p:cNvPr>
          <p:cNvSpPr txBox="1"/>
          <p:nvPr/>
        </p:nvSpPr>
        <p:spPr>
          <a:xfrm rot="7830886">
            <a:off x="6671742" y="171808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4B28D6-BE5A-4DF4-BDC4-7C8CA54B7EF2}"/>
              </a:ext>
            </a:extLst>
          </p:cNvPr>
          <p:cNvSpPr txBox="1"/>
          <p:nvPr/>
        </p:nvSpPr>
        <p:spPr>
          <a:xfrm>
            <a:off x="7602852" y="4526942"/>
            <a:ext cx="3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FA014D1-B960-4DD2-A522-08A09A08750A}"/>
              </a:ext>
            </a:extLst>
          </p:cNvPr>
          <p:cNvSpPr txBox="1"/>
          <p:nvPr/>
        </p:nvSpPr>
        <p:spPr>
          <a:xfrm>
            <a:off x="8204887" y="4594535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8688710-B0E2-46FB-A0C9-CEE2FEC44059}"/>
              </a:ext>
            </a:extLst>
          </p:cNvPr>
          <p:cNvSpPr txBox="1"/>
          <p:nvPr/>
        </p:nvSpPr>
        <p:spPr>
          <a:xfrm>
            <a:off x="7262925" y="6039759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432EC63-9252-4C40-93C1-BCFC7EDE2511}"/>
              </a:ext>
            </a:extLst>
          </p:cNvPr>
          <p:cNvSpPr txBox="1"/>
          <p:nvPr/>
        </p:nvSpPr>
        <p:spPr>
          <a:xfrm>
            <a:off x="8662976" y="6123977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DCB8D1B-2E27-43A6-8CA6-924A1117118D}"/>
              </a:ext>
            </a:extLst>
          </p:cNvPr>
          <p:cNvSpPr/>
          <p:nvPr/>
        </p:nvSpPr>
        <p:spPr>
          <a:xfrm>
            <a:off x="8094776" y="467797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00FEE6B-5423-4811-B0EE-EFA0C9A26247}"/>
              </a:ext>
            </a:extLst>
          </p:cNvPr>
          <p:cNvSpPr/>
          <p:nvPr/>
        </p:nvSpPr>
        <p:spPr>
          <a:xfrm>
            <a:off x="8084534" y="6224376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3" grpId="0"/>
      <p:bldP spid="55" grpId="0"/>
      <p:bldP spid="56" grpId="0"/>
      <p:bldP spid="57" grpId="0"/>
      <p:bldP spid="58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45097" y="793190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BC979B-DACF-49AB-81ED-A836FFB38BC7}"/>
              </a:ext>
            </a:extLst>
          </p:cNvPr>
          <p:cNvGrpSpPr/>
          <p:nvPr/>
        </p:nvGrpSpPr>
        <p:grpSpPr>
          <a:xfrm>
            <a:off x="7072419" y="209930"/>
            <a:ext cx="2407706" cy="2524127"/>
            <a:chOff x="1048547" y="3947886"/>
            <a:chExt cx="2407706" cy="25241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2176981" y="3947886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AB3C715A-4744-41AD-A65E-5337D7FD4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4" y="4328024"/>
              <a:ext cx="1830531" cy="169491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52DA625E-5087-46B4-8A9A-181A5F504D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4147" y="4751131"/>
              <a:ext cx="2342106" cy="1029545"/>
            </a:xfrm>
            <a:prstGeom prst="line">
              <a:avLst/>
            </a:prstGeom>
            <a:ln w="28575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6058E91-5E49-4BE6-B1CB-EDDB75FBD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8547" y="5192829"/>
              <a:ext cx="2347992" cy="4380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9F230F-249E-474F-81D7-7C50ED762F94}"/>
              </a:ext>
            </a:extLst>
          </p:cNvPr>
          <p:cNvGrpSpPr/>
          <p:nvPr/>
        </p:nvGrpSpPr>
        <p:grpSpPr>
          <a:xfrm>
            <a:off x="5359686" y="3345729"/>
            <a:ext cx="4241282" cy="2524127"/>
            <a:chOff x="5345312" y="3992177"/>
            <a:chExt cx="4241282" cy="252412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B684726-D43F-4BC4-BC71-4BA2BDF4C7BF}"/>
                </a:ext>
              </a:extLst>
            </p:cNvPr>
            <p:cNvGrpSpPr/>
            <p:nvPr/>
          </p:nvGrpSpPr>
          <p:grpSpPr>
            <a:xfrm>
              <a:off x="5697233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xmlns="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15767" y="3992177"/>
              <a:ext cx="0" cy="252412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5312" y="5070053"/>
              <a:ext cx="424128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6378FC6-33BE-4C58-A241-2430F7C898F4}"/>
              </a:ext>
            </a:extLst>
          </p:cNvPr>
          <p:cNvSpPr txBox="1"/>
          <p:nvPr/>
        </p:nvSpPr>
        <p:spPr>
          <a:xfrm>
            <a:off x="4073392" y="2646123"/>
            <a:ext cx="734843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AA8561-F0BC-4334-8255-C552950ED467}"/>
              </a:ext>
            </a:extLst>
          </p:cNvPr>
          <p:cNvGrpSpPr/>
          <p:nvPr/>
        </p:nvGrpSpPr>
        <p:grpSpPr>
          <a:xfrm>
            <a:off x="4096010" y="164820"/>
            <a:ext cx="2425143" cy="2481303"/>
            <a:chOff x="4096010" y="164820"/>
            <a:chExt cx="2425143" cy="24813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967D9DB7-598F-4831-8DD0-4FB1CBC749BB}"/>
                </a:ext>
              </a:extLst>
            </p:cNvPr>
            <p:cNvGrpSpPr/>
            <p:nvPr/>
          </p:nvGrpSpPr>
          <p:grpSpPr>
            <a:xfrm>
              <a:off x="4096010" y="164820"/>
              <a:ext cx="2422434" cy="2481303"/>
              <a:chOff x="8650818" y="1180407"/>
              <a:chExt cx="2422434" cy="24813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D21FBD35-B618-4206-8604-D9E08B318BF2}"/>
                  </a:ext>
                </a:extLst>
              </p:cNvPr>
              <p:cNvSpPr/>
              <p:nvPr/>
            </p:nvSpPr>
            <p:spPr>
              <a:xfrm rot="19993684">
                <a:off x="10172986" y="2377123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A65F240-7AFF-484B-A327-C458C09DA52D}"/>
                  </a:ext>
                </a:extLst>
              </p:cNvPr>
              <p:cNvSpPr/>
              <p:nvPr/>
            </p:nvSpPr>
            <p:spPr>
              <a:xfrm rot="17968405">
                <a:off x="9376638" y="238266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D482514E-3263-47B0-AF00-675AB591893D}"/>
                  </a:ext>
                </a:extLst>
              </p:cNvPr>
              <p:cNvGrpSpPr/>
              <p:nvPr/>
            </p:nvGrpSpPr>
            <p:grpSpPr>
              <a:xfrm>
                <a:off x="8650818" y="1328845"/>
                <a:ext cx="2422434" cy="2081198"/>
                <a:chOff x="5913547" y="1899398"/>
                <a:chExt cx="2422434" cy="2081198"/>
              </a:xfrm>
            </p:grpSpPr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xmlns="" id="{1B73AD26-234B-4354-8777-D5F2C3BA5025}"/>
                    </a:ext>
                  </a:extLst>
                </p:cNvPr>
                <p:cNvSpPr/>
                <p:nvPr/>
              </p:nvSpPr>
              <p:spPr>
                <a:xfrm>
                  <a:off x="6184207" y="2227448"/>
                  <a:ext cx="1782708" cy="1539396"/>
                </a:xfrm>
                <a:prstGeom prst="triangle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xmlns="" id="{A559CE1D-FC8E-437A-B201-AF020D550927}"/>
                    </a:ext>
                  </a:extLst>
                </p:cNvPr>
                <p:cNvSpPr txBox="1"/>
                <p:nvPr/>
              </p:nvSpPr>
              <p:spPr>
                <a:xfrm>
                  <a:off x="6873653" y="1899398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F5F57459-368D-4BF6-B5C7-639ECA1B14E2}"/>
                    </a:ext>
                  </a:extLst>
                </p:cNvPr>
                <p:cNvSpPr txBox="1"/>
                <p:nvPr/>
              </p:nvSpPr>
              <p:spPr>
                <a:xfrm>
                  <a:off x="5913547" y="361126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2AA56E06-58A7-4F9B-A73C-1954DD7CBFA0}"/>
                    </a:ext>
                  </a:extLst>
                </p:cNvPr>
                <p:cNvSpPr txBox="1"/>
                <p:nvPr/>
              </p:nvSpPr>
              <p:spPr>
                <a:xfrm>
                  <a:off x="7929482" y="360148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</a:p>
              </p:txBody>
            </p: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DB411E3D-1DB7-4E6A-85F9-DC9290EB2CBA}"/>
                  </a:ext>
                </a:extLst>
              </p:cNvPr>
              <p:cNvCxnSpPr/>
              <p:nvPr/>
            </p:nvCxnSpPr>
            <p:spPr>
              <a:xfrm flipH="1">
                <a:off x="9808771" y="1180407"/>
                <a:ext cx="0" cy="2481303"/>
              </a:xfrm>
              <a:prstGeom prst="line">
                <a:avLst/>
              </a:prstGeom>
              <a:ln w="127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1CE750C-B865-4D6D-9C15-760E24CB2159}"/>
                  </a:ext>
                </a:extLst>
              </p:cNvPr>
              <p:cNvSpPr/>
              <p:nvPr/>
            </p:nvSpPr>
            <p:spPr>
              <a:xfrm>
                <a:off x="9735358" y="312488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5818FB56-6B77-4F23-8900-2EC9AD729ED9}"/>
                  </a:ext>
                </a:extLst>
              </p:cNvPr>
              <p:cNvCxnSpPr/>
              <p:nvPr/>
            </p:nvCxnSpPr>
            <p:spPr>
              <a:xfrm flipV="1">
                <a:off x="8673509" y="2107466"/>
                <a:ext cx="2151774" cy="122830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1205DCCE-D8E2-43C0-A460-191763774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1478" y="2191661"/>
                <a:ext cx="1903805" cy="106692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5DCBF47-A115-47CA-81CB-D6A9EF785B10}"/>
                </a:ext>
              </a:extLst>
            </p:cNvPr>
            <p:cNvSpPr txBox="1"/>
            <p:nvPr/>
          </p:nvSpPr>
          <p:spPr>
            <a:xfrm>
              <a:off x="4750453" y="1939636"/>
              <a:ext cx="331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5D5ADD4-5275-4139-B738-44EF4631A755}"/>
                </a:ext>
              </a:extLst>
            </p:cNvPr>
            <p:cNvSpPr txBox="1"/>
            <p:nvPr/>
          </p:nvSpPr>
          <p:spPr>
            <a:xfrm>
              <a:off x="5352488" y="20072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CE1D041-450C-4629-ABAB-4A5A1E262DD3}"/>
                </a:ext>
              </a:extLst>
            </p:cNvPr>
            <p:cNvSpPr txBox="1"/>
            <p:nvPr/>
          </p:nvSpPr>
          <p:spPr>
            <a:xfrm rot="1469526">
              <a:off x="5732646" y="162750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A1686A94-8952-4361-98E4-658A61B4C8A1}"/>
                </a:ext>
              </a:extLst>
            </p:cNvPr>
            <p:cNvSpPr txBox="1"/>
            <p:nvPr/>
          </p:nvSpPr>
          <p:spPr>
            <a:xfrm rot="1469526">
              <a:off x="5368376" y="98010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29D6883-CAEA-4F75-B518-5EC0BBCD49C0}"/>
                </a:ext>
              </a:extLst>
            </p:cNvPr>
            <p:cNvSpPr txBox="1"/>
            <p:nvPr/>
          </p:nvSpPr>
          <p:spPr>
            <a:xfrm rot="7830886">
              <a:off x="4455194" y="113078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73318B3-0C9A-41E0-AD3E-9F9F3C73EC32}"/>
                </a:ext>
              </a:extLst>
            </p:cNvPr>
            <p:cNvSpPr txBox="1"/>
            <p:nvPr/>
          </p:nvSpPr>
          <p:spPr>
            <a:xfrm rot="7830886">
              <a:off x="4094797" y="171808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DE37BAB-6CB7-436F-BA8F-1B70CA19B0F9}"/>
              </a:ext>
            </a:extLst>
          </p:cNvPr>
          <p:cNvGrpSpPr/>
          <p:nvPr/>
        </p:nvGrpSpPr>
        <p:grpSpPr>
          <a:xfrm>
            <a:off x="733588" y="3356890"/>
            <a:ext cx="2986812" cy="2524127"/>
            <a:chOff x="6588176" y="4076178"/>
            <a:chExt cx="2986812" cy="2524127"/>
          </a:xfrm>
        </p:grpSpPr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xmlns="" id="{6943061D-538C-4885-A00F-C25BE6DF7E20}"/>
                </a:ext>
              </a:extLst>
            </p:cNvPr>
            <p:cNvSpPr/>
            <p:nvPr/>
          </p:nvSpPr>
          <p:spPr>
            <a:xfrm>
              <a:off x="6902324" y="4759246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55C3244-E1DB-4A02-9CFF-CB9D95716DC4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2BAEC20D-28D4-403B-AA24-F64E1C0209D6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69C5B1F-7C23-44C1-A0EA-A7EABC7223E8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9B93F60-8672-4D50-BCDE-CBBC07A308D4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B4A9802-B0EF-41E6-8789-DEC5E9D57E77}"/>
                </a:ext>
              </a:extLst>
            </p:cNvPr>
            <p:cNvCxnSpPr>
              <a:cxnSpLocks/>
            </p:cNvCxnSpPr>
            <p:nvPr/>
          </p:nvCxnSpPr>
          <p:spPr>
            <a:xfrm>
              <a:off x="8076732" y="4076178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B7E31DD3-B2FD-40D0-A844-DD829914BE9A}"/>
                </a:ext>
              </a:extLst>
            </p:cNvPr>
            <p:cNvSpPr txBox="1"/>
            <p:nvPr/>
          </p:nvSpPr>
          <p:spPr>
            <a:xfrm>
              <a:off x="7602852" y="4526942"/>
              <a:ext cx="37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68890718-0397-4A3F-A38A-B1734D77C142}"/>
                </a:ext>
              </a:extLst>
            </p:cNvPr>
            <p:cNvSpPr txBox="1"/>
            <p:nvPr/>
          </p:nvSpPr>
          <p:spPr>
            <a:xfrm>
              <a:off x="8204887" y="4594535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B3D1D294-3156-4608-BB6A-7F079E9CA75F}"/>
                </a:ext>
              </a:extLst>
            </p:cNvPr>
            <p:cNvSpPr txBox="1"/>
            <p:nvPr/>
          </p:nvSpPr>
          <p:spPr>
            <a:xfrm>
              <a:off x="7262925" y="6039759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E555A10-FD08-4E27-A56B-FB2EA89D74F8}"/>
                </a:ext>
              </a:extLst>
            </p:cNvPr>
            <p:cNvSpPr txBox="1"/>
            <p:nvPr/>
          </p:nvSpPr>
          <p:spPr>
            <a:xfrm>
              <a:off x="8662976" y="6123977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7D837233-3460-42E6-964C-1C64E8A8F951}"/>
                </a:ext>
              </a:extLst>
            </p:cNvPr>
            <p:cNvSpPr/>
            <p:nvPr/>
          </p:nvSpPr>
          <p:spPr>
            <a:xfrm>
              <a:off x="8094776" y="4677979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39E2B9-84DD-4D06-8EFE-09F776C603CF}"/>
                </a:ext>
              </a:extLst>
            </p:cNvPr>
            <p:cNvSpPr/>
            <p:nvPr/>
          </p:nvSpPr>
          <p:spPr>
            <a:xfrm>
              <a:off x="8084534" y="6224376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54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F19842A-D966-46B4-994F-D9235513DC7B}"/>
              </a:ext>
            </a:extLst>
          </p:cNvPr>
          <p:cNvGrpSpPr/>
          <p:nvPr/>
        </p:nvGrpSpPr>
        <p:grpSpPr>
          <a:xfrm>
            <a:off x="145097" y="1581055"/>
            <a:ext cx="3451632" cy="658783"/>
            <a:chOff x="145097" y="1581055"/>
            <a:chExt cx="3451632" cy="6587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479573" y="2017248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145097" y="1780653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808222" y="179357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860346" y="176645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2085409" y="177817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311203" y="1581055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F2E9F3A-3F83-4C70-9071-1BD9FF08A6B1}"/>
              </a:ext>
            </a:extLst>
          </p:cNvPr>
          <p:cNvSpPr txBox="1"/>
          <p:nvPr/>
        </p:nvSpPr>
        <p:spPr>
          <a:xfrm>
            <a:off x="5921371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8907F85-012D-4CB9-B5D9-389716CEC624}"/>
              </a:ext>
            </a:extLst>
          </p:cNvPr>
          <p:cNvSpPr txBox="1"/>
          <p:nvPr/>
        </p:nvSpPr>
        <p:spPr>
          <a:xfrm>
            <a:off x="60508" y="265295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C24CCE1-2EF2-4CCC-AF3B-4069EF074F3A}"/>
              </a:ext>
            </a:extLst>
          </p:cNvPr>
          <p:cNvSpPr txBox="1"/>
          <p:nvPr/>
        </p:nvSpPr>
        <p:spPr>
          <a:xfrm>
            <a:off x="4843562" y="3909527"/>
            <a:ext cx="642644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6197F3B-5EBF-4F45-BDD2-234DD568C982}"/>
              </a:ext>
            </a:extLst>
          </p:cNvPr>
          <p:cNvGrpSpPr/>
          <p:nvPr/>
        </p:nvGrpSpPr>
        <p:grpSpPr>
          <a:xfrm>
            <a:off x="7275878" y="278772"/>
            <a:ext cx="1596325" cy="2247390"/>
            <a:chOff x="7275878" y="278772"/>
            <a:chExt cx="1596325" cy="224739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7275878" y="60367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7756322" y="101641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8104506" y="602367"/>
              <a:ext cx="0" cy="1600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0F4302E-B101-4DA6-9860-A6297AB96C23}"/>
                </a:ext>
              </a:extLst>
            </p:cNvPr>
            <p:cNvSpPr txBox="1"/>
            <p:nvPr/>
          </p:nvSpPr>
          <p:spPr>
            <a:xfrm>
              <a:off x="7819305" y="278772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1B7EB26-298B-41EB-91B1-5BDEBA2D9BF8}"/>
                </a:ext>
              </a:extLst>
            </p:cNvPr>
            <p:cNvSpPr txBox="1"/>
            <p:nvPr/>
          </p:nvSpPr>
          <p:spPr>
            <a:xfrm>
              <a:off x="7871591" y="2156830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31CE742-7872-4F81-8FC5-F622EB83A32E}"/>
                </a:ext>
              </a:extLst>
            </p:cNvPr>
            <p:cNvSpPr txBox="1"/>
            <p:nvPr/>
          </p:nvSpPr>
          <p:spPr>
            <a:xfrm rot="2870454">
              <a:off x="7915339" y="971126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568620B-B30B-4D29-B90C-7BB0742835E1}"/>
                </a:ext>
              </a:extLst>
            </p:cNvPr>
            <p:cNvSpPr txBox="1"/>
            <p:nvPr/>
          </p:nvSpPr>
          <p:spPr>
            <a:xfrm rot="2335545">
              <a:off x="7942672" y="1683370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D03FD0-20F9-4992-BC5E-77EDAC771330}"/>
              </a:ext>
            </a:extLst>
          </p:cNvPr>
          <p:cNvGrpSpPr/>
          <p:nvPr/>
        </p:nvGrpSpPr>
        <p:grpSpPr>
          <a:xfrm>
            <a:off x="980089" y="4065634"/>
            <a:ext cx="3511154" cy="1951916"/>
            <a:chOff x="980089" y="4065634"/>
            <a:chExt cx="3511154" cy="195191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B684726-D43F-4BC4-BC71-4BA2BDF4C7BF}"/>
                </a:ext>
              </a:extLst>
            </p:cNvPr>
            <p:cNvGrpSpPr/>
            <p:nvPr/>
          </p:nvGrpSpPr>
          <p:grpSpPr>
            <a:xfrm>
              <a:off x="980089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xmlns="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2698623" y="4498376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0291" y="505372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5CD8263-3B91-48F7-A515-986A78A575A3}"/>
                </a:ext>
              </a:extLst>
            </p:cNvPr>
            <p:cNvSpPr txBox="1"/>
            <p:nvPr/>
          </p:nvSpPr>
          <p:spPr>
            <a:xfrm>
              <a:off x="2345974" y="4652440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96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84" cy="7373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7232" y="99749"/>
            <a:ext cx="3976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/Tr117)</a:t>
            </a:r>
            <a:endParaRPr lang="en-US" sz="2800" b="1" u="sng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E780FB-F0A6-4034-A8BE-9491D2D71ABC}"/>
              </a:ext>
            </a:extLst>
          </p:cNvPr>
          <p:cNvSpPr txBox="1"/>
          <p:nvPr/>
        </p:nvSpPr>
        <p:spPr>
          <a:xfrm>
            <a:off x="166671" y="730779"/>
            <a:ext cx="7279158" cy="175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F02EF9-DF59-47E3-B567-A991F6C5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600" y="425554"/>
            <a:ext cx="1527849" cy="95867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22ECF30-1F92-4DA5-8696-F9D30688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848" y="1279388"/>
            <a:ext cx="1527848" cy="147818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B2A68BD-5AA4-4E2C-91D7-A07D6B6A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193" y="1503843"/>
            <a:ext cx="1076325" cy="12895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DC3C68-CFC2-4B03-A1AF-39AC862F6AC7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BABC548-D0CA-444D-972C-D81AC9A1292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7789FB2-CDD2-4236-BB48-1CA7798177B0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E8FF2E-9CE5-4E79-BECE-F800A434B2CF}"/>
              </a:ext>
            </a:extLst>
          </p:cNvPr>
          <p:cNvSpPr txBox="1"/>
          <p:nvPr/>
        </p:nvSpPr>
        <p:spPr>
          <a:xfrm>
            <a:off x="0" y="702921"/>
            <a:ext cx="7279158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417E2C-D5F2-4712-AE07-47669236FB79}"/>
              </a:ext>
            </a:extLst>
          </p:cNvPr>
          <p:cNvSpPr txBox="1"/>
          <p:nvPr/>
        </p:nvSpPr>
        <p:spPr>
          <a:xfrm>
            <a:off x="166671" y="2450468"/>
            <a:ext cx="39767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3159E1F-8884-4E86-A388-5C0205175BD7}"/>
              </a:ext>
            </a:extLst>
          </p:cNvPr>
          <p:cNvSpPr txBox="1"/>
          <p:nvPr/>
        </p:nvSpPr>
        <p:spPr>
          <a:xfrm>
            <a:off x="35827" y="2922422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6" descr="Hình gạch hoa">
            <a:extLst>
              <a:ext uri="{FF2B5EF4-FFF2-40B4-BE49-F238E27FC236}">
                <a16:creationId xmlns:a16="http://schemas.microsoft.com/office/drawing/2014/main" xmlns="" id="{AF2046EC-12A7-45DB-BD28-769D7431CB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97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A31208-27BD-410C-9A17-0A946F2D0C27}"/>
              </a:ext>
            </a:extLst>
          </p:cNvPr>
          <p:cNvSpPr txBox="1"/>
          <p:nvPr/>
        </p:nvSpPr>
        <p:spPr>
          <a:xfrm>
            <a:off x="2448165" y="2997660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ình bông hoa">
            <a:extLst>
              <a:ext uri="{FF2B5EF4-FFF2-40B4-BE49-F238E27FC236}">
                <a16:creationId xmlns:a16="http://schemas.microsoft.com/office/drawing/2014/main" xmlns="" id="{18363763-8856-4078-A221-7366D431C5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391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40CED7-2BD6-4156-81B0-441DC7E8C3FE}"/>
              </a:ext>
            </a:extLst>
          </p:cNvPr>
          <p:cNvSpPr txBox="1"/>
          <p:nvPr/>
        </p:nvSpPr>
        <p:spPr>
          <a:xfrm>
            <a:off x="4954027" y="3042514"/>
            <a:ext cx="58128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9281957-E146-41E2-A4DB-68700C9BA3F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35" y="4374938"/>
            <a:ext cx="1295400" cy="12382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8B61C43-37BA-4A6C-9C9D-6EB9356F7FB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5" y="4380018"/>
            <a:ext cx="1268730" cy="122872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5" grpId="0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649</TotalTime>
  <Words>1090</Words>
  <Application>Microsoft Office PowerPoint</Application>
  <PresentationFormat>Custom</PresentationFormat>
  <Paragraphs>269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Thực hiện theo yêu cầu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lệ cuộc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23</cp:revision>
  <dcterms:created xsi:type="dcterms:W3CDTF">2021-06-07T13:44:00Z</dcterms:created>
  <dcterms:modified xsi:type="dcterms:W3CDTF">2021-08-19T12:26:51Z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