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57" r:id="rId3"/>
    <p:sldId id="263" r:id="rId4"/>
    <p:sldId id="264" r:id="rId5"/>
    <p:sldId id="265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4" r:id="rId14"/>
    <p:sldId id="305" r:id="rId15"/>
    <p:sldId id="300" r:id="rId16"/>
    <p:sldId id="302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0C443-75E9-4AD4-9048-FCADA8F2E38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EBAD1-CA57-42DD-ACDA-5AE9236EA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Freeform 9"/>
          <p:cNvSpPr>
            <a:spLocks/>
          </p:cNvSpPr>
          <p:nvPr/>
        </p:nvSpPr>
        <p:spPr bwMode="auto">
          <a:xfrm>
            <a:off x="7620000" y="1295400"/>
            <a:ext cx="16002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Freeform 10"/>
          <p:cNvSpPr>
            <a:spLocks/>
          </p:cNvSpPr>
          <p:nvPr/>
        </p:nvSpPr>
        <p:spPr bwMode="auto">
          <a:xfrm>
            <a:off x="6248400" y="1066800"/>
            <a:ext cx="9906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1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52" y="100537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2209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33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0"/>
            <a:ext cx="182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533401" y="1752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334000"/>
            <a:ext cx="135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338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324225"/>
            <a:ext cx="2286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Freeform 40"/>
          <p:cNvSpPr>
            <a:spLocks/>
          </p:cNvSpPr>
          <p:nvPr/>
        </p:nvSpPr>
        <p:spPr bwMode="auto">
          <a:xfrm rot="728459">
            <a:off x="838200" y="2133600"/>
            <a:ext cx="76200" cy="457200"/>
          </a:xfrm>
          <a:custGeom>
            <a:avLst/>
            <a:gdLst>
              <a:gd name="T0" fmla="*/ 2147483646 w 409"/>
              <a:gd name="T1" fmla="*/ 2147483646 h 658"/>
              <a:gd name="T2" fmla="*/ 2147483646 w 409"/>
              <a:gd name="T3" fmla="*/ 2147483646 h 658"/>
              <a:gd name="T4" fmla="*/ 2147483646 w 409"/>
              <a:gd name="T5" fmla="*/ 2147483646 h 658"/>
              <a:gd name="T6" fmla="*/ 2147483646 w 409"/>
              <a:gd name="T7" fmla="*/ 2147483646 h 658"/>
              <a:gd name="T8" fmla="*/ 2147483646 w 409"/>
              <a:gd name="T9" fmla="*/ 2147483646 h 658"/>
              <a:gd name="T10" fmla="*/ 2147483646 w 409"/>
              <a:gd name="T11" fmla="*/ 2147483646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7" name="Picture 7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7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7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7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7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7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7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81000"/>
            <a:ext cx="13541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990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6" name="Picture 2" descr="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" descr="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10" name="Group 19"/>
          <p:cNvGrpSpPr>
            <a:grpSpLocks noChangeAspect="1"/>
          </p:cNvGrpSpPr>
          <p:nvPr/>
        </p:nvGrpSpPr>
        <p:grpSpPr bwMode="auto">
          <a:xfrm flipH="1">
            <a:off x="7924800" y="4648200"/>
            <a:ext cx="1219200" cy="2209800"/>
            <a:chOff x="4080" y="1392"/>
            <a:chExt cx="1296" cy="2784"/>
          </a:xfrm>
        </p:grpSpPr>
        <p:sp>
          <p:nvSpPr>
            <p:cNvPr id="3124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5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6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7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8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9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0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1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2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3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4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5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6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7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8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9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0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1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2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3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4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5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6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7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8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9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0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1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2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3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4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5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6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7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8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9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0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1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2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3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4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5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6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7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8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9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0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1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2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3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4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5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9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0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1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2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3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4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5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6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7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8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9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0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1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2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11" name="Picture 4" descr="ctre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" name="WordArt 121"/>
          <p:cNvSpPr>
            <a:spLocks noChangeArrowheads="1" noChangeShapeType="1" noTextEdit="1"/>
          </p:cNvSpPr>
          <p:nvPr/>
        </p:nvSpPr>
        <p:spPr bwMode="auto">
          <a:xfrm>
            <a:off x="2419350" y="1051432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4" name="WordArt 122"/>
          <p:cNvSpPr>
            <a:spLocks noChangeArrowheads="1" noChangeShapeType="1" noTextEdit="1"/>
          </p:cNvSpPr>
          <p:nvPr/>
        </p:nvSpPr>
        <p:spPr bwMode="auto">
          <a:xfrm>
            <a:off x="1771650" y="2628409"/>
            <a:ext cx="577215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THUỶ TINH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7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158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LÀM THÍ NGHIỆM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47465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cháy không 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 2: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bị gỉ không?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bị a- xít ăn mòn không ?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 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phải là vật trong suốt không?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 </a:t>
            </a: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dễ vỡ không?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69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NHÓM BÁO CÁO KẾT QUẢ</a:t>
            </a: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các thí nghiệm em rút ra kết luận gì?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3400" y="2286000"/>
            <a:ext cx="8153400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 luận: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Thuỷ tinh thường trong suốt, không gỉ, cứng nhưng dễ vỡ.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Thuỷ tinh không cháy, không hút ẩm và không bị a – xít ăn mòn</a:t>
            </a:r>
            <a:endParaRPr kumimoji="0" lang="vi-VN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409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Thuỷ tinh được ứng dụng như thế nào trong cuộc sống ?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nhiều đồ dùng như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</a:t>
            </a:r>
            <a:r>
              <a:rPr lang="vi-VN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bình hoa, chén, bát,….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có những cách bảo quản nào để đồ dùng thủy tinh không bị vỡ ? 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bảo quản những sản phẩm được làm bằng thuỷ tinh thì chúng ta cần tránh va chạm với những vật rắn, để nơi chắc chắn để tránh làm rơi, vỡ…</a:t>
            </a:r>
            <a:endParaRPr lang="en-US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81940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Video sau và cho biết </a:t>
            </a:r>
            <a:r>
              <a:rPr lang="vi-VN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tinh được làm chủ yếu từ nguồn nguyên liệu nào?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-"/>
            </a:pP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tinh được làm chủ yếu từ nguồn nguyên liệu nào?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Cát</a:t>
            </a:r>
          </a:p>
          <a:p>
            <a:pPr algn="just">
              <a:buFontTx/>
              <a:buChar char="-"/>
            </a:pPr>
            <a:r>
              <a:rPr lang="en-US" sz="3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Thủy tinh được sản xuất theo các hình thức nào?  </a:t>
            </a:r>
          </a:p>
          <a:p>
            <a:pPr algn="just">
              <a:buFontTx/>
              <a:buChar char="-"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thể được sản xuất bằng máy theo dây chuyền. Ngoài ra thủy tinh có thể được làm bằng hình thức thủ công.</a:t>
            </a:r>
          </a:p>
          <a:p>
            <a:pPr algn="just"/>
            <a:endParaRPr lang="en-US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807726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giữ cho nguồn tài nguyên này không bị cạn kiệt, ta có cách khai thác như thế nào?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Khai thác hợp lí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khi SX, các nhà máy cần bảo đảm yêu c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 gì để chống ô nhiễm MT?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Phải xử lí chất thải hợp lí không thải ra sông, suối</a:t>
            </a:r>
            <a:endParaRPr lang="en-US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286000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 có 1 đồ vật bằng thủy tinh không may bị vỡ em sẽ xử lý như thế nào?</a:t>
            </a:r>
            <a:endParaRPr kumimoji="0" lang="vi-VN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533400" y="2133600"/>
            <a:ext cx="8077200" cy="3505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220663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0" dirty="0" smtClean="0">
                <a:solidFill>
                  <a:srgbClr val="0B0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3600" b="1" i="0" dirty="0" smtClean="0">
                <a:solidFill>
                  <a:srgbClr val="0B0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i="0" dirty="0">
              <a:solidFill>
                <a:srgbClr val="0B0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38200" y="2438400"/>
            <a:ext cx="7772400" cy="2514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514600"/>
            <a:ext cx="914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i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600" b="1" i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Hãy </a:t>
            </a:r>
            <a:r>
              <a:rPr lang="en-US" altLang="en-US" sz="3600" b="1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</a:t>
            </a:r>
            <a:r>
              <a:rPr lang="en-US" altLang="en-US" sz="3600" b="1" i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 đồ dùng làm bằng thủy tinh mà em </a:t>
            </a:r>
            <a:r>
              <a:rPr lang="en-US" altLang="en-US" sz="3600" b="1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600" b="1" dirty="0">
              <a:solidFill>
                <a:srgbClr val="0070C0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1402339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 TINH</a:t>
            </a:r>
            <a:endParaRPr lang="en-US" sz="36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0" y="16002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Mét 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sè ®ång dïng lµm b»ng  thuû tinh:</a:t>
            </a:r>
          </a:p>
        </p:txBody>
      </p:sp>
      <p:pic>
        <p:nvPicPr>
          <p:cNvPr id="33803" name="Picture 11" descr="LH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DSC0134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CH0J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Picture 32" descr="florenceflaskthreecolorty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 descr="CAW99P4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1682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Picture 34" descr="CAMFG0X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1679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494331f8_pha lê vẻ đẹp thanh t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cua_luoi_chong_muoi_tu_cuon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 descr="ANd9GcTKfiPDTuD_SytsjK1cdOpz3aG7qH5d8Iz8xRWSSpuGeON61uD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868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en_trang_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038600" cy="3243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599"/>
            <a:ext cx="4152900" cy="3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62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 m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tả những hiểu biết ban đầu của mình về tính chất của thủy tinh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hãy nêu thắc mắc của mình về tính chất của thủy tinh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cháy không ?</a:t>
            </a:r>
            <a:endParaRPr lang="en-US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bị gỉ không?</a:t>
            </a:r>
            <a:endParaRPr lang="en-US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bị a- xít ăn mòn không ?</a:t>
            </a:r>
            <a:endParaRPr lang="en-US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phải là vật trong suốt không?</a:t>
            </a:r>
            <a:endParaRPr lang="en-US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dễ vỡ không?</a:t>
            </a:r>
            <a:endParaRPr kumimoji="0" lang="vi-VN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Dựa vào câu hỏi em hãy dự đoán kết quả</a:t>
            </a:r>
            <a:endParaRPr kumimoji="0" lang="vi-VN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kiểm tra kết quả dự đoán của mình các em phải làm thế nào?</a:t>
            </a:r>
            <a:endParaRPr kumimoji="0" lang="vi-VN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ề xuất thí nghiệm nghiên cứu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499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Toan</cp:lastModifiedBy>
  <cp:revision>51</cp:revision>
  <dcterms:created xsi:type="dcterms:W3CDTF">2006-08-16T00:00:00Z</dcterms:created>
  <dcterms:modified xsi:type="dcterms:W3CDTF">2022-12-02T07:22:28Z</dcterms:modified>
</cp:coreProperties>
</file>