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52" r:id="rId4"/>
    <p:sldId id="376" r:id="rId5"/>
    <p:sldId id="370" r:id="rId6"/>
    <p:sldId id="384" r:id="rId7"/>
    <p:sldId id="385" r:id="rId8"/>
    <p:sldId id="377" r:id="rId9"/>
    <p:sldId id="378" r:id="rId10"/>
    <p:sldId id="381" r:id="rId11"/>
    <p:sldId id="386" r:id="rId12"/>
    <p:sldId id="379" r:id="rId13"/>
    <p:sldId id="380" r:id="rId14"/>
    <p:sldId id="390" r:id="rId15"/>
    <p:sldId id="366" r:id="rId16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FF00"/>
    <a:srgbClr val="FF3399"/>
    <a:srgbClr val="66FF33"/>
    <a:srgbClr val="003399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3"/>
    <p:restoredTop sz="93739"/>
  </p:normalViewPr>
  <p:slideViewPr>
    <p:cSldViewPr showGuides="1">
      <p:cViewPr>
        <p:scale>
          <a:sx n="101" d="100"/>
          <a:sy n="101" d="100"/>
        </p:scale>
        <p:origin x="-276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024A96-97C3-48BA-B0D4-EFF3CF68CB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87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6F3F0-CE34-4816-86A9-7072CBA64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video" Target="file:///D:\van%20anh\c&#244;%20na\GADT%20ltva%20cau%20thi%20huyen\Phim%20rung%20bi%20tan%20pha.mpg" TargetMode="External"/><Relationship Id="rId1" Type="http://schemas.microsoft.com/office/2007/relationships/media" Target="file:///D:\van%20anh\c&#244;%20na\GADT%20ltva%20cau%20thi%20huyen\Phim%20rung%20bi%20tan%20pha.mpg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" y="50800"/>
            <a:ext cx="1257300" cy="74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20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54950" y="4348163"/>
            <a:ext cx="1257300" cy="74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7150" y="4122738"/>
            <a:ext cx="942975" cy="99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58163" y="-38100"/>
            <a:ext cx="942975" cy="99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Slide Number Placeholder 1"/>
          <p:cNvSpPr txBox="1"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noFill/>
          <a:ln>
            <a:noFill/>
          </a:ln>
        </p:spPr>
        <p:txBody>
          <a:bodyPr anchor="ctr" anchorCtr="0"/>
          <a:lstStyle/>
          <a:p>
            <a:pPr marL="0" indent="0"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900" dirty="0">
                <a:solidFill>
                  <a:srgbClr val="89898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</a:t>
            </a:fld>
            <a:endParaRPr lang="en-US" altLang="en-US" sz="900" dirty="0">
              <a:solidFill>
                <a:srgbClr val="898989"/>
              </a:solidFill>
              <a:latin typeface="Tahom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4" name="WordArt 7" descr="416eu"/>
          <p:cNvSpPr>
            <a:spLocks noTextEdit="1"/>
          </p:cNvSpPr>
          <p:nvPr/>
        </p:nvSpPr>
        <p:spPr>
          <a:xfrm>
            <a:off x="1931988" y="227013"/>
            <a:ext cx="5059362" cy="1401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">
                <a:rot lat="0" lon="0" rev="0"/>
              </a:camera>
              <a:lightRig rig="legacyFlat4" dir="b"/>
            </a:scene3d>
            <a:sp3d extrusionH="1801800" prstMaterial="legacyPlastic">
              <a:extrusionClr>
                <a:srgbClr val="E4F3F4"/>
              </a:extrusionClr>
            </a:sp3d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NGƯỜI GÁC RỪNG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TÍ HON</a:t>
            </a:r>
          </a:p>
        </p:txBody>
      </p:sp>
      <p:pic>
        <p:nvPicPr>
          <p:cNvPr id="149517" name="Picture 13" descr="Bao ve run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1731010"/>
            <a:ext cx="7399655" cy="341249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rừn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4648200" cy="2514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4259" name="Picture 3" descr="Chặt rừ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"/>
            <a:ext cx="4495800" cy="2514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4260" name="Picture 4" descr="avat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500"/>
            <a:ext cx="4648200" cy="2286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4261" name="Picture 5" descr="ld_3-9-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57500"/>
            <a:ext cx="4495800" cy="2286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4" name="Text Box 7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CHẶT PHÁ RỪNG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sac_mau_cuoc_song_14"/>
          <p:cNvPicPr>
            <a:picLocks noChangeAspect="1"/>
          </p:cNvPicPr>
          <p:nvPr/>
        </p:nvPicPr>
        <p:blipFill>
          <a:blip r:embed="rId4">
            <a:lum bright="17999" contrast="-14000"/>
          </a:blip>
          <a:stretch>
            <a:fillRect/>
          </a:stretch>
        </p:blipFill>
        <p:spPr>
          <a:xfrm>
            <a:off x="0" y="57150"/>
            <a:ext cx="9144000" cy="501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58" name="Picture 2" descr="PHARUN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8" y="11113"/>
            <a:ext cx="4595812" cy="25034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6" name="Group 22"/>
          <p:cNvGrpSpPr/>
          <p:nvPr/>
        </p:nvGrpSpPr>
        <p:grpSpPr>
          <a:xfrm>
            <a:off x="0" y="0"/>
            <a:ext cx="9221788" cy="5143500"/>
            <a:chOff x="-9" y="0"/>
            <a:chExt cx="5809" cy="4320"/>
          </a:xfrm>
        </p:grpSpPr>
        <p:pic>
          <p:nvPicPr>
            <p:cNvPr id="13319" name="Picture 23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62"/>
              <a:ext cx="5744" cy="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Picture 24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" y="0"/>
              <a:ext cx="5809" cy="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1" name="Picture 25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-2135" y="2136"/>
              <a:ext cx="4320" cy="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2" name="Picture 26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5400000" flipH="1">
              <a:off x="3571" y="2131"/>
              <a:ext cx="4320" cy="5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73064" name="Picture 8" descr="PHARU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0"/>
            <a:ext cx="4191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65" name="Phim rung bi tan pha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" y="2571750"/>
            <a:ext cx="8991600" cy="2414588"/>
          </a:xfrm>
          <a:prstGeom prst="rect">
            <a:avLst/>
          </a:prstGeom>
          <a:noFill/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306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/>
          <p:nvPr/>
        </p:nvSpPr>
        <p:spPr>
          <a:xfrm>
            <a:off x="0" y="3429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8"/>
          <p:cNvSpPr txBox="1"/>
          <p:nvPr/>
        </p:nvSpPr>
        <p:spPr>
          <a:xfrm>
            <a:off x="0" y="74295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gác rừng tí hon.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Text Box 9"/>
          <p:cNvSpPr txBox="1"/>
          <p:nvPr/>
        </p:nvSpPr>
        <p:spPr>
          <a:xfrm>
            <a:off x="0" y="971550"/>
            <a:ext cx="251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219" name="Text Box 11"/>
          <p:cNvSpPr txBox="1"/>
          <p:nvPr/>
        </p:nvSpPr>
        <p:spPr>
          <a:xfrm>
            <a:off x="381000" y="3467100"/>
            <a:ext cx="8580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điện thoại báo công an. Kết hợp với các chú công an bắt bọn trộm gỗ.   </a:t>
            </a:r>
          </a:p>
        </p:txBody>
      </p:sp>
      <p:sp>
        <p:nvSpPr>
          <p:cNvPr id="14343" name="Text Box 12"/>
          <p:cNvSpPr txBox="1"/>
          <p:nvPr/>
        </p:nvSpPr>
        <p:spPr>
          <a:xfrm>
            <a:off x="0" y="131445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Kể những việc l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nhỏ cho thấy :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Text Box 13"/>
          <p:cNvSpPr txBox="1"/>
          <p:nvPr/>
        </p:nvSpPr>
        <p:spPr>
          <a:xfrm>
            <a:off x="0" y="2971800"/>
            <a:ext cx="449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Bạn l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dũng cảm: 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Text Box 14"/>
          <p:cNvSpPr txBox="1"/>
          <p:nvPr/>
        </p:nvSpPr>
        <p:spPr>
          <a:xfrm>
            <a:off x="0" y="1657350"/>
            <a:ext cx="457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l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thông minh: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223" name="Text Box 15"/>
          <p:cNvSpPr txBox="1"/>
          <p:nvPr/>
        </p:nvSpPr>
        <p:spPr>
          <a:xfrm>
            <a:off x="381000" y="2076450"/>
            <a:ext cx="85483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theo dấu chân. Phát hiện khoảng hơn chục cây to cộ đã bị chặt thành từng khúc dài. Gần đó tiếng bàn bạc. </a:t>
            </a:r>
          </a:p>
        </p:txBody>
      </p:sp>
      <p:sp>
        <p:nvSpPr>
          <p:cNvPr id="222224" name="Text Box 16"/>
          <p:cNvSpPr txBox="1"/>
          <p:nvPr/>
        </p:nvSpPr>
        <p:spPr>
          <a:xfrm>
            <a:off x="0" y="436245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học tập được bạn nhỏ điều gì ?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  <p:bldP spid="222223" grpId="0"/>
      <p:bldP spid="222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/>
          <p:cNvSpPr txBox="1"/>
          <p:nvPr/>
        </p:nvSpPr>
        <p:spPr>
          <a:xfrm>
            <a:off x="0" y="3429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8"/>
          <p:cNvSpPr txBox="1"/>
          <p:nvPr/>
        </p:nvSpPr>
        <p:spPr>
          <a:xfrm>
            <a:off x="0" y="74295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gác rừng tí hon.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 Box 9"/>
          <p:cNvSpPr txBox="1"/>
          <p:nvPr/>
        </p:nvSpPr>
        <p:spPr>
          <a:xfrm>
            <a:off x="0" y="857250"/>
            <a:ext cx="251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242" name="Text Box 10"/>
          <p:cNvSpPr txBox="1"/>
          <p:nvPr/>
        </p:nvSpPr>
        <p:spPr>
          <a:xfrm>
            <a:off x="0" y="12573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học tập được bạn nhỏ điều gì ?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243" name="Text Box 11"/>
          <p:cNvSpPr txBox="1"/>
          <p:nvPr/>
        </p:nvSpPr>
        <p:spPr>
          <a:xfrm>
            <a:off x="0" y="1657350"/>
            <a:ext cx="9144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Tinh thần trách nhiệm bảo vệ 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sản chung, bảo vệ rừng.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Bình tĩnh, thông minh khi xử trí tình huống.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Phán đoán nhanh, phản ứng nhanh.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Dũng cảm, mưu trí.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244" name="Text Box 12"/>
          <p:cNvSpPr txBox="1"/>
          <p:nvPr/>
        </p:nvSpPr>
        <p:spPr>
          <a:xfrm>
            <a:off x="0" y="348615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câu chuyện tác giả muốn ca ngợi điều gì ?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245" name="Text Box 13"/>
          <p:cNvSpPr txBox="1"/>
          <p:nvPr/>
        </p:nvSpPr>
        <p:spPr>
          <a:xfrm>
            <a:off x="0" y="403860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Biểu dương ý thức bảo vệ rừng, sự thông minh v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dũng cảm của một công dân nhỏ tuổi.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/>
      <p:bldP spid="223243" grpId="0"/>
      <p:bldP spid="223244" grpId="0"/>
      <p:bldP spid="223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/>
          <p:nvPr/>
        </p:nvSpPr>
        <p:spPr>
          <a:xfrm>
            <a:off x="0" y="400050"/>
            <a:ext cx="990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8"/>
          <p:cNvSpPr txBox="1"/>
          <p:nvPr/>
        </p:nvSpPr>
        <p:spPr>
          <a:xfrm>
            <a:off x="0" y="74295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gác rừng tí hon.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Text Box 9"/>
          <p:cNvSpPr txBox="1"/>
          <p:nvPr/>
        </p:nvSpPr>
        <p:spPr>
          <a:xfrm>
            <a:off x="0" y="1600200"/>
            <a:ext cx="91440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Nội dung:  </a:t>
            </a:r>
          </a:p>
          <a:p>
            <a:pPr eaLnBrk="1" hangingPunct="1"/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biểu 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ý thức bảo vệ rừng, sự thông minh v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dũng cảm của một công dân nhỏ tuổi.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Forest"/>
          <p:cNvPicPr>
            <a:picLocks noChangeAspect="1"/>
          </p:cNvPicPr>
          <p:nvPr/>
        </p:nvPicPr>
        <p:blipFill>
          <a:blip r:embed="rId2">
            <a:lum bright="22000" contrast="-12000"/>
          </a:blip>
          <a:stretch>
            <a:fillRect/>
          </a:stretch>
        </p:blipFill>
        <p:spPr>
          <a:xfrm>
            <a:off x="0" y="-258762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WordArt 45"/>
          <p:cNvSpPr>
            <a:spLocks noTextEdit="1"/>
          </p:cNvSpPr>
          <p:nvPr/>
        </p:nvSpPr>
        <p:spPr>
          <a:xfrm>
            <a:off x="0" y="0"/>
            <a:ext cx="8610600" cy="4548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HP001 5 hàng" charset="0"/>
                <a:ea typeface="HP001 5 hàng" charset="0"/>
              </a:rPr>
              <a:t>!Chúc các em chăm ngoan,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/>
          <p:nvPr/>
        </p:nvSpPr>
        <p:spPr>
          <a:xfrm>
            <a:off x="0" y="400050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4" name="Text Box 14"/>
          <p:cNvSpPr txBox="1"/>
          <p:nvPr/>
        </p:nvSpPr>
        <p:spPr>
          <a:xfrm>
            <a:off x="762000" y="2343150"/>
            <a:ext cx="8001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</a:t>
            </a:r>
            <a:r>
              <a:rPr lang="vi-VN" alt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câu thơ trong bài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trình của bầy ong.</a:t>
            </a:r>
            <a:endParaRPr lang="en-GB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3" name="Picture 31" descr="4b986fdc_2c47d7a2_10wiji1_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0"/>
            <a:ext cx="9906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31" descr="4b986fdc_2c47d7a2_10wiji1_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171950"/>
            <a:ext cx="10668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6" name="Text Box 17"/>
          <p:cNvSpPr txBox="1"/>
          <p:nvPr/>
        </p:nvSpPr>
        <p:spPr>
          <a:xfrm>
            <a:off x="0" y="104775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  <p:bldP spid="6156" grpId="0"/>
      <p:bldP spid="61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/>
          <p:nvPr/>
        </p:nvSpPr>
        <p:spPr>
          <a:xfrm>
            <a:off x="0" y="400050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516" name="Text Box 12"/>
          <p:cNvSpPr txBox="1"/>
          <p:nvPr/>
        </p:nvSpPr>
        <p:spPr>
          <a:xfrm>
            <a:off x="0" y="8001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gác rừng tí hon.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9517" name="Picture 13" descr="Bao ve rung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3886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/>
          <p:cNvSpPr txBox="1"/>
          <p:nvPr/>
        </p:nvSpPr>
        <p:spPr>
          <a:xfrm>
            <a:off x="0" y="3429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42" name="Text Box 6"/>
          <p:cNvSpPr txBox="1"/>
          <p:nvPr/>
        </p:nvSpPr>
        <p:spPr>
          <a:xfrm>
            <a:off x="0" y="1028700"/>
            <a:ext cx="251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143" name="Text Box 7"/>
          <p:cNvSpPr txBox="1"/>
          <p:nvPr/>
        </p:nvSpPr>
        <p:spPr>
          <a:xfrm>
            <a:off x="0" y="1485900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đúng: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45" name="Text Box 9"/>
          <p:cNvSpPr txBox="1"/>
          <p:nvPr/>
        </p:nvSpPr>
        <p:spPr>
          <a:xfrm>
            <a:off x="0" y="3314700"/>
            <a:ext cx="3657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Giải nghĩa từ: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146" name="Text Box 10"/>
          <p:cNvSpPr txBox="1"/>
          <p:nvPr/>
        </p:nvSpPr>
        <p:spPr>
          <a:xfrm>
            <a:off x="0" y="203835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Truyền, loanh quanh, khoảng, b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bạch, dây chão, loay hoay lượm lại gỗ, đứng khựng lại, lách cách,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219148" name="Text Box 12"/>
          <p:cNvSpPr txBox="1"/>
          <p:nvPr/>
        </p:nvSpPr>
        <p:spPr>
          <a:xfrm>
            <a:off x="0" y="3848100"/>
            <a:ext cx="2667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Rô bốt: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149" name="Text Box 13"/>
          <p:cNvSpPr txBox="1"/>
          <p:nvPr/>
        </p:nvSpPr>
        <p:spPr>
          <a:xfrm>
            <a:off x="0" y="4400550"/>
            <a:ext cx="3657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Còng tay :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Text Box 17"/>
          <p:cNvSpPr txBox="1"/>
          <p:nvPr/>
        </p:nvSpPr>
        <p:spPr>
          <a:xfrm>
            <a:off x="0" y="68580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gác rừng tí hon.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154" name="Text Box 18"/>
          <p:cNvSpPr txBox="1"/>
          <p:nvPr/>
        </p:nvSpPr>
        <p:spPr>
          <a:xfrm>
            <a:off x="5410200" y="4184650"/>
            <a:ext cx="3276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Sợi dây chão: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/>
      <p:bldP spid="219143" grpId="0"/>
      <p:bldP spid="219145" grpId="0"/>
      <p:bldP spid="219146" grpId="0"/>
      <p:bldP spid="219148" grpId="0"/>
      <p:bldP spid="219149" grpId="0"/>
      <p:bldP spid="219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5" name="Picture 3" descr="Toyota_Robot_at_Toyota_Kaik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2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977" name="Picture 4" descr="small_nvn_1193884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335280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10"/>
          <p:cNvSpPr txBox="1"/>
          <p:nvPr/>
        </p:nvSpPr>
        <p:spPr>
          <a:xfrm>
            <a:off x="0" y="2000250"/>
            <a:ext cx="1752600" cy="5238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 bốt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11"/>
          <p:cNvSpPr txBox="1"/>
          <p:nvPr/>
        </p:nvSpPr>
        <p:spPr>
          <a:xfrm>
            <a:off x="609600" y="4754563"/>
            <a:ext cx="2286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Còng tay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1980" name="Picture 4" descr="images1488552_kaoxuongvaodao[1]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0"/>
            <a:ext cx="5791200" cy="46863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5" name="Text Box 13"/>
          <p:cNvSpPr txBox="1"/>
          <p:nvPr/>
        </p:nvSpPr>
        <p:spPr>
          <a:xfrm>
            <a:off x="3429000" y="4743450"/>
            <a:ext cx="571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chão: dây thừng lớn , chắc.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0"/>
            <a:ext cx="4500563" cy="26654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9811" name="Picture 3" descr="mua rừ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2679700"/>
            <a:ext cx="4557712" cy="2463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9812" name="Picture 4" descr="Rừng cúc phươ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5725"/>
            <a:ext cx="4572000" cy="251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3" name="Picture 5" descr="Ảnh rừ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3" y="0"/>
            <a:ext cx="4476750" cy="25717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ac_mau_cuoc_song_14"/>
          <p:cNvPicPr>
            <a:picLocks noChangeAspect="1"/>
          </p:cNvPicPr>
          <p:nvPr/>
        </p:nvPicPr>
        <p:blipFill>
          <a:blip r:embed="rId2">
            <a:lum bright="17999" contrast="-14000"/>
          </a:blip>
          <a:stretch>
            <a:fillRect/>
          </a:stretch>
        </p:blipFill>
        <p:spPr>
          <a:xfrm>
            <a:off x="0" y="57150"/>
            <a:ext cx="9144000" cy="501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4" name="Picture 4" descr="na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" y="115888"/>
            <a:ext cx="4524375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5" name="Picture 5" descr="kho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2549525"/>
            <a:ext cx="43434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6" name="Picture 6" descr="DSC_0133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2544763"/>
            <a:ext cx="4495800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8" name="Picture 8" descr="Fores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0" y="136525"/>
            <a:ext cx="4416425" cy="2362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3" name="Group 22"/>
          <p:cNvGrpSpPr/>
          <p:nvPr/>
        </p:nvGrpSpPr>
        <p:grpSpPr>
          <a:xfrm>
            <a:off x="0" y="0"/>
            <a:ext cx="9221788" cy="5143500"/>
            <a:chOff x="-9" y="0"/>
            <a:chExt cx="5809" cy="4320"/>
          </a:xfrm>
        </p:grpSpPr>
        <p:pic>
          <p:nvPicPr>
            <p:cNvPr id="9224" name="Picture 23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262"/>
              <a:ext cx="5744" cy="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5" name="Picture 24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9" y="0"/>
              <a:ext cx="5809" cy="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6" name="Picture 25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-2135" y="2136"/>
              <a:ext cx="4320" cy="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7" name="Picture 26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5400000" flipH="1">
              <a:off x="3571" y="2131"/>
              <a:ext cx="4320" cy="5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/>
          <p:nvPr/>
        </p:nvSpPr>
        <p:spPr>
          <a:xfrm>
            <a:off x="2133600" y="26289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0243" name="Text Box 25"/>
          <p:cNvSpPr txBox="1"/>
          <p:nvPr/>
        </p:nvSpPr>
        <p:spPr>
          <a:xfrm>
            <a:off x="609600" y="25146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0244" name="Rectangle 11"/>
          <p:cNvSpPr/>
          <p:nvPr/>
        </p:nvSpPr>
        <p:spPr>
          <a:xfrm>
            <a:off x="0" y="3371850"/>
            <a:ext cx="4572000" cy="13033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/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     </a:t>
            </a:r>
            <a:endParaRPr lang="en-US" altLang="en-US" sz="2800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Text Box 10"/>
          <p:cNvSpPr txBox="1"/>
          <p:nvPr/>
        </p:nvSpPr>
        <p:spPr>
          <a:xfrm>
            <a:off x="381000" y="2171700"/>
            <a:ext cx="441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246" name="Text Box 13"/>
          <p:cNvSpPr txBox="1"/>
          <p:nvPr/>
        </p:nvSpPr>
        <p:spPr>
          <a:xfrm>
            <a:off x="0" y="40005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4" descr="1-14thaoqua[1]"/>
          <p:cNvPicPr>
            <a:picLocks noChangeAspect="1"/>
          </p:cNvPicPr>
          <p:nvPr/>
        </p:nvPicPr>
        <p:blipFill>
          <a:blip r:embed="rId2">
            <a:lum bright="12000" contrast="24000"/>
          </a:blip>
          <a:stretch>
            <a:fillRect/>
          </a:stretch>
        </p:blipFill>
        <p:spPr>
          <a:xfrm>
            <a:off x="609600" y="1438275"/>
            <a:ext cx="8105775" cy="3338513"/>
          </a:xfrm>
          <a:prstGeom prst="rect">
            <a:avLst/>
          </a:prstGeom>
          <a:noFill/>
          <a:ln w="603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9" name="Text Box 15"/>
          <p:cNvSpPr txBox="1"/>
          <p:nvPr/>
        </p:nvSpPr>
        <p:spPr>
          <a:xfrm>
            <a:off x="0" y="9144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gác rừng tí hon.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Text Box 4"/>
          <p:cNvSpPr txBox="1"/>
          <p:nvPr/>
        </p:nvSpPr>
        <p:spPr>
          <a:xfrm>
            <a:off x="0" y="125730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Theo lối ba vẫn đi tuần rừng, bạn nhỏ phát hiện thấy gì v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thắc mắc thế 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13"/>
          <p:cNvSpPr txBox="1"/>
          <p:nvPr/>
        </p:nvSpPr>
        <p:spPr>
          <a:xfrm>
            <a:off x="0" y="361950"/>
            <a:ext cx="9144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9"/>
          <p:cNvSpPr txBox="1"/>
          <p:nvPr/>
        </p:nvSpPr>
        <p:spPr>
          <a:xfrm>
            <a:off x="0" y="6858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gác rừng tí hon.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194" name="Text Box 10"/>
          <p:cNvSpPr txBox="1"/>
          <p:nvPr/>
        </p:nvSpPr>
        <p:spPr>
          <a:xfrm>
            <a:off x="0" y="914400"/>
            <a:ext cx="251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195" name="Text Box 11"/>
          <p:cNvSpPr txBox="1"/>
          <p:nvPr/>
        </p:nvSpPr>
        <p:spPr>
          <a:xfrm>
            <a:off x="0" y="211455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hiện những dấu chân người lớn hằn trên đất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thắc mắc : hai 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nay đâu có 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khách tham quan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196" name="Text Box 12"/>
          <p:cNvSpPr txBox="1"/>
          <p:nvPr/>
        </p:nvSpPr>
        <p:spPr>
          <a:xfrm>
            <a:off x="0" y="302895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Lần theo dấu chân, bạn nhỏ đã nhìn thấy những gì v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thấy những gì?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197" name="Text Box 13"/>
          <p:cNvSpPr txBox="1"/>
          <p:nvPr/>
        </p:nvSpPr>
        <p:spPr>
          <a:xfrm>
            <a:off x="0" y="394335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Hơn chục cây to bị chặt th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từng khúc 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i; bọn trộm gỗ còn 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nhau sẽ dùng xe để chuyển gỗ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buổi tối.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94" grpId="0"/>
      <p:bldP spid="221195" grpId="0"/>
      <p:bldP spid="221196" grpId="0"/>
      <p:bldP spid="2211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478</Words>
  <Application>Microsoft Office PowerPoint</Application>
  <PresentationFormat>On-screen Show (16:9)</PresentationFormat>
  <Paragraphs>56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0905866455 or 0916878988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babyinnocent.rednet@yahoo.com</dc:creator>
  <cp:lastModifiedBy>Toan</cp:lastModifiedBy>
  <cp:revision>305</cp:revision>
  <dcterms:created xsi:type="dcterms:W3CDTF">2008-11-03T09:27:00Z</dcterms:created>
  <dcterms:modified xsi:type="dcterms:W3CDTF">2022-12-02T07:20:38Z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6E9B7DCA06FA4623ACD91A8DE1E5CD9F</vt:lpwstr>
  </property>
  <property fmtid="{D5CDD505-2E9C-101B-9397-08002B2CF9AE}" pid="3" name="KSOProductBuildVer">
    <vt:lpwstr>1033-11.2.0.10382</vt:lpwstr>
  </property>
</Properties>
</file>