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8" r:id="rId3"/>
  </p:sldMasterIdLst>
  <p:notesMasterIdLst>
    <p:notesMasterId r:id="rId23"/>
  </p:notesMasterIdLst>
  <p:sldIdLst>
    <p:sldId id="394" r:id="rId4"/>
    <p:sldId id="424" r:id="rId5"/>
    <p:sldId id="431" r:id="rId6"/>
    <p:sldId id="401" r:id="rId7"/>
    <p:sldId id="442" r:id="rId8"/>
    <p:sldId id="433" r:id="rId9"/>
    <p:sldId id="437" r:id="rId10"/>
    <p:sldId id="418" r:id="rId11"/>
    <p:sldId id="444" r:id="rId12"/>
    <p:sldId id="443" r:id="rId13"/>
    <p:sldId id="439" r:id="rId14"/>
    <p:sldId id="445" r:id="rId15"/>
    <p:sldId id="434" r:id="rId16"/>
    <p:sldId id="446" r:id="rId17"/>
    <p:sldId id="438" r:id="rId18"/>
    <p:sldId id="436" r:id="rId19"/>
    <p:sldId id="441" r:id="rId20"/>
    <p:sldId id="432" r:id="rId21"/>
    <p:sldId id="256" r:id="rId22"/>
  </p:sldIdLst>
  <p:sldSz cx="12192000" cy="6858000"/>
  <p:notesSz cx="6858000" cy="9144000"/>
  <p:embeddedFontLs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SVN-Newton" panose="02040603050506020204" pitchFamily="18" charset="0"/>
      <p:regular r:id="rId35"/>
    </p:embeddedFont>
    <p:embeddedFont>
      <p:font typeface="SVN-Ready" panose="02040603050506020204" pitchFamily="18" charset="0"/>
      <p:regular r:id="rId36"/>
    </p:embeddedFont>
    <p:embeddedFont>
      <p:font typeface="Vogue-ExtraBold" panose="020B0500000000000000" pitchFamily="3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C6C"/>
    <a:srgbClr val="FFF1C9"/>
    <a:srgbClr val="FECB3B"/>
    <a:srgbClr val="AF6401"/>
    <a:srgbClr val="D0EBB3"/>
    <a:srgbClr val="8DCE46"/>
    <a:srgbClr val="F99102"/>
    <a:srgbClr val="FFFFFF"/>
    <a:srgbClr val="F98910"/>
    <a:srgbClr val="F0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55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2FBF5-EB0D-462C-AB4E-2BA9D37C0FB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BFDF-91AE-401C-8A2F-3A4A31EB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6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BFDF-91AE-401C-8A2F-3A4A31EBB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8F67-95EE-5A29-BD47-8AA3A4873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6F3A6-74F4-788F-E30E-19E1EFBB2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81EAE-DF84-E1D7-E8CE-9DA5A831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2D34E-067A-4F5E-244C-8514DEF3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0403-3D77-E335-B2A8-CCE83918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03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B5F1-551A-1E85-04B1-EE34DAAC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53136-42EA-0014-65E5-EC72A9051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41879-B466-FCC1-3A8D-A058A21E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9C0FC-B578-5168-AC34-6F2EE592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EA060-BECC-541E-C642-2BE4E287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71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52ABC-1F11-E513-7186-6DBFFE755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CCA74-5727-77B2-F24D-21879507F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60162-4D60-5D01-F18E-DBFACEE6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B94D4-34DB-E66F-A08D-779E3B4F8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E40D-1286-261B-AEFE-929E99B9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71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27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19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403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398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21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80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48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6834-ABC3-945E-2669-0BED9D61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61C82-9E76-50E6-267A-FDE15E75C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795BE-A4B5-E804-5BCD-E305A939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F4006-DE68-262C-1C07-322DB00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3B197-3102-1665-2D7D-034C940C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0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3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0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12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1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0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88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F9BC-76EB-8D3B-CE05-D961C122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D996E-B756-B282-8A46-1484F6D5F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A3D8B-3AC4-23B2-53F4-24C01F41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DA3-84B9-453F-0621-F75A8769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17FE-7808-D894-59AD-3AE2F2B6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1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4C10-EA99-517B-38BB-FD2718EF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C95B1-E783-AA6A-3DC9-2CA6C004D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1EA8B-AA49-DBC7-DF52-92E29C121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98518-DB62-95C1-F3CE-26EE9FA8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4EA4B-5EC5-CF20-DCAA-34380E9B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C4D48-DA25-9D06-CA8E-6A7B77AD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97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59EFD-1CFE-834B-A7CE-6FDCD783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D1ADE-3B8A-6284-8714-8BB5830F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38986-B679-E484-9296-A07D7A06D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FBAE6-ACCB-8940-402D-34DADF087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6C670E-88A0-2582-1D0F-80147A81B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037AD-1E40-FF62-3EAD-E3BDAA8E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5F003-5CE4-38BF-7838-0C02D344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DB756-0C51-D125-D8D9-4BBAD8AA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80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7E5A-B118-E974-9E40-CE3003C9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8307F-7756-B0ED-B2B1-577BDC11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A2B65-E9AD-4020-8550-3D941593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9B132-E12A-8F79-8D30-5783093D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34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215-4AD7-FB35-62FF-0B0C4136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08F46-679F-CB21-DF8B-7047499F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76555-168C-A637-E287-56154424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01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3A49-6C6B-52FD-18FA-EF3414A8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797F4-48C3-94E0-D96F-407750B4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669B7-9C43-4833-4317-3F01F012C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3F21B-8B8D-EF1E-1640-C15B92A2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B581A-C102-02CF-925C-2EFF533B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06DC0-ABDC-B4BC-2C84-A9B64788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40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3EDA-6E88-7C52-83A0-B9F5C373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347F26-D46E-650B-ACA4-466460A060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715CE-548E-B85B-55A1-ED8907BD6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C7B95-1ABD-EA39-9CAD-A8156412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30775-E460-43CA-945C-462951D3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D7918-F6D6-E423-0943-0A499D92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19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30F56B-F5A9-FB78-0DE4-8E91AAE0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E54A5-C2B8-D9C7-8E75-CF6189C3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D41AD-6ACB-B8B7-4D8C-C3878B40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8E65-F3D7-425B-BE4C-9AC59EAEE2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2EBEE-B743-3E1C-883B-D85AD1F6A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33579-D3C8-B830-42E6-054D6D66F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EE91-5AEE-4272-A01E-B0109E29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5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330271F8-AE55-E7CE-57E2-2F060F1300A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CA5949-5C2B-AA69-CD42-FA775CBF9BE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597F-B8B5-F422-EEC7-781BAFAAFA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02395-35FA-8EBA-E63E-131463FE5E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6E75C-D8D2-D954-0543-4175936284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B7C16-887D-F694-15AE-5DA2370C2B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29B7EF3-C55D-069D-20E5-D79F692C545B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F8B3A1-D291-ADFA-F1A8-31D2D4F5035F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80949F-6F88-4676-E375-9BA44117AF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4555-61E3-8E0F-BCBD-5E964B94A4C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2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8" y="575228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B3D2F-9BA9-5886-1F12-E0A79C1DE0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0048" y="1767676"/>
            <a:ext cx="2731245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FDD648-7A5F-B721-98B6-87C7C92F60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6132" y="2424538"/>
            <a:ext cx="7523116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3519126" y="187407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7124698" y="1960201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64A2AE56-C798-0148-EC00-C6792D638CD7}"/>
              </a:ext>
            </a:extLst>
          </p:cNvPr>
          <p:cNvSpPr/>
          <p:nvPr/>
        </p:nvSpPr>
        <p:spPr>
          <a:xfrm>
            <a:off x="4485321" y="994760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20E7F83-E748-BCC1-11D9-B65A4A0C7E76}"/>
              </a:ext>
            </a:extLst>
          </p:cNvPr>
          <p:cNvSpPr/>
          <p:nvPr/>
        </p:nvSpPr>
        <p:spPr>
          <a:xfrm>
            <a:off x="7874180" y="994760"/>
            <a:ext cx="321041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Giải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trí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sở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thích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riêng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9890D-4CBB-96FF-6F61-2BA29DB4C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1049810" y="1504969"/>
            <a:ext cx="2726871" cy="48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65EB2-1966-0B2A-44D6-F42A81D85D60}"/>
              </a:ext>
            </a:extLst>
          </p:cNvPr>
          <p:cNvSpPr txBox="1"/>
          <p:nvPr/>
        </p:nvSpPr>
        <p:spPr>
          <a:xfrm>
            <a:off x="4485321" y="2358134"/>
            <a:ext cx="2836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Gội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Tắm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Vệ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nhân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7B608-D4C9-5F34-9292-46C4B9D1888D}"/>
              </a:ext>
            </a:extLst>
          </p:cNvPr>
          <p:cNvSpPr txBox="1"/>
          <p:nvPr/>
        </p:nvSpPr>
        <p:spPr>
          <a:xfrm>
            <a:off x="8073493" y="2410532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truyện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lông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819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C2831-05BA-86E7-9B9E-C720BFB79FF6}"/>
              </a:ext>
            </a:extLst>
          </p:cNvPr>
          <p:cNvGrpSpPr/>
          <p:nvPr/>
        </p:nvGrpSpPr>
        <p:grpSpPr>
          <a:xfrm>
            <a:off x="1448390" y="611235"/>
            <a:ext cx="9037026" cy="1323439"/>
            <a:chOff x="762590" y="708108"/>
            <a:chExt cx="9037026" cy="1323439"/>
          </a:xfrm>
        </p:grpSpPr>
        <p:sp>
          <p:nvSpPr>
            <p:cNvPr id="3" name="椭圆 14">
              <a:extLst>
                <a:ext uri="{FF2B5EF4-FFF2-40B4-BE49-F238E27FC236}">
                  <a16:creationId xmlns:a16="http://schemas.microsoft.com/office/drawing/2014/main" id="{D5D07B73-8F7E-7212-C0CE-AE2B13F4263F}"/>
                </a:ext>
              </a:extLst>
            </p:cNvPr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D49419-7789-0910-C231-40B587AD34ED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, so </a:t>
              </a:r>
              <a:r>
                <a:rPr lang="en-US" sz="4000" b="1" dirty="0" err="1">
                  <a:latin typeface="Cambria" panose="02040503050406030204" pitchFamily="18" charset="0"/>
                </a:rPr>
                <a:t>sánh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hằng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ngày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29DEAF-F78D-A706-F8ED-3C262DA36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12" y="2000507"/>
            <a:ext cx="9227004" cy="42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7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6DE0EDB-1698-9893-9E76-E002318766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CBBF2DA0-6521-D6D4-2149-A0FBAC93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B023017-176C-D1BE-67E5-4D24F6A9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C202B63F-C5ED-DD53-E53E-BB796418C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5" y="0"/>
            <a:ext cx="9533592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B1D5D-7660-0D44-9ACF-7D5E5ADAAF69}"/>
              </a:ext>
            </a:extLst>
          </p:cNvPr>
          <p:cNvSpPr txBox="1"/>
          <p:nvPr/>
        </p:nvSpPr>
        <p:spPr>
          <a:xfrm>
            <a:off x="2122713" y="1997839"/>
            <a:ext cx="832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lựa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trọng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ưu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39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8D96B-0D21-661B-EBEB-6CA783149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339" y="2144898"/>
            <a:ext cx="804132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_ Cách lập thời gian biểu_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8E3B18F1-A347-F5EE-7D0F-F2E622106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54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E6A7F9-C3C7-7610-E57E-87BC7CF628E3}"/>
              </a:ext>
            </a:extLst>
          </p:cNvPr>
          <p:cNvSpPr txBox="1"/>
          <p:nvPr/>
        </p:nvSpPr>
        <p:spPr>
          <a:xfrm>
            <a:off x="1782014" y="583945"/>
            <a:ext cx="798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Xây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dựng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gian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nhân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4725A-D54A-97E7-B84A-0F8FFB9A0EB1}"/>
              </a:ext>
            </a:extLst>
          </p:cNvPr>
          <p:cNvSpPr txBox="1"/>
          <p:nvPr/>
        </p:nvSpPr>
        <p:spPr>
          <a:xfrm>
            <a:off x="580845" y="1455998"/>
            <a:ext cx="695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biểu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nhân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2BB46-89A3-6F03-1995-5D0ADCF2BC4C}"/>
              </a:ext>
            </a:extLst>
          </p:cNvPr>
          <p:cNvSpPr txBox="1"/>
          <p:nvPr/>
        </p:nvSpPr>
        <p:spPr>
          <a:xfrm>
            <a:off x="446058" y="2144592"/>
            <a:ext cx="196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latin typeface="Cambria" panose="02040503050406030204" pitchFamily="18" charset="0"/>
              </a:rPr>
              <a:t> ý: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7A986-5E2F-2438-FF9C-C94B30BB56E3}"/>
              </a:ext>
            </a:extLst>
          </p:cNvPr>
          <p:cNvGrpSpPr/>
          <p:nvPr/>
        </p:nvGrpSpPr>
        <p:grpSpPr>
          <a:xfrm>
            <a:off x="1782014" y="2144592"/>
            <a:ext cx="9486624" cy="4191018"/>
            <a:chOff x="1782014" y="2144592"/>
            <a:chExt cx="9486624" cy="41910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8D5919-AECF-276F-D6CF-C8AB7617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85"/>
            <a:stretch/>
          </p:blipFill>
          <p:spPr>
            <a:xfrm>
              <a:off x="1782014" y="2144592"/>
              <a:ext cx="9486624" cy="41910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6FDEA9-D657-7490-8684-690FF69C0D48}"/>
                </a:ext>
              </a:extLst>
            </p:cNvPr>
            <p:cNvSpPr/>
            <p:nvPr/>
          </p:nvSpPr>
          <p:spPr>
            <a:xfrm>
              <a:off x="2320506" y="2144592"/>
              <a:ext cx="750498" cy="24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CC325F-A2AE-16EC-F199-D78A61D9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02" y="461889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0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128E4-A014-758F-0518-A9790EA1B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09" y="1880088"/>
            <a:ext cx="6384896" cy="4425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C5FA2-CC69-4097-3231-626D9CD55D88}"/>
              </a:ext>
            </a:extLst>
          </p:cNvPr>
          <p:cNvSpPr txBox="1"/>
          <p:nvPr/>
        </p:nvSpPr>
        <p:spPr>
          <a:xfrm>
            <a:off x="711854" y="2283097"/>
            <a:ext cx="42360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Hãy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cùng</a:t>
            </a:r>
            <a:r>
              <a:rPr lang="en-US" sz="4800" b="1" dirty="0">
                <a:latin typeface="Cambria" panose="02040503050406030204" pitchFamily="18" charset="0"/>
              </a:rPr>
              <a:t> chia </a:t>
            </a:r>
            <a:r>
              <a:rPr lang="en-US" sz="4800" b="1" dirty="0" err="1">
                <a:latin typeface="Cambria" panose="02040503050406030204" pitchFamily="18" charset="0"/>
              </a:rPr>
              <a:t>sẻ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thời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gian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biểu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với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bạn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CA5C8-CE7E-42A7-28D8-7A62FB913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97" y="526347"/>
            <a:ext cx="7541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2" y="0"/>
            <a:ext cx="9899546" cy="66464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41" y="3759679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0852C-A8CA-BC42-F4B5-4B2B595B349D}"/>
              </a:ext>
            </a:extLst>
          </p:cNvPr>
          <p:cNvSpPr txBox="1"/>
          <p:nvPr/>
        </p:nvSpPr>
        <p:spPr>
          <a:xfrm>
            <a:off x="2811440" y="2526726"/>
            <a:ext cx="773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phù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32D9B-92BB-0CA4-A842-A53F4CF57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446" y="1510735"/>
            <a:ext cx="53588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3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33840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A64774-D8C5-5B9F-389E-42DCEC9B8C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8391" y="1957746"/>
            <a:ext cx="720609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598" t="8331" r="6698" b="6222"/>
          <a:stretch/>
        </p:blipFill>
        <p:spPr>
          <a:xfrm>
            <a:off x="114866" y="-381438"/>
            <a:ext cx="12200282" cy="7173555"/>
          </a:xfrm>
          <a:prstGeom prst="rect">
            <a:avLst/>
          </a:prstGeom>
        </p:spPr>
      </p:pic>
      <p:pic>
        <p:nvPicPr>
          <p:cNvPr id="22" name="图片 21" descr="黑暗里有灯&#10;&#10;中度可信度描述已自动生成">
            <a:extLst>
              <a:ext uri="{FF2B5EF4-FFF2-40B4-BE49-F238E27FC236}">
                <a16:creationId xmlns:a16="http://schemas.microsoft.com/office/drawing/2014/main" id="{DF41CD75-14AE-4756-B0A6-086EB5F1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9079"/>
          <a:stretch/>
        </p:blipFill>
        <p:spPr>
          <a:xfrm>
            <a:off x="350995" y="1"/>
            <a:ext cx="11490010" cy="290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16C4-2CE7-0DFC-A8F6-6D1CC9E2E364}"/>
              </a:ext>
            </a:extLst>
          </p:cNvPr>
          <p:cNvSpPr txBox="1"/>
          <p:nvPr/>
        </p:nvSpPr>
        <p:spPr>
          <a:xfrm>
            <a:off x="1856592" y="2697228"/>
            <a:ext cx="899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khoa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lí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xây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đảm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bảo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38E29-F2C9-E7FD-BA5F-B81DA47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84" y="1396503"/>
            <a:ext cx="588924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1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32400-7BDB-72E3-1E6C-22FCA04F4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15" y="2004972"/>
            <a:ext cx="82729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6F787965-6ED0-BC30-F62E-7FFDC927D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81" y="3855174"/>
            <a:ext cx="3485357" cy="3485357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727D86AB-1941-37D0-FAA4-3CB7E71AE6E6}"/>
              </a:ext>
            </a:extLst>
          </p:cNvPr>
          <p:cNvSpPr/>
          <p:nvPr/>
        </p:nvSpPr>
        <p:spPr>
          <a:xfrm>
            <a:off x="455649" y="972947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24F2A976-7305-300A-EBFC-00D9B1CFCB0E}"/>
              </a:ext>
            </a:extLst>
          </p:cNvPr>
          <p:cNvSpPr/>
          <p:nvPr/>
        </p:nvSpPr>
        <p:spPr>
          <a:xfrm>
            <a:off x="461233" y="2639726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Cách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 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E4A6C9BD-7730-003A-7313-027EBCA058E7}"/>
              </a:ext>
            </a:extLst>
          </p:cNvPr>
          <p:cNvSpPr/>
          <p:nvPr/>
        </p:nvSpPr>
        <p:spPr>
          <a:xfrm>
            <a:off x="2195889" y="2415558"/>
            <a:ext cx="8878187" cy="2975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	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Người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quản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tung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bóng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một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cụ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thể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,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bạn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làm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của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mình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tương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ứng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với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được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nêu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.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EBDA4-04F6-B865-2566-6AF48DC7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90" y="1092704"/>
            <a:ext cx="775478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3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F952B-9CF5-28F4-571B-D1BBD20E8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2" y="1484158"/>
            <a:ext cx="8866414" cy="46488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44A7CA-E298-AE9B-2F3D-5EE6E5D237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A81F63E4-CB0F-FB6B-9D8D-28E0EC246B84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矩形 2">
              <a:extLst>
                <a:ext uri="{FF2B5EF4-FFF2-40B4-BE49-F238E27FC236}">
                  <a16:creationId xmlns:a16="http://schemas.microsoft.com/office/drawing/2014/main" id="{5C987C5F-F5F3-B144-56EE-055C8E1FE7B4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6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hằng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23E9D9-FB10-3EB6-2202-5FA273FBD282}"/>
              </a:ext>
            </a:extLst>
          </p:cNvPr>
          <p:cNvGrpSpPr/>
          <p:nvPr/>
        </p:nvGrpSpPr>
        <p:grpSpPr>
          <a:xfrm>
            <a:off x="582386" y="443878"/>
            <a:ext cx="2494408" cy="1040280"/>
            <a:chOff x="9978688" y="-76262"/>
            <a:chExt cx="2494408" cy="104028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C6F4DC6-7D68-65C4-1F99-37DE144E26EA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11251"/>
                <a:gd name="adj2" fmla="val 79134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86756749-84A3-7001-1A29-A5872A4A74DE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Đánh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răng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,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rửa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mặt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209541-A811-B9CA-6FC5-0A898AED8F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F00337FB-25F3-91E4-45D1-927E2169F836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053FFD40-9A76-0B82-143F-262998BAA23D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7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thứ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Bảy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7CFA4F-0D85-6448-F231-ADB595C34B4C}"/>
              </a:ext>
            </a:extLst>
          </p:cNvPr>
          <p:cNvGrpSpPr/>
          <p:nvPr/>
        </p:nvGrpSpPr>
        <p:grpSpPr>
          <a:xfrm>
            <a:off x="3879178" y="2908860"/>
            <a:ext cx="2216822" cy="1040280"/>
            <a:chOff x="9978688" y="-76262"/>
            <a:chExt cx="2494408" cy="1040280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A14A773E-4E50-7CFF-C382-33356C7AC6A1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66204"/>
                <a:gd name="adj2" fmla="val 32045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矩形 2">
              <a:extLst>
                <a:ext uri="{FF2B5EF4-FFF2-40B4-BE49-F238E27FC236}">
                  <a16:creationId xmlns:a16="http://schemas.microsoft.com/office/drawing/2014/main" id="{6C6535A3-CB7B-CE3A-EB12-2807F4D89E30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Vẫn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đang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ngủ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628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1010D-5C4A-D935-6449-2BA97F11C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141" y="2089075"/>
            <a:ext cx="801693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6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C48BEB-9943-D855-ED8E-370CFCF29CF4}"/>
              </a:ext>
            </a:extLst>
          </p:cNvPr>
          <p:cNvSpPr txBox="1"/>
          <p:nvPr/>
        </p:nvSpPr>
        <p:spPr>
          <a:xfrm>
            <a:off x="1553414" y="614769"/>
            <a:ext cx="9503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ngày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379B1-D53F-0B92-0425-9B58E88BAA54}"/>
              </a:ext>
            </a:extLst>
          </p:cNvPr>
          <p:cNvSpPr txBox="1"/>
          <p:nvPr/>
        </p:nvSpPr>
        <p:spPr>
          <a:xfrm>
            <a:off x="604238" y="2683655"/>
            <a:ext cx="6955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Vẽ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thực </a:t>
            </a:r>
            <a:r>
              <a:rPr lang="en-US" sz="4000" b="1" dirty="0" err="1">
                <a:latin typeface="Cambria" panose="02040503050406030204" pitchFamily="18" charset="0"/>
              </a:rPr>
              <a:t>hiện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AF535-0C60-33E7-A45C-8E27A7DED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29" y="2918364"/>
            <a:ext cx="3701475" cy="346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0BF92-8D50-069D-BD13-334BA9149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23" y="393199"/>
            <a:ext cx="114005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9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ADF43B-D19A-EFE8-2379-3CC84245936C}"/>
              </a:ext>
            </a:extLst>
          </p:cNvPr>
          <p:cNvGrpSpPr/>
          <p:nvPr/>
        </p:nvGrpSpPr>
        <p:grpSpPr>
          <a:xfrm>
            <a:off x="1448390" y="611235"/>
            <a:ext cx="9037026" cy="707886"/>
            <a:chOff x="762590" y="708108"/>
            <a:chExt cx="9037026" cy="707886"/>
          </a:xfrm>
        </p:grpSpPr>
        <p:sp>
          <p:nvSpPr>
            <p:cNvPr id="15" name="椭圆 14"/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855FC-2CC1-321B-6A75-BDD91EF0CE25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Phân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theo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nhóm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39BD80-4C2B-25F8-CB61-6160997AF2E9}"/>
              </a:ext>
            </a:extLst>
          </p:cNvPr>
          <p:cNvGrpSpPr/>
          <p:nvPr/>
        </p:nvGrpSpPr>
        <p:grpSpPr>
          <a:xfrm>
            <a:off x="1924481" y="1558507"/>
            <a:ext cx="2432958" cy="1077685"/>
            <a:chOff x="1273628" y="1877786"/>
            <a:chExt cx="2432958" cy="10776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BD395C-C3A5-2CB5-34B2-3E61D53D9970}"/>
                </a:ext>
              </a:extLst>
            </p:cNvPr>
            <p:cNvSpPr/>
            <p:nvPr/>
          </p:nvSpPr>
          <p:spPr>
            <a:xfrm>
              <a:off x="1273629" y="1877786"/>
              <a:ext cx="2432957" cy="107768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4B739AC-BEBC-4F41-9A1F-624855F16ABD}"/>
                </a:ext>
              </a:extLst>
            </p:cNvPr>
            <p:cNvSpPr/>
            <p:nvPr/>
          </p:nvSpPr>
          <p:spPr>
            <a:xfrm>
              <a:off x="1273628" y="2025549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tập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2A50E5-4018-168C-76A7-538FAC32032B}"/>
              </a:ext>
            </a:extLst>
          </p:cNvPr>
          <p:cNvGrpSpPr/>
          <p:nvPr/>
        </p:nvGrpSpPr>
        <p:grpSpPr>
          <a:xfrm>
            <a:off x="5334191" y="1590551"/>
            <a:ext cx="4894239" cy="1077685"/>
            <a:chOff x="1180181" y="1992086"/>
            <a:chExt cx="2432957" cy="9945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DE6F251-93B3-85CE-91F7-0CF7028CBFD8}"/>
                </a:ext>
              </a:extLst>
            </p:cNvPr>
            <p:cNvSpPr/>
            <p:nvPr/>
          </p:nvSpPr>
          <p:spPr>
            <a:xfrm>
              <a:off x="1254576" y="1992086"/>
              <a:ext cx="2284167" cy="994529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08537883-6C12-711C-24EC-3FB9DC1F59D6}"/>
                </a:ext>
              </a:extLst>
            </p:cNvPr>
            <p:cNvSpPr/>
            <p:nvPr/>
          </p:nvSpPr>
          <p:spPr>
            <a:xfrm>
              <a:off x="1180181" y="2123432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Làm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việc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nhà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2F1359-023E-B702-4C21-7807B21E9754}"/>
              </a:ext>
            </a:extLst>
          </p:cNvPr>
          <p:cNvGrpSpPr/>
          <p:nvPr/>
        </p:nvGrpSpPr>
        <p:grpSpPr>
          <a:xfrm>
            <a:off x="2673804" y="3056236"/>
            <a:ext cx="5666785" cy="1285875"/>
            <a:chOff x="1199612" y="1917789"/>
            <a:chExt cx="2432957" cy="9008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702E29-8F9E-E85E-21B1-CC7B4752BBB6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矩形 2">
              <a:extLst>
                <a:ext uri="{FF2B5EF4-FFF2-40B4-BE49-F238E27FC236}">
                  <a16:creationId xmlns:a16="http://schemas.microsoft.com/office/drawing/2014/main" id="{F851412B-9289-1D25-0BE0-6EAAB856E61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Sinh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cá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nhân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F5862C-3A4E-E8DF-8D59-E4FF60FF3E35}"/>
              </a:ext>
            </a:extLst>
          </p:cNvPr>
          <p:cNvGrpSpPr/>
          <p:nvPr/>
        </p:nvGrpSpPr>
        <p:grpSpPr>
          <a:xfrm>
            <a:off x="1076806" y="4760650"/>
            <a:ext cx="10038387" cy="1393534"/>
            <a:chOff x="1199612" y="1917789"/>
            <a:chExt cx="2432957" cy="9008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789E78-A29E-8694-EE15-2D1442E2481A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矩形 2">
              <a:extLst>
                <a:ext uri="{FF2B5EF4-FFF2-40B4-BE49-F238E27FC236}">
                  <a16:creationId xmlns:a16="http://schemas.microsoft.com/office/drawing/2014/main" id="{2725BC75-98F7-E8EF-8412-B0477D474C7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Giải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trí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động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sở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thích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34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4CE98-A6F5-582C-2ED6-E8E9A1C3D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713767" y="1455792"/>
            <a:ext cx="2726871" cy="48006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2968091" y="187408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6683826" y="1974600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64A2AE56-C798-0148-EC00-C6792D638CD7}"/>
              </a:ext>
            </a:extLst>
          </p:cNvPr>
          <p:cNvSpPr/>
          <p:nvPr/>
        </p:nvSpPr>
        <p:spPr>
          <a:xfrm>
            <a:off x="4021285" y="1162069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tập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20E7F83-E748-BCC1-11D9-B65A4A0C7E76}"/>
              </a:ext>
            </a:extLst>
          </p:cNvPr>
          <p:cNvSpPr/>
          <p:nvPr/>
        </p:nvSpPr>
        <p:spPr>
          <a:xfrm>
            <a:off x="7582770" y="1201284"/>
            <a:ext cx="280220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BF244-631F-0CE9-39F6-32B335611811}"/>
              </a:ext>
            </a:extLst>
          </p:cNvPr>
          <p:cNvSpPr txBox="1"/>
          <p:nvPr/>
        </p:nvSpPr>
        <p:spPr>
          <a:xfrm>
            <a:off x="3880306" y="2379159"/>
            <a:ext cx="2836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mới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39273C-6E8A-EB91-D773-6A4FBE69275E}"/>
              </a:ext>
            </a:extLst>
          </p:cNvPr>
          <p:cNvSpPr txBox="1"/>
          <p:nvPr/>
        </p:nvSpPr>
        <p:spPr>
          <a:xfrm>
            <a:off x="7620870" y="2555557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Quét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cây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77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342</Words>
  <Application>Microsoft Office PowerPoint</Application>
  <PresentationFormat>Widescreen</PresentationFormat>
  <Paragraphs>42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Cambria</vt:lpstr>
      <vt:lpstr>Arial</vt:lpstr>
      <vt:lpstr>Calibri</vt:lpstr>
      <vt:lpstr>Vogue-ExtraBold</vt:lpstr>
      <vt:lpstr>Times New Roman</vt:lpstr>
      <vt:lpstr>Calibri Light</vt:lpstr>
      <vt:lpstr>SVN-Ready</vt:lpstr>
      <vt:lpstr>SVN-Newton</vt:lpstr>
      <vt:lpstr>思源黑体 CN</vt:lpstr>
      <vt:lpstr>#9Slide07 HoneyCream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Windows User</cp:lastModifiedBy>
  <cp:revision>18</cp:revision>
  <dcterms:created xsi:type="dcterms:W3CDTF">2023-06-19T12:56:34Z</dcterms:created>
  <dcterms:modified xsi:type="dcterms:W3CDTF">2023-06-27T00:45:04Z</dcterms:modified>
</cp:coreProperties>
</file>