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27" r:id="rId2"/>
    <p:sldId id="430" r:id="rId3"/>
    <p:sldId id="432" r:id="rId4"/>
    <p:sldId id="433" r:id="rId5"/>
    <p:sldId id="435" r:id="rId6"/>
    <p:sldId id="439" r:id="rId7"/>
    <p:sldId id="438" r:id="rId8"/>
    <p:sldId id="431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BC"/>
    <a:srgbClr val="FEEEBD"/>
    <a:srgbClr val="0000CC"/>
    <a:srgbClr val="FF7C80"/>
    <a:srgbClr val="FF0066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65" d="100"/>
          <a:sy n="65" d="100"/>
        </p:scale>
        <p:origin x="437" y="3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794919" y="2228369"/>
            <a:ext cx="8155783" cy="283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24: THU THẬP THÔNG TIN VỀ CÁC CHẤT VÀ CÁC HOẠT ĐỘNG CÓ HẠI CHO SỨC KHỎE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</a:t>
            </a:r>
            <a:r>
              <a:rPr lang="en-US" altLang="en-US" sz="2800" b="1" i="1" smtClean="0">
                <a:solidFill>
                  <a:srgbClr val="0000CC"/>
                </a:solidFill>
                <a:latin typeface="Times New Roman" pitchFamily="18" charset="0"/>
              </a:rPr>
              <a:t>:……………………………………</a:t>
            </a:r>
            <a:endParaRPr lang="en-US" altLang="en-US" sz="2800" b="1" i="1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776" y="695801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  <a:endPara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606960" y="1197511"/>
            <a:ext cx="1508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24: THU THẬP THÔNG TIN VỀ CÁC CHẤT VÀ HOẠT ĐỘNG CÓ HẠI CHO SỨC KHỎE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173200" cy="646331"/>
            <a:chOff x="1508918" y="1888664"/>
            <a:chExt cx="12627033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26270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Thu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thập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tin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hại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sức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khỏe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27" y="2519755"/>
              <a:ext cx="121382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583" t="10742" r="20833" b="5555"/>
          <a:stretch/>
        </p:blipFill>
        <p:spPr>
          <a:xfrm>
            <a:off x="8366919" y="2667000"/>
            <a:ext cx="7909719" cy="62503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31347" y="2514600"/>
            <a:ext cx="7543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-vi,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in-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ter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-net.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in-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ter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-net,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”. “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67999" y="2410064"/>
            <a:ext cx="14965521" cy="6733936"/>
            <a:chOff x="667999" y="2410064"/>
            <a:chExt cx="14965521" cy="6733936"/>
          </a:xfrm>
        </p:grpSpPr>
        <p:grpSp>
          <p:nvGrpSpPr>
            <p:cNvPr id="4" name="Group 3"/>
            <p:cNvGrpSpPr/>
            <p:nvPr/>
          </p:nvGrpSpPr>
          <p:grpSpPr>
            <a:xfrm>
              <a:off x="667999" y="2410064"/>
              <a:ext cx="14965521" cy="6733936"/>
              <a:chOff x="667999" y="2410064"/>
              <a:chExt cx="14965521" cy="6733936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3"/>
              <a:srcRect l="3334" t="14444" r="6665" b="11481"/>
              <a:stretch/>
            </p:blipFill>
            <p:spPr>
              <a:xfrm>
                <a:off x="667999" y="2410064"/>
                <a:ext cx="14965521" cy="6733936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710916" y="8238710"/>
                <a:ext cx="3729603" cy="646331"/>
              </a:xfrm>
              <a:prstGeom prst="rect">
                <a:avLst/>
              </a:prstGeom>
              <a:solidFill>
                <a:srgbClr val="FFEEBC"/>
              </a:solidFill>
              <a:ln>
                <a:solidFill>
                  <a:srgbClr val="FEEEBD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483435" y="8231351"/>
              <a:ext cx="3725531" cy="646331"/>
            </a:xfrm>
            <a:prstGeom prst="rect">
              <a:avLst/>
            </a:prstGeom>
            <a:solidFill>
              <a:srgbClr val="FFEEBC"/>
            </a:solidFill>
            <a:ln>
              <a:solidFill>
                <a:srgbClr val="FEEEB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87883" y="8229600"/>
              <a:ext cx="3801135" cy="646331"/>
            </a:xfrm>
            <a:prstGeom prst="rect">
              <a:avLst/>
            </a:prstGeom>
            <a:solidFill>
              <a:srgbClr val="FFEEBC"/>
            </a:solidFill>
            <a:ln>
              <a:solidFill>
                <a:srgbClr val="FEEEB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157639" y="8192869"/>
              <a:ext cx="3372080" cy="646331"/>
            </a:xfrm>
            <a:prstGeom prst="rect">
              <a:avLst/>
            </a:prstGeom>
            <a:solidFill>
              <a:srgbClr val="FFEEBC"/>
            </a:solidFill>
            <a:ln>
              <a:solidFill>
                <a:srgbClr val="FEEEB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  <a:endPara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34801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06960" y="1197511"/>
            <a:ext cx="1508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24: THU THẬP THÔNG TIN VỀ CÁC CHẤT VÀ HOẠT ĐỘNG CÓ HẠI CHO SỨC KHỎE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56919" y="6821269"/>
            <a:ext cx="3657600" cy="646331"/>
          </a:xfrm>
          <a:prstGeom prst="rect">
            <a:avLst/>
          </a:prstGeom>
          <a:solidFill>
            <a:srgbClr val="FFEEBC"/>
          </a:solidFill>
          <a:ln>
            <a:solidFill>
              <a:srgbClr val="FEEEBD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02420" y="6821269"/>
            <a:ext cx="3657600" cy="646331"/>
          </a:xfrm>
          <a:prstGeom prst="rect">
            <a:avLst/>
          </a:prstGeom>
          <a:solidFill>
            <a:srgbClr val="FFEEBC"/>
          </a:solidFill>
          <a:ln>
            <a:solidFill>
              <a:srgbClr val="FEEE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611861" y="6821269"/>
            <a:ext cx="2536858" cy="646331"/>
          </a:xfrm>
          <a:prstGeom prst="rect">
            <a:avLst/>
          </a:prstGeom>
          <a:solidFill>
            <a:srgbClr val="FFEEBC"/>
          </a:solidFill>
          <a:ln>
            <a:solidFill>
              <a:srgbClr val="FEEEBD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–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net 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83436" y="7740469"/>
            <a:ext cx="3728366" cy="1200329"/>
          </a:xfrm>
          <a:prstGeom prst="rect">
            <a:avLst/>
          </a:prstGeom>
          <a:solidFill>
            <a:srgbClr val="FFEEBC"/>
          </a:solidFill>
          <a:ln>
            <a:solidFill>
              <a:srgbClr val="FEEE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90719" y="7740469"/>
            <a:ext cx="3798299" cy="1200329"/>
          </a:xfrm>
          <a:prstGeom prst="rect">
            <a:avLst/>
          </a:prstGeom>
          <a:solidFill>
            <a:srgbClr val="FFEEBC"/>
          </a:solidFill>
          <a:ln>
            <a:solidFill>
              <a:srgbClr val="FEEE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167935" y="7740468"/>
            <a:ext cx="3361784" cy="1200329"/>
          </a:xfrm>
          <a:prstGeom prst="rect">
            <a:avLst/>
          </a:prstGeom>
          <a:solidFill>
            <a:srgbClr val="FFEEBC"/>
          </a:solidFill>
          <a:ln>
            <a:solidFill>
              <a:srgbClr val="FEEE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vi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5188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  <a:endPara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 Chia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sẻ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tin.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344375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583" t="13704" r="4583" b="8519"/>
          <a:stretch/>
        </p:blipFill>
        <p:spPr>
          <a:xfrm>
            <a:off x="2423319" y="3395782"/>
            <a:ext cx="11934395" cy="5748218"/>
          </a:xfrm>
          <a:prstGeom prst="rect">
            <a:avLst/>
          </a:prstGeom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06960" y="1197511"/>
            <a:ext cx="1508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24: THU THẬP THÔNG TIN VỀ CÁC CHẤT VÀ HOẠT ĐỘNG CÓ HẠI CHO SỨC KHỎE</a:t>
            </a:r>
          </a:p>
        </p:txBody>
      </p:sp>
    </p:spTree>
    <p:extLst>
      <p:ext uri="{BB962C8B-B14F-4D97-AF65-F5344CB8AC3E}">
        <p14:creationId xmlns:p14="http://schemas.microsoft.com/office/powerpoint/2010/main" val="14603285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  <a:endPara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7917" t="24074" r="45833" b="24814"/>
          <a:stretch/>
        </p:blipFill>
        <p:spPr>
          <a:xfrm>
            <a:off x="3223419" y="2112687"/>
            <a:ext cx="9829800" cy="6110416"/>
          </a:xfrm>
          <a:prstGeom prst="rect">
            <a:avLst/>
          </a:prstGeom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606960" y="1197511"/>
            <a:ext cx="1508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24: THU THẬP THÔNG TIN VỀ CÁC CHẤT VÀ HOẠT ĐỘNG CÓ HẠI CHO SỨC KHỎE</a:t>
            </a:r>
          </a:p>
        </p:txBody>
      </p:sp>
    </p:spTree>
    <p:extLst>
      <p:ext uri="{BB962C8B-B14F-4D97-AF65-F5344CB8AC3E}">
        <p14:creationId xmlns:p14="http://schemas.microsoft.com/office/powerpoint/2010/main" val="114336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9729</TotalTime>
  <Words>206</Words>
  <Application>Microsoft Office PowerPoint</Application>
  <PresentationFormat>Custom</PresentationFormat>
  <Paragraphs>28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AK</cp:lastModifiedBy>
  <cp:revision>1102</cp:revision>
  <dcterms:created xsi:type="dcterms:W3CDTF">2008-09-09T22:52:10Z</dcterms:created>
  <dcterms:modified xsi:type="dcterms:W3CDTF">2023-02-06T10:56:47Z</dcterms:modified>
</cp:coreProperties>
</file>