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64" r:id="rId6"/>
    <p:sldId id="284" r:id="rId7"/>
    <p:sldId id="267" r:id="rId8"/>
    <p:sldId id="278" r:id="rId9"/>
    <p:sldId id="286" r:id="rId10"/>
    <p:sldId id="285" r:id="rId11"/>
    <p:sldId id="277" r:id="rId12"/>
    <p:sldId id="287" r:id="rId13"/>
    <p:sldId id="266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8" y="6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104" y="-259969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7" y="-15748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13FE2-C7A6-4F56-A6CE-B4132D14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83260"/>
            <a:ext cx="5257238" cy="2795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78D60B-0E77-4DBD-92CD-DFAE5AFE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78952"/>
            <a:ext cx="5257238" cy="2882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AE3EB5-A240-40A9-9E90-B8D039650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797542"/>
            <a:ext cx="4724400" cy="53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067FE-0AA6-454F-8112-C82ABD46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9" y="1177108"/>
            <a:ext cx="5858591" cy="4291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D23619-591C-4474-B8E2-AD221AB6F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90599"/>
            <a:ext cx="5257800" cy="4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90391"/>
            <a:ext cx="11201399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304800" y="1600201"/>
            <a:ext cx="1120139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D2058-9766-4E87-9EB3-1E885B82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4" y="2133600"/>
            <a:ext cx="10477095" cy="47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yêu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quê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hương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646653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99440"/>
            <a:ext cx="723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2590800" y="865911"/>
            <a:ext cx="7924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446686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TÌNH QUÊ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58DC0C-071D-4D1E-8305-6A327DEB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67" y="1196180"/>
            <a:ext cx="2885714" cy="3257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52481B-727F-43E8-B347-AA46BBE4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36" y="1196180"/>
            <a:ext cx="2542857" cy="329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8D51C4-66D9-4702-B935-F1828B34B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258" y="136425"/>
            <a:ext cx="5105399" cy="2133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78E0C-FF62-472E-95E0-AB0982C0D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057" y="2273590"/>
            <a:ext cx="5293076" cy="21692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38E467-3D68-453A-8C6D-5DDC57B2D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353" y="4552335"/>
            <a:ext cx="5293075" cy="21692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431207-A43C-4356-AECD-FBD596D24BBE}"/>
              </a:ext>
            </a:extLst>
          </p:cNvPr>
          <p:cNvSpPr txBox="1"/>
          <p:nvPr/>
        </p:nvSpPr>
        <p:spPr>
          <a:xfrm>
            <a:off x="690929" y="5334000"/>
            <a:ext cx="4953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45430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6E564-31D3-40E3-A607-EDFF2EE29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1" y="1196180"/>
            <a:ext cx="2727608" cy="223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259D0-5F88-4FE8-9F30-51EF080C5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099" y="1024921"/>
            <a:ext cx="3169419" cy="2661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F19234-A836-4693-8B01-8B7215630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922" y="1029326"/>
            <a:ext cx="3409660" cy="2661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684C87-83CD-429C-A477-0A07BF543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910623"/>
            <a:ext cx="2883132" cy="2466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22BC5D-C0BA-45FA-B2BE-85727FCD7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811" y="3826079"/>
            <a:ext cx="3418960" cy="27466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A077D3-A4A4-4AEB-9187-B6D38BAB7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232" y="3910623"/>
            <a:ext cx="3169420" cy="24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314" y="1295401"/>
            <a:ext cx="8305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1970314" y="2828835"/>
            <a:ext cx="83058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162742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6CC4D-1E7B-4096-8DA0-B08D5E734DF8}"/>
              </a:ext>
            </a:extLst>
          </p:cNvPr>
          <p:cNvSpPr txBox="1"/>
          <p:nvPr/>
        </p:nvSpPr>
        <p:spPr>
          <a:xfrm>
            <a:off x="542782" y="2190034"/>
            <a:ext cx="1149681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2475AD-677D-4352-81E8-4E8C679C2BCC}"/>
              </a:ext>
            </a:extLst>
          </p:cNvPr>
          <p:cNvSpPr txBox="1"/>
          <p:nvPr/>
        </p:nvSpPr>
        <p:spPr>
          <a:xfrm>
            <a:off x="587086" y="3042207"/>
            <a:ext cx="1101782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41" y="4114800"/>
            <a:ext cx="2702214" cy="2133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887" y="4097115"/>
            <a:ext cx="2781461" cy="2018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654" y="3985404"/>
            <a:ext cx="2918114" cy="21306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559" y="3970414"/>
            <a:ext cx="2781461" cy="20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393122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93" y="1967347"/>
            <a:ext cx="5534152" cy="43689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511" y="1828800"/>
            <a:ext cx="5816036" cy="43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162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3" y="2104248"/>
            <a:ext cx="5709232" cy="41441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456" y="0"/>
            <a:ext cx="5930142" cy="43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244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HP001 TD 4H</vt:lpstr>
      <vt:lpstr>HP-087</vt:lpstr>
      <vt:lpstr>HP-089</vt:lpstr>
      <vt:lpstr>Times New Roman</vt:lpstr>
      <vt:lpstr>Office Theme</vt:lpstr>
      <vt:lpstr>1_Office Theme</vt:lpstr>
      <vt:lpstr>PowerPoint Presentation</vt:lpstr>
      <vt:lpstr>PowerPoint Presentation</vt:lpstr>
      <vt:lpstr>Khởi động</vt:lpstr>
      <vt:lpstr>Khám phá</vt:lpstr>
      <vt:lpstr>Khám phá</vt:lpstr>
      <vt:lpstr>Khám phá</vt:lpstr>
      <vt:lpstr>PowerPoint Presentation</vt:lpstr>
      <vt:lpstr>PowerPoint Presentation</vt:lpstr>
      <vt:lpstr>PowerPoint Presentation</vt:lpstr>
      <vt:lpstr>Luyện tập </vt:lpstr>
      <vt:lpstr>Luyện tập </vt:lpstr>
      <vt:lpstr>Vận dụng</vt:lpstr>
      <vt:lpstr>Thông điệp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QUYNHANH</cp:lastModifiedBy>
  <cp:revision>56</cp:revision>
  <dcterms:created xsi:type="dcterms:W3CDTF">2006-08-16T00:00:00Z</dcterms:created>
  <dcterms:modified xsi:type="dcterms:W3CDTF">2023-09-17T12:29:04Z</dcterms:modified>
</cp:coreProperties>
</file>