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</p:sldMasterIdLst>
  <p:notesMasterIdLst>
    <p:notesMasterId r:id="rId24"/>
  </p:notesMasterIdLst>
  <p:sldIdLst>
    <p:sldId id="365" r:id="rId3"/>
    <p:sldId id="367" r:id="rId4"/>
    <p:sldId id="366" r:id="rId5"/>
    <p:sldId id="368" r:id="rId6"/>
    <p:sldId id="256" r:id="rId7"/>
    <p:sldId id="359" r:id="rId8"/>
    <p:sldId id="360" r:id="rId9"/>
    <p:sldId id="370" r:id="rId10"/>
    <p:sldId id="372" r:id="rId11"/>
    <p:sldId id="351" r:id="rId12"/>
    <p:sldId id="373" r:id="rId13"/>
    <p:sldId id="375" r:id="rId14"/>
    <p:sldId id="377" r:id="rId15"/>
    <p:sldId id="379" r:id="rId16"/>
    <p:sldId id="384" r:id="rId17"/>
    <p:sldId id="385" r:id="rId18"/>
    <p:sldId id="337" r:id="rId19"/>
    <p:sldId id="386" r:id="rId20"/>
    <p:sldId id="380" r:id="rId21"/>
    <p:sldId id="387" r:id="rId22"/>
    <p:sldId id="382" r:id="rId23"/>
  </p:sldIdLst>
  <p:sldSz cx="9144000" cy="5715000" type="screen16x10"/>
  <p:notesSz cx="6858000" cy="9144000"/>
  <p:embeddedFontLst>
    <p:embeddedFont>
      <p:font typeface="Tahoma" panose="020B0604030504040204" pitchFamily="34" charset="0"/>
      <p:regular r:id="rId25"/>
      <p:bold r:id="rId26"/>
    </p:embeddedFont>
    <p:embeddedFont>
      <p:font typeface=".VnAvant" panose="020B7200000000000000" pitchFamily="34" charset="0"/>
      <p:regular r:id="rId27"/>
      <p:bold r:id="rId28"/>
      <p:italic r:id="rId29"/>
      <p:boldItalic r:id="rId30"/>
    </p:embeddedFont>
    <p:embeddedFont>
      <p:font typeface="宋体" panose="02010600030101010101" pitchFamily="2" charset="-122"/>
      <p:regular r:id="rId31"/>
    </p:embeddedFont>
    <p:embeddedFont>
      <p:font typeface="#9Slide03 Quicksand Bold" panose="00000800000000000000" pitchFamily="2" charset="0"/>
      <p:bold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CCFF"/>
    <a:srgbClr val="99FFCC"/>
    <a:srgbClr val="FFFFCC"/>
    <a:srgbClr val="0000CC"/>
    <a:srgbClr val="006699"/>
    <a:srgbClr val="0066CC"/>
    <a:srgbClr val="CCFFCC"/>
    <a:srgbClr val="CCFF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88434" autoAdjust="0"/>
  </p:normalViewPr>
  <p:slideViewPr>
    <p:cSldViewPr snapToGrid="0">
      <p:cViewPr varScale="1">
        <p:scale>
          <a:sx n="83" d="100"/>
          <a:sy n="83" d="100"/>
        </p:scale>
        <p:origin x="1194" y="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382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88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66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55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44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33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22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10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2022/11/21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647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2022/11/21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6102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20"/>
            <a:ext cx="7772400" cy="1135063"/>
          </a:xfrm>
        </p:spPr>
        <p:txBody>
          <a:bodyPr anchor="t"/>
          <a:lstStyle>
            <a:lvl1pPr algn="l">
              <a:defRPr sz="251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1pPr>
            <a:lvl2pPr marL="288859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2pPr>
            <a:lvl3pPr marL="577718" indent="0">
              <a:buNone/>
              <a:defRPr sz="972">
                <a:solidFill>
                  <a:schemeClr val="tx1">
                    <a:tint val="75000"/>
                  </a:schemeClr>
                </a:solidFill>
              </a:defRPr>
            </a:lvl3pPr>
            <a:lvl4pPr marL="866578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4pPr>
            <a:lvl5pPr marL="1155436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5pPr>
            <a:lvl6pPr marL="1444295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6pPr>
            <a:lvl7pPr marL="1733153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7pPr>
            <a:lvl8pPr marL="2022013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8pPr>
            <a:lvl9pPr marL="2310872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2022/11/21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98032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1782"/>
            </a:lvl1pPr>
            <a:lvl2pPr>
              <a:defRPr sz="1539"/>
            </a:lvl2pPr>
            <a:lvl3pPr>
              <a:defRPr sz="1296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1782"/>
            </a:lvl1pPr>
            <a:lvl2pPr>
              <a:defRPr sz="1539"/>
            </a:lvl2pPr>
            <a:lvl3pPr>
              <a:defRPr sz="1296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2022/11/21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1596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6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88859" indent="0">
              <a:buNone/>
              <a:defRPr sz="1296" b="1"/>
            </a:lvl2pPr>
            <a:lvl3pPr marL="577718" indent="0">
              <a:buNone/>
              <a:defRPr sz="1134" b="1"/>
            </a:lvl3pPr>
            <a:lvl4pPr marL="866578" indent="0">
              <a:buNone/>
              <a:defRPr sz="972" b="1"/>
            </a:lvl4pPr>
            <a:lvl5pPr marL="1155436" indent="0">
              <a:buNone/>
              <a:defRPr sz="972" b="1"/>
            </a:lvl5pPr>
            <a:lvl6pPr marL="1444295" indent="0">
              <a:buNone/>
              <a:defRPr sz="972" b="1"/>
            </a:lvl6pPr>
            <a:lvl7pPr marL="1733153" indent="0">
              <a:buNone/>
              <a:defRPr sz="972" b="1"/>
            </a:lvl7pPr>
            <a:lvl8pPr marL="2022013" indent="0">
              <a:buNone/>
              <a:defRPr sz="972" b="1"/>
            </a:lvl8pPr>
            <a:lvl9pPr marL="2310872" indent="0">
              <a:buNone/>
              <a:defRPr sz="9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539"/>
            </a:lvl1pPr>
            <a:lvl2pPr>
              <a:defRPr sz="1296"/>
            </a:lvl2pPr>
            <a:lvl3pPr>
              <a:defRPr sz="1134"/>
            </a:lvl3pPr>
            <a:lvl4pPr>
              <a:defRPr sz="972"/>
            </a:lvl4pPr>
            <a:lvl5pPr>
              <a:defRPr sz="972"/>
            </a:lvl5pPr>
            <a:lvl6pPr>
              <a:defRPr sz="972"/>
            </a:lvl6pPr>
            <a:lvl7pPr>
              <a:defRPr sz="972"/>
            </a:lvl7pPr>
            <a:lvl8pPr>
              <a:defRPr sz="972"/>
            </a:lvl8pPr>
            <a:lvl9pPr>
              <a:defRPr sz="9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279262"/>
            <a:ext cx="4041775" cy="533136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88859" indent="0">
              <a:buNone/>
              <a:defRPr sz="1296" b="1"/>
            </a:lvl2pPr>
            <a:lvl3pPr marL="577718" indent="0">
              <a:buNone/>
              <a:defRPr sz="1134" b="1"/>
            </a:lvl3pPr>
            <a:lvl4pPr marL="866578" indent="0">
              <a:buNone/>
              <a:defRPr sz="972" b="1"/>
            </a:lvl4pPr>
            <a:lvl5pPr marL="1155436" indent="0">
              <a:buNone/>
              <a:defRPr sz="972" b="1"/>
            </a:lvl5pPr>
            <a:lvl6pPr marL="1444295" indent="0">
              <a:buNone/>
              <a:defRPr sz="972" b="1"/>
            </a:lvl6pPr>
            <a:lvl7pPr marL="1733153" indent="0">
              <a:buNone/>
              <a:defRPr sz="972" b="1"/>
            </a:lvl7pPr>
            <a:lvl8pPr marL="2022013" indent="0">
              <a:buNone/>
              <a:defRPr sz="972" b="1"/>
            </a:lvl8pPr>
            <a:lvl9pPr marL="2310872" indent="0">
              <a:buNone/>
              <a:defRPr sz="9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812396"/>
            <a:ext cx="4041775" cy="3292740"/>
          </a:xfrm>
        </p:spPr>
        <p:txBody>
          <a:bodyPr/>
          <a:lstStyle>
            <a:lvl1pPr>
              <a:defRPr sz="1539"/>
            </a:lvl1pPr>
            <a:lvl2pPr>
              <a:defRPr sz="1296"/>
            </a:lvl2pPr>
            <a:lvl3pPr>
              <a:defRPr sz="1134"/>
            </a:lvl3pPr>
            <a:lvl4pPr>
              <a:defRPr sz="972"/>
            </a:lvl4pPr>
            <a:lvl5pPr>
              <a:defRPr sz="972"/>
            </a:lvl5pPr>
            <a:lvl6pPr>
              <a:defRPr sz="972"/>
            </a:lvl6pPr>
            <a:lvl7pPr>
              <a:defRPr sz="972"/>
            </a:lvl7pPr>
            <a:lvl8pPr>
              <a:defRPr sz="972"/>
            </a:lvl8pPr>
            <a:lvl9pPr>
              <a:defRPr sz="9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2022/11/21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83462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2022/11/21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1172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2022/11/21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06925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27543"/>
            <a:ext cx="3008313" cy="968376"/>
          </a:xfrm>
        </p:spPr>
        <p:txBody>
          <a:bodyPr anchor="b"/>
          <a:lstStyle>
            <a:lvl1pPr algn="l">
              <a:defRPr sz="129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2025"/>
            </a:lvl1pPr>
            <a:lvl2pPr>
              <a:defRPr sz="1782"/>
            </a:lvl2pPr>
            <a:lvl3pPr>
              <a:defRPr sz="1539"/>
            </a:lvl3pPr>
            <a:lvl4pPr>
              <a:defRPr sz="1296"/>
            </a:lvl4pPr>
            <a:lvl5pPr>
              <a:defRPr sz="1296"/>
            </a:lvl5pPr>
            <a:lvl6pPr>
              <a:defRPr sz="1296"/>
            </a:lvl6pPr>
            <a:lvl7pPr>
              <a:defRPr sz="1296"/>
            </a:lvl7pPr>
            <a:lvl8pPr>
              <a:defRPr sz="1296"/>
            </a:lvl8pPr>
            <a:lvl9pPr>
              <a:defRPr sz="129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195920"/>
            <a:ext cx="3008313" cy="3909219"/>
          </a:xfrm>
        </p:spPr>
        <p:txBody>
          <a:bodyPr/>
          <a:lstStyle>
            <a:lvl1pPr marL="0" indent="0">
              <a:buNone/>
              <a:defRPr sz="891"/>
            </a:lvl1pPr>
            <a:lvl2pPr marL="288859" indent="0">
              <a:buNone/>
              <a:defRPr sz="729"/>
            </a:lvl2pPr>
            <a:lvl3pPr marL="577718" indent="0">
              <a:buNone/>
              <a:defRPr sz="648"/>
            </a:lvl3pPr>
            <a:lvl4pPr marL="866578" indent="0">
              <a:buNone/>
              <a:defRPr sz="567"/>
            </a:lvl4pPr>
            <a:lvl5pPr marL="1155436" indent="0">
              <a:buNone/>
              <a:defRPr sz="567"/>
            </a:lvl5pPr>
            <a:lvl6pPr marL="1444295" indent="0">
              <a:buNone/>
              <a:defRPr sz="567"/>
            </a:lvl6pPr>
            <a:lvl7pPr marL="1733153" indent="0">
              <a:buNone/>
              <a:defRPr sz="567"/>
            </a:lvl7pPr>
            <a:lvl8pPr marL="2022013" indent="0">
              <a:buNone/>
              <a:defRPr sz="567"/>
            </a:lvl8pPr>
            <a:lvl9pPr marL="231087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2022/11/21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639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29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025"/>
            </a:lvl1pPr>
            <a:lvl2pPr marL="288859" indent="0">
              <a:buNone/>
              <a:defRPr sz="1782"/>
            </a:lvl2pPr>
            <a:lvl3pPr marL="577718" indent="0">
              <a:buNone/>
              <a:defRPr sz="1539"/>
            </a:lvl3pPr>
            <a:lvl4pPr marL="866578" indent="0">
              <a:buNone/>
              <a:defRPr sz="1296"/>
            </a:lvl4pPr>
            <a:lvl5pPr marL="1155436" indent="0">
              <a:buNone/>
              <a:defRPr sz="1296"/>
            </a:lvl5pPr>
            <a:lvl6pPr marL="1444295" indent="0">
              <a:buNone/>
              <a:defRPr sz="1296"/>
            </a:lvl6pPr>
            <a:lvl7pPr marL="1733153" indent="0">
              <a:buNone/>
              <a:defRPr sz="1296"/>
            </a:lvl7pPr>
            <a:lvl8pPr marL="2022013" indent="0">
              <a:buNone/>
              <a:defRPr sz="1296"/>
            </a:lvl8pPr>
            <a:lvl9pPr marL="2310872" indent="0">
              <a:buNone/>
              <a:defRPr sz="1296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891"/>
            </a:lvl1pPr>
            <a:lvl2pPr marL="288859" indent="0">
              <a:buNone/>
              <a:defRPr sz="729"/>
            </a:lvl2pPr>
            <a:lvl3pPr marL="577718" indent="0">
              <a:buNone/>
              <a:defRPr sz="648"/>
            </a:lvl3pPr>
            <a:lvl4pPr marL="866578" indent="0">
              <a:buNone/>
              <a:defRPr sz="567"/>
            </a:lvl4pPr>
            <a:lvl5pPr marL="1155436" indent="0">
              <a:buNone/>
              <a:defRPr sz="567"/>
            </a:lvl5pPr>
            <a:lvl6pPr marL="1444295" indent="0">
              <a:buNone/>
              <a:defRPr sz="567"/>
            </a:lvl6pPr>
            <a:lvl7pPr marL="1733153" indent="0">
              <a:buNone/>
              <a:defRPr sz="567"/>
            </a:lvl7pPr>
            <a:lvl8pPr marL="2022013" indent="0">
              <a:buNone/>
              <a:defRPr sz="567"/>
            </a:lvl8pPr>
            <a:lvl9pPr marL="231087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2022/11/21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72508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2022/11/21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38521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8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8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2022/11/21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0449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2022/11/21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2022/11/21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2022/11/21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2022/11/21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2022/11/21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2022/11/21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130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xStyles>
    <p:titleStyle>
      <a:lvl1pPr algn="ctr" defTabSz="577718" rtl="0" eaLnBrk="1" latinLnBrk="0" hangingPunct="1">
        <a:spcBef>
          <a:spcPct val="0"/>
        </a:spcBef>
        <a:buNone/>
        <a:defRPr sz="27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644" indent="-216644" algn="l" defTabSz="577718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469396" indent="-180537" algn="l" defTabSz="577718" rtl="0" eaLnBrk="1" latinLnBrk="0" hangingPunct="1">
        <a:spcBef>
          <a:spcPct val="20000"/>
        </a:spcBef>
        <a:buFont typeface="Arial" pitchFamily="34" charset="0"/>
        <a:buChar char="–"/>
        <a:defRPr sz="1782" kern="1200">
          <a:solidFill>
            <a:schemeClr val="tx1"/>
          </a:solidFill>
          <a:latin typeface="+mn-lt"/>
          <a:ea typeface="+mn-ea"/>
          <a:cs typeface="+mn-cs"/>
        </a:defRPr>
      </a:lvl2pPr>
      <a:lvl3pPr marL="722147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539" kern="1200">
          <a:solidFill>
            <a:schemeClr val="tx1"/>
          </a:solidFill>
          <a:latin typeface="+mn-lt"/>
          <a:ea typeface="+mn-ea"/>
          <a:cs typeface="+mn-cs"/>
        </a:defRPr>
      </a:lvl3pPr>
      <a:lvl4pPr marL="1011006" indent="-144430" algn="l" defTabSz="577718" rtl="0" eaLnBrk="1" latinLnBrk="0" hangingPunct="1">
        <a:spcBef>
          <a:spcPct val="20000"/>
        </a:spcBef>
        <a:buFont typeface="Arial" pitchFamily="34" charset="0"/>
        <a:buChar char="–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299866" indent="-144430" algn="l" defTabSz="577718" rtl="0" eaLnBrk="1" latinLnBrk="0" hangingPunct="1">
        <a:spcBef>
          <a:spcPct val="20000"/>
        </a:spcBef>
        <a:buFont typeface="Arial" pitchFamily="34" charset="0"/>
        <a:buChar char="»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588725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877584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166442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455301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8859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7718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6578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5436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44295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33153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22013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10872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"/>
            <a:ext cx="9144002" cy="57150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1" y="767298"/>
            <a:ext cx="750810" cy="7508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77748" y="767298"/>
            <a:ext cx="4174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20071" y="1811962"/>
            <a:ext cx="8103861" cy="1059674"/>
          </a:xfrm>
          <a:prstGeom prst="rect">
            <a:avLst/>
          </a:prstGeom>
          <a:noFill/>
        </p:spPr>
        <p:txBody>
          <a:bodyPr wrap="square" lIns="74066" tIns="37033" rIns="74066" bIns="37033">
            <a:spAutoFit/>
          </a:bodyPr>
          <a:lstStyle/>
          <a:p>
            <a:pPr algn="ctr"/>
            <a:r>
              <a:rPr lang="en-US" sz="320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EM HỌC SINH</a:t>
            </a:r>
          </a:p>
          <a:p>
            <a:pPr algn="ctr"/>
            <a:r>
              <a:rPr lang="en-US" sz="320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HỌC VẦN</a:t>
            </a:r>
          </a:p>
        </p:txBody>
      </p:sp>
    </p:spTree>
    <p:extLst>
      <p:ext uri="{BB962C8B-B14F-4D97-AF65-F5344CB8AC3E}">
        <p14:creationId xmlns:p14="http://schemas.microsoft.com/office/powerpoint/2010/main" val="20043134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8" y="56029"/>
            <a:ext cx="8984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2.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Sót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bãng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vµo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hai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khung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thµnh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cho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tróng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.</a:t>
            </a:r>
            <a:endParaRPr lang="en-US" sz="28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>
            <a:off x="0" y="60779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11" y="754743"/>
            <a:ext cx="8410575" cy="44958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2946400" y="1886857"/>
            <a:ext cx="3599543" cy="111578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4064000" y="2220686"/>
            <a:ext cx="2772229" cy="223520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6836229" y="2220686"/>
            <a:ext cx="362857" cy="58057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5965371" y="2373086"/>
            <a:ext cx="1386115" cy="176348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2177143" y="2373086"/>
            <a:ext cx="5021943" cy="163285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 flipV="1">
            <a:off x="2177144" y="2373087"/>
            <a:ext cx="2119085" cy="42817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1611086" y="2444750"/>
            <a:ext cx="566058" cy="143056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515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5" t="1" r="15069" b="3976"/>
          <a:stretch/>
        </p:blipFill>
        <p:spPr>
          <a:xfrm>
            <a:off x="-52656" y="488930"/>
            <a:ext cx="9196656" cy="2367004"/>
          </a:xfrm>
        </p:spPr>
      </p:pic>
    </p:spTree>
    <p:extLst>
      <p:ext uri="{BB962C8B-B14F-4D97-AF65-F5344CB8AC3E}">
        <p14:creationId xmlns:p14="http://schemas.microsoft.com/office/powerpoint/2010/main" val="426023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214" t="10584" r="15049" b="6222"/>
          <a:stretch/>
        </p:blipFill>
        <p:spPr>
          <a:xfrm rot="16200000">
            <a:off x="1701746" y="-1411296"/>
            <a:ext cx="5601676" cy="842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90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927" t="4903" r="10846" b="851"/>
          <a:stretch/>
        </p:blipFill>
        <p:spPr>
          <a:xfrm rot="16200000">
            <a:off x="1663798" y="-1563589"/>
            <a:ext cx="5716197" cy="884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6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38" y="118183"/>
            <a:ext cx="7628351" cy="53867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5934" y="1189973"/>
            <a:ext cx="39832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Thư giãn</a:t>
            </a:r>
          </a:p>
        </p:txBody>
      </p:sp>
    </p:spTree>
    <p:extLst>
      <p:ext uri="{BB962C8B-B14F-4D97-AF65-F5344CB8AC3E}">
        <p14:creationId xmlns:p14="http://schemas.microsoft.com/office/powerpoint/2010/main" val="226696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44" y="0"/>
            <a:ext cx="735831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36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16065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.VnAvant" pitchFamily="34" charset="0"/>
              </a:rPr>
              <a:t>TËp</a:t>
            </a:r>
            <a:r>
              <a:rPr lang="en-US" sz="2800" b="1" dirty="0" smtClean="0">
                <a:solidFill>
                  <a:srgbClr val="C00000"/>
                </a:solidFill>
                <a:latin typeface=".VnAvant" pitchFamily="34" charset="0"/>
              </a:rPr>
              <a:t> ®</a:t>
            </a:r>
            <a:r>
              <a:rPr lang="en-US" sz="2800" b="1" dirty="0" err="1" smtClean="0">
                <a:solidFill>
                  <a:srgbClr val="C00000"/>
                </a:solidFill>
                <a:latin typeface=".VnAvant" pitchFamily="34" charset="0"/>
              </a:rPr>
              <a:t>äc</a:t>
            </a:r>
            <a:endParaRPr lang="en-US" sz="2800" b="1" dirty="0">
              <a:solidFill>
                <a:srgbClr val="C00000"/>
              </a:solidFill>
              <a:latin typeface=".VnAvan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61423" y="-1"/>
            <a:ext cx="20024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Chñ</a:t>
            </a:r>
            <a:r>
              <a:rPr lang="en-US" sz="32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nhËt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262" y="548332"/>
            <a:ext cx="89960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smtClean="0">
                <a:latin typeface=".VnAvant" pitchFamily="34" charset="0"/>
              </a:rPr>
              <a:t>	</a:t>
            </a:r>
            <a:r>
              <a:rPr lang="en-US" sz="3200" b="1" dirty="0" err="1" smtClean="0">
                <a:latin typeface=".VnAvant" pitchFamily="34" charset="0"/>
              </a:rPr>
              <a:t>Chñ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nhËt</a:t>
            </a:r>
            <a:r>
              <a:rPr lang="en-US" sz="3200" b="1" dirty="0" smtClean="0">
                <a:latin typeface=".VnAvant" pitchFamily="34" charset="0"/>
              </a:rPr>
              <a:t>, </a:t>
            </a:r>
            <a:r>
              <a:rPr lang="en-US" sz="3200" b="1" dirty="0" err="1" smtClean="0">
                <a:latin typeface=".VnAvant" pitchFamily="34" charset="0"/>
              </a:rPr>
              <a:t>bè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mÑ</a:t>
            </a:r>
            <a:r>
              <a:rPr lang="en-US" sz="3200" b="1" dirty="0" smtClean="0">
                <a:latin typeface=".VnAvant" pitchFamily="34" charset="0"/>
              </a:rPr>
              <a:t> Bi ë </a:t>
            </a:r>
            <a:r>
              <a:rPr lang="en-US" sz="3200" b="1" dirty="0" err="1" smtClean="0">
                <a:latin typeface=".VnAvant" pitchFamily="34" charset="0"/>
              </a:rPr>
              <a:t>nh</a:t>
            </a:r>
            <a:r>
              <a:rPr lang="en-US" sz="3200" b="1" dirty="0" smtClean="0">
                <a:latin typeface=".VnAvant" pitchFamily="34" charset="0"/>
              </a:rPr>
              <a:t>µ. MÑ </a:t>
            </a:r>
            <a:r>
              <a:rPr lang="en-US" sz="3200" b="1" dirty="0" err="1" smtClean="0">
                <a:latin typeface=".VnAvant" pitchFamily="34" charset="0"/>
              </a:rPr>
              <a:t>lµm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phë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bß</a:t>
            </a:r>
            <a:r>
              <a:rPr lang="en-US" sz="3200" b="1" dirty="0" smtClean="0">
                <a:latin typeface=".VnAvant" pitchFamily="34" charset="0"/>
              </a:rPr>
              <a:t>. </a:t>
            </a:r>
            <a:r>
              <a:rPr lang="en-US" sz="3200" b="1" dirty="0" err="1" smtClean="0">
                <a:latin typeface=".VnAvant" pitchFamily="34" charset="0"/>
              </a:rPr>
              <a:t>Bè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giÆt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giò</a:t>
            </a:r>
            <a:r>
              <a:rPr lang="en-US" sz="3200" b="1" dirty="0" smtClean="0">
                <a:latin typeface=".VnAvant" pitchFamily="34" charset="0"/>
              </a:rPr>
              <a:t>. Bi </a:t>
            </a:r>
            <a:r>
              <a:rPr lang="en-US" sz="3200" b="1" dirty="0" err="1" smtClean="0">
                <a:latin typeface=".VnAvant" pitchFamily="34" charset="0"/>
              </a:rPr>
              <a:t>cho</a:t>
            </a:r>
            <a:r>
              <a:rPr lang="en-US" sz="3200" b="1" dirty="0" smtClean="0">
                <a:latin typeface=".VnAvant" pitchFamily="34" charset="0"/>
              </a:rPr>
              <a:t> gµ ¨n. BÐ Li </a:t>
            </a:r>
            <a:r>
              <a:rPr lang="en-US" sz="3200" b="1" dirty="0" err="1" smtClean="0">
                <a:latin typeface=".VnAvant" pitchFamily="34" charset="0"/>
              </a:rPr>
              <a:t>röa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mÆt</a:t>
            </a:r>
            <a:r>
              <a:rPr lang="en-US" sz="3200" b="1" dirty="0" smtClean="0">
                <a:latin typeface=".VnAvant" pitchFamily="34" charset="0"/>
              </a:rPr>
              <a:t>, </a:t>
            </a:r>
            <a:r>
              <a:rPr lang="en-US" sz="3200" b="1" dirty="0" err="1" smtClean="0">
                <a:latin typeface=".VnAvant" pitchFamily="34" charset="0"/>
              </a:rPr>
              <a:t>röa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ch©n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cho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bóp</a:t>
            </a:r>
            <a:r>
              <a:rPr lang="en-US" sz="3200" b="1" dirty="0" smtClean="0">
                <a:latin typeface=".VnAvant" pitchFamily="34" charset="0"/>
              </a:rPr>
              <a:t> bª.</a:t>
            </a:r>
          </a:p>
          <a:p>
            <a:pPr algn="just">
              <a:lnSpc>
                <a:spcPct val="150000"/>
              </a:lnSpc>
            </a:pPr>
            <a:r>
              <a:rPr lang="en-US" sz="3200" b="1" dirty="0">
                <a:latin typeface=".VnAvant" pitchFamily="34" charset="0"/>
              </a:rPr>
              <a:t>	</a:t>
            </a:r>
            <a:r>
              <a:rPr lang="en-US" sz="3200" b="1" dirty="0" smtClean="0">
                <a:latin typeface=".VnAvant" pitchFamily="34" charset="0"/>
              </a:rPr>
              <a:t>C¶ </a:t>
            </a:r>
            <a:r>
              <a:rPr lang="en-US" sz="3200" b="1" dirty="0" err="1" smtClean="0">
                <a:latin typeface=".VnAvant" pitchFamily="34" charset="0"/>
              </a:rPr>
              <a:t>nh</a:t>
            </a:r>
            <a:r>
              <a:rPr lang="en-US" sz="3200" b="1" dirty="0" smtClean="0">
                <a:latin typeface=".VnAvant" pitchFamily="34" charset="0"/>
              </a:rPr>
              <a:t>µ ¨n </a:t>
            </a:r>
            <a:r>
              <a:rPr lang="en-US" sz="3200" b="1" dirty="0" err="1" smtClean="0">
                <a:latin typeface=".VnAvant" pitchFamily="34" charset="0"/>
              </a:rPr>
              <a:t>phë</a:t>
            </a:r>
            <a:r>
              <a:rPr lang="en-US" sz="3200" b="1" dirty="0" smtClean="0">
                <a:latin typeface=".VnAvant" pitchFamily="34" charset="0"/>
              </a:rPr>
              <a:t>. MÑ ¨n </a:t>
            </a:r>
            <a:r>
              <a:rPr lang="en-US" sz="3200" b="1" dirty="0" err="1" smtClean="0">
                <a:latin typeface=".VnAvant" pitchFamily="34" charset="0"/>
              </a:rPr>
              <a:t>chËm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nhÊt</a:t>
            </a:r>
            <a:r>
              <a:rPr lang="en-US" sz="3200" b="1" dirty="0" smtClean="0">
                <a:latin typeface=".VnAvant" pitchFamily="34" charset="0"/>
              </a:rPr>
              <a:t> v× </a:t>
            </a:r>
            <a:r>
              <a:rPr lang="en-US" sz="3200" b="1" dirty="0" err="1" smtClean="0">
                <a:latin typeface=".VnAvant" pitchFamily="34" charset="0"/>
              </a:rPr>
              <a:t>võa</a:t>
            </a:r>
            <a:r>
              <a:rPr lang="en-US" sz="3200" b="1" dirty="0" smtClean="0">
                <a:latin typeface=".VnAvant" pitchFamily="34" charset="0"/>
              </a:rPr>
              <a:t> ¨n </a:t>
            </a:r>
            <a:r>
              <a:rPr lang="en-US" sz="3200" b="1" dirty="0" err="1" smtClean="0">
                <a:latin typeface=".VnAvant" pitchFamily="34" charset="0"/>
              </a:rPr>
              <a:t>võa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cho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bÐ</a:t>
            </a:r>
            <a:r>
              <a:rPr lang="en-US" sz="3200" b="1" dirty="0" smtClean="0">
                <a:latin typeface=".VnAvant" pitchFamily="34" charset="0"/>
              </a:rPr>
              <a:t> Li ¨n.</a:t>
            </a:r>
          </a:p>
          <a:p>
            <a:pPr algn="just">
              <a:lnSpc>
                <a:spcPct val="150000"/>
              </a:lnSpc>
            </a:pPr>
            <a:r>
              <a:rPr lang="en-US" sz="3200" b="1" dirty="0">
                <a:latin typeface=".VnAvant" pitchFamily="34" charset="0"/>
              </a:rPr>
              <a:t>	</a:t>
            </a:r>
            <a:r>
              <a:rPr lang="en-US" sz="3200" b="1" dirty="0" smtClean="0">
                <a:latin typeface=".VnAvant" pitchFamily="34" charset="0"/>
              </a:rPr>
              <a:t>Bi </a:t>
            </a:r>
            <a:r>
              <a:rPr lang="en-US" sz="3200" b="1" dirty="0" err="1" smtClean="0">
                <a:latin typeface=".VnAvant" pitchFamily="34" charset="0"/>
              </a:rPr>
              <a:t>phô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bè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röa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b¸t</a:t>
            </a:r>
            <a:r>
              <a:rPr lang="en-US" sz="3200" b="1" dirty="0" smtClean="0">
                <a:latin typeface=".VnAvant" pitchFamily="34" charset="0"/>
              </a:rPr>
              <a:t>. MÑ </a:t>
            </a:r>
            <a:r>
              <a:rPr lang="en-US" sz="3200" b="1" dirty="0" err="1" smtClean="0">
                <a:latin typeface=".VnAvant" pitchFamily="34" charset="0"/>
              </a:rPr>
              <a:t>th</a:t>
            </a:r>
            <a:r>
              <a:rPr lang="en-US" sz="3200" b="1" dirty="0" smtClean="0">
                <a:latin typeface=".VnAvant" pitchFamily="34" charset="0"/>
              </a:rPr>
              <a:t>× </a:t>
            </a:r>
            <a:r>
              <a:rPr lang="en-US" sz="3200" b="1" dirty="0" err="1" smtClean="0">
                <a:latin typeface=".VnAvant" pitchFamily="34" charset="0"/>
              </a:rPr>
              <a:t>xem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vë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cña</a:t>
            </a:r>
            <a:r>
              <a:rPr lang="en-US" sz="3200" b="1" dirty="0" smtClean="0">
                <a:latin typeface=".VnAvant" pitchFamily="34" charset="0"/>
              </a:rPr>
              <a:t> Bi, </a:t>
            </a:r>
            <a:r>
              <a:rPr lang="en-US" sz="3200" b="1" dirty="0" err="1" smtClean="0">
                <a:latin typeface=".VnAvant" pitchFamily="34" charset="0"/>
              </a:rPr>
              <a:t>gËt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gï</a:t>
            </a:r>
            <a:r>
              <a:rPr lang="en-US" sz="3200" b="1" dirty="0">
                <a:latin typeface=".VnAvant" pitchFamily="34" charset="0"/>
              </a:rPr>
              <a:t>:</a:t>
            </a:r>
            <a:r>
              <a:rPr lang="en-US" sz="3200" b="1" dirty="0" smtClean="0">
                <a:latin typeface=".VnAvant" pitchFamily="34" charset="0"/>
              </a:rPr>
              <a:t> “Bi </a:t>
            </a:r>
            <a:r>
              <a:rPr lang="en-US" sz="3200" b="1" dirty="0" err="1" smtClean="0">
                <a:latin typeface=".VnAvant" pitchFamily="34" charset="0"/>
              </a:rPr>
              <a:t>kh</a:t>
            </a:r>
            <a:r>
              <a:rPr lang="en-US" sz="3200" b="1" smtClean="0">
                <a:latin typeface=".VnAvant" pitchFamily="34" charset="0"/>
              </a:rPr>
              <a:t>¸ l¾m!”.</a:t>
            </a:r>
            <a:endParaRPr lang="en-US" sz="3200" b="1" dirty="0">
              <a:latin typeface=".VnAvant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1606530" y="2004164"/>
            <a:ext cx="1399717" cy="125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7395642" y="1991638"/>
            <a:ext cx="1399717" cy="125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06813" y="2718148"/>
            <a:ext cx="1659565" cy="2713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850782" y="2705622"/>
            <a:ext cx="1399717" cy="125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5445758" y="3469710"/>
            <a:ext cx="2182593" cy="20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2850782" y="4875438"/>
            <a:ext cx="1399717" cy="125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103406" y="5652370"/>
            <a:ext cx="1399717" cy="125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Line 45"/>
          <p:cNvSpPr>
            <a:spLocks noChangeShapeType="1"/>
          </p:cNvSpPr>
          <p:nvPr/>
        </p:nvSpPr>
        <p:spPr bwMode="auto">
          <a:xfrm>
            <a:off x="14516" y="585910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906671" y="1219820"/>
            <a:ext cx="1849055" cy="125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8120552" y="1232346"/>
            <a:ext cx="797980" cy="125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03406" y="1968984"/>
            <a:ext cx="485317" cy="62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2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45"/>
          <p:cNvSpPr>
            <a:spLocks noChangeShapeType="1"/>
          </p:cNvSpPr>
          <p:nvPr/>
        </p:nvSpPr>
        <p:spPr bwMode="auto">
          <a:xfrm>
            <a:off x="14516" y="585910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16065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.VnAvant" pitchFamily="34" charset="0"/>
              </a:rPr>
              <a:t>TËp</a:t>
            </a:r>
            <a:r>
              <a:rPr lang="en-US" sz="2800" b="1" dirty="0" smtClean="0">
                <a:solidFill>
                  <a:srgbClr val="C00000"/>
                </a:solidFill>
                <a:latin typeface=".VnAvant" pitchFamily="34" charset="0"/>
              </a:rPr>
              <a:t> ®</a:t>
            </a:r>
            <a:r>
              <a:rPr lang="en-US" sz="2800" b="1" dirty="0" err="1" smtClean="0">
                <a:solidFill>
                  <a:srgbClr val="C00000"/>
                </a:solidFill>
                <a:latin typeface=".VnAvant" pitchFamily="34" charset="0"/>
              </a:rPr>
              <a:t>äc</a:t>
            </a:r>
            <a:endParaRPr lang="en-US" sz="2800" b="1" dirty="0">
              <a:solidFill>
                <a:srgbClr val="C00000"/>
              </a:solidFill>
              <a:latin typeface=".VnAvan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61423" y="-1"/>
            <a:ext cx="20024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Chñ</a:t>
            </a:r>
            <a:r>
              <a:rPr lang="en-US" sz="32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nhËt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262" y="548332"/>
            <a:ext cx="89960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smtClean="0">
                <a:latin typeface=".VnAvant" pitchFamily="34" charset="0"/>
              </a:rPr>
              <a:t>	</a:t>
            </a:r>
            <a:r>
              <a:rPr lang="en-US" sz="3200" b="1" dirty="0" err="1" smtClean="0">
                <a:latin typeface=".VnAvant" pitchFamily="34" charset="0"/>
              </a:rPr>
              <a:t>Chñ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nhËt</a:t>
            </a:r>
            <a:r>
              <a:rPr lang="en-US" sz="3200" b="1" dirty="0" smtClean="0">
                <a:latin typeface=".VnAvant" pitchFamily="34" charset="0"/>
              </a:rPr>
              <a:t>, </a:t>
            </a:r>
            <a:r>
              <a:rPr lang="en-US" sz="3200" b="1" dirty="0" err="1" smtClean="0">
                <a:latin typeface=".VnAvant" pitchFamily="34" charset="0"/>
              </a:rPr>
              <a:t>bè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mÑ</a:t>
            </a:r>
            <a:r>
              <a:rPr lang="en-US" sz="3200" b="1" dirty="0" smtClean="0">
                <a:latin typeface=".VnAvant" pitchFamily="34" charset="0"/>
              </a:rPr>
              <a:t> Bi ë </a:t>
            </a:r>
            <a:r>
              <a:rPr lang="en-US" sz="3200" b="1" dirty="0" err="1" smtClean="0">
                <a:latin typeface=".VnAvant" pitchFamily="34" charset="0"/>
              </a:rPr>
              <a:t>nh</a:t>
            </a:r>
            <a:r>
              <a:rPr lang="en-US" sz="3200" b="1" dirty="0" smtClean="0">
                <a:latin typeface=".VnAvant" pitchFamily="34" charset="0"/>
              </a:rPr>
              <a:t>µ. MÑ </a:t>
            </a:r>
            <a:r>
              <a:rPr lang="en-US" sz="3200" b="1" dirty="0" err="1" smtClean="0">
                <a:latin typeface=".VnAvant" pitchFamily="34" charset="0"/>
              </a:rPr>
              <a:t>lµm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phë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bß</a:t>
            </a:r>
            <a:r>
              <a:rPr lang="en-US" sz="3200" b="1" dirty="0" smtClean="0">
                <a:latin typeface=".VnAvant" pitchFamily="34" charset="0"/>
              </a:rPr>
              <a:t>. </a:t>
            </a:r>
            <a:r>
              <a:rPr lang="en-US" sz="3200" b="1" dirty="0" err="1" smtClean="0">
                <a:latin typeface=".VnAvant" pitchFamily="34" charset="0"/>
              </a:rPr>
              <a:t>Bè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giÆt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giò</a:t>
            </a:r>
            <a:r>
              <a:rPr lang="en-US" sz="3200" b="1" dirty="0" smtClean="0">
                <a:latin typeface=".VnAvant" pitchFamily="34" charset="0"/>
              </a:rPr>
              <a:t>. Bi </a:t>
            </a:r>
            <a:r>
              <a:rPr lang="en-US" sz="3200" b="1" dirty="0" err="1" smtClean="0">
                <a:latin typeface=".VnAvant" pitchFamily="34" charset="0"/>
              </a:rPr>
              <a:t>cho</a:t>
            </a:r>
            <a:r>
              <a:rPr lang="en-US" sz="3200" b="1" dirty="0" smtClean="0">
                <a:latin typeface=".VnAvant" pitchFamily="34" charset="0"/>
              </a:rPr>
              <a:t> gµ ¨n. BÐ Li </a:t>
            </a:r>
            <a:r>
              <a:rPr lang="en-US" sz="3200" b="1" dirty="0" err="1" smtClean="0">
                <a:latin typeface=".VnAvant" pitchFamily="34" charset="0"/>
              </a:rPr>
              <a:t>röa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mÆt</a:t>
            </a:r>
            <a:r>
              <a:rPr lang="en-US" sz="3200" b="1" dirty="0" smtClean="0">
                <a:latin typeface=".VnAvant" pitchFamily="34" charset="0"/>
              </a:rPr>
              <a:t>, </a:t>
            </a:r>
            <a:r>
              <a:rPr lang="en-US" sz="3200" b="1" dirty="0" err="1" smtClean="0">
                <a:latin typeface=".VnAvant" pitchFamily="34" charset="0"/>
              </a:rPr>
              <a:t>röa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ch©n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cho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bóp</a:t>
            </a:r>
            <a:r>
              <a:rPr lang="en-US" sz="3200" b="1" dirty="0" smtClean="0">
                <a:latin typeface=".VnAvant" pitchFamily="34" charset="0"/>
              </a:rPr>
              <a:t> bª.</a:t>
            </a:r>
          </a:p>
          <a:p>
            <a:pPr algn="just">
              <a:lnSpc>
                <a:spcPct val="150000"/>
              </a:lnSpc>
            </a:pPr>
            <a:r>
              <a:rPr lang="en-US" sz="3200" b="1" dirty="0">
                <a:latin typeface=".VnAvant" pitchFamily="34" charset="0"/>
              </a:rPr>
              <a:t>	</a:t>
            </a:r>
            <a:r>
              <a:rPr lang="en-US" sz="3200" b="1" dirty="0" smtClean="0">
                <a:latin typeface=".VnAvant" pitchFamily="34" charset="0"/>
              </a:rPr>
              <a:t>C¶ </a:t>
            </a:r>
            <a:r>
              <a:rPr lang="en-US" sz="3200" b="1" dirty="0" err="1" smtClean="0">
                <a:latin typeface=".VnAvant" pitchFamily="34" charset="0"/>
              </a:rPr>
              <a:t>nh</a:t>
            </a:r>
            <a:r>
              <a:rPr lang="en-US" sz="3200" b="1" dirty="0" smtClean="0">
                <a:latin typeface=".VnAvant" pitchFamily="34" charset="0"/>
              </a:rPr>
              <a:t>µ ¨n </a:t>
            </a:r>
            <a:r>
              <a:rPr lang="en-US" sz="3200" b="1" dirty="0" err="1" smtClean="0">
                <a:latin typeface=".VnAvant" pitchFamily="34" charset="0"/>
              </a:rPr>
              <a:t>phë</a:t>
            </a:r>
            <a:r>
              <a:rPr lang="en-US" sz="3200" b="1" dirty="0" smtClean="0">
                <a:latin typeface=".VnAvant" pitchFamily="34" charset="0"/>
              </a:rPr>
              <a:t>. MÑ ¨n </a:t>
            </a:r>
            <a:r>
              <a:rPr lang="en-US" sz="3200" b="1" dirty="0" err="1" smtClean="0">
                <a:latin typeface=".VnAvant" pitchFamily="34" charset="0"/>
              </a:rPr>
              <a:t>chËm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nhÊt</a:t>
            </a:r>
            <a:r>
              <a:rPr lang="en-US" sz="3200" b="1" dirty="0" smtClean="0">
                <a:latin typeface=".VnAvant" pitchFamily="34" charset="0"/>
              </a:rPr>
              <a:t> v× </a:t>
            </a:r>
            <a:r>
              <a:rPr lang="en-US" sz="3200" b="1" dirty="0" err="1" smtClean="0">
                <a:latin typeface=".VnAvant" pitchFamily="34" charset="0"/>
              </a:rPr>
              <a:t>võa</a:t>
            </a:r>
            <a:r>
              <a:rPr lang="en-US" sz="3200" b="1" dirty="0" smtClean="0">
                <a:latin typeface=".VnAvant" pitchFamily="34" charset="0"/>
              </a:rPr>
              <a:t> ¨n </a:t>
            </a:r>
            <a:r>
              <a:rPr lang="en-US" sz="3200" b="1" dirty="0" err="1" smtClean="0">
                <a:latin typeface=".VnAvant" pitchFamily="34" charset="0"/>
              </a:rPr>
              <a:t>võa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cho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bÐ</a:t>
            </a:r>
            <a:r>
              <a:rPr lang="en-US" sz="3200" b="1" dirty="0" smtClean="0">
                <a:latin typeface=".VnAvant" pitchFamily="34" charset="0"/>
              </a:rPr>
              <a:t> Li ¨n.</a:t>
            </a:r>
          </a:p>
          <a:p>
            <a:pPr algn="just">
              <a:lnSpc>
                <a:spcPct val="150000"/>
              </a:lnSpc>
            </a:pPr>
            <a:r>
              <a:rPr lang="en-US" sz="3200" b="1" dirty="0">
                <a:latin typeface=".VnAvant" pitchFamily="34" charset="0"/>
              </a:rPr>
              <a:t>	</a:t>
            </a:r>
            <a:r>
              <a:rPr lang="en-US" sz="3200" b="1" dirty="0" smtClean="0">
                <a:latin typeface=".VnAvant" pitchFamily="34" charset="0"/>
              </a:rPr>
              <a:t>Bi </a:t>
            </a:r>
            <a:r>
              <a:rPr lang="en-US" sz="3200" b="1" dirty="0" err="1" smtClean="0">
                <a:latin typeface=".VnAvant" pitchFamily="34" charset="0"/>
              </a:rPr>
              <a:t>phô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bè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röa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b¸t</a:t>
            </a:r>
            <a:r>
              <a:rPr lang="en-US" sz="3200" b="1" dirty="0" smtClean="0">
                <a:latin typeface=".VnAvant" pitchFamily="34" charset="0"/>
              </a:rPr>
              <a:t>. MÑ </a:t>
            </a:r>
            <a:r>
              <a:rPr lang="en-US" sz="3200" b="1" dirty="0" err="1" smtClean="0">
                <a:latin typeface=".VnAvant" pitchFamily="34" charset="0"/>
              </a:rPr>
              <a:t>th</a:t>
            </a:r>
            <a:r>
              <a:rPr lang="en-US" sz="3200" b="1" dirty="0" smtClean="0">
                <a:latin typeface=".VnAvant" pitchFamily="34" charset="0"/>
              </a:rPr>
              <a:t>× </a:t>
            </a:r>
            <a:r>
              <a:rPr lang="en-US" sz="3200" b="1" dirty="0" err="1" smtClean="0">
                <a:latin typeface=".VnAvant" pitchFamily="34" charset="0"/>
              </a:rPr>
              <a:t>xem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vë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cña</a:t>
            </a:r>
            <a:r>
              <a:rPr lang="en-US" sz="3200" b="1" dirty="0" smtClean="0">
                <a:latin typeface=".VnAvant" pitchFamily="34" charset="0"/>
              </a:rPr>
              <a:t> Bi, </a:t>
            </a:r>
            <a:r>
              <a:rPr lang="en-US" sz="3200" b="1" dirty="0" err="1" smtClean="0">
                <a:latin typeface=".VnAvant" pitchFamily="34" charset="0"/>
              </a:rPr>
              <a:t>gËt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gï</a:t>
            </a:r>
            <a:r>
              <a:rPr lang="en-US" sz="3200" b="1" dirty="0">
                <a:latin typeface=".VnAvant" pitchFamily="34" charset="0"/>
              </a:rPr>
              <a:t>:</a:t>
            </a:r>
            <a:r>
              <a:rPr lang="en-US" sz="3200" b="1" dirty="0" smtClean="0">
                <a:latin typeface=".VnAvant" pitchFamily="34" charset="0"/>
              </a:rPr>
              <a:t> “Bi </a:t>
            </a:r>
            <a:r>
              <a:rPr lang="en-US" sz="3200" b="1" dirty="0" err="1" smtClean="0">
                <a:latin typeface=".VnAvant" pitchFamily="34" charset="0"/>
              </a:rPr>
              <a:t>kh</a:t>
            </a:r>
            <a:r>
              <a:rPr lang="en-US" sz="3200" b="1" smtClean="0">
                <a:latin typeface=".VnAvant" pitchFamily="34" charset="0"/>
              </a:rPr>
              <a:t>¸ l¾m!”.</a:t>
            </a:r>
            <a:endParaRPr lang="en-US" sz="3200" b="1" dirty="0">
              <a:latin typeface=".VnAvan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2744" y="584774"/>
            <a:ext cx="35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3966" y="555472"/>
            <a:ext cx="35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7900" y="1170684"/>
            <a:ext cx="35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34985" y="1163921"/>
            <a:ext cx="35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15971" y="1212830"/>
            <a:ext cx="35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743" y="2780671"/>
            <a:ext cx="35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26213" y="2656601"/>
            <a:ext cx="35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2742" y="4129048"/>
            <a:ext cx="35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11929" y="4123980"/>
            <a:ext cx="35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15233" y="4822413"/>
            <a:ext cx="554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0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5" grpId="0"/>
      <p:bldP spid="10" grpId="0"/>
      <p:bldP spid="4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16065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.VnAvant" pitchFamily="34" charset="0"/>
              </a:rPr>
              <a:t>TËp</a:t>
            </a:r>
            <a:r>
              <a:rPr lang="en-US" sz="2800" b="1" dirty="0" smtClean="0">
                <a:solidFill>
                  <a:srgbClr val="C00000"/>
                </a:solidFill>
                <a:latin typeface=".VnAvant" pitchFamily="34" charset="0"/>
              </a:rPr>
              <a:t> ®</a:t>
            </a:r>
            <a:r>
              <a:rPr lang="en-US" sz="2800" b="1" dirty="0" err="1" smtClean="0">
                <a:solidFill>
                  <a:srgbClr val="C00000"/>
                </a:solidFill>
                <a:latin typeface=".VnAvant" pitchFamily="34" charset="0"/>
              </a:rPr>
              <a:t>äc</a:t>
            </a:r>
            <a:endParaRPr lang="en-US" sz="2800" b="1" dirty="0">
              <a:solidFill>
                <a:srgbClr val="C00000"/>
              </a:solidFill>
              <a:latin typeface=".VnAvan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1423" y="-1"/>
            <a:ext cx="20024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Chñ</a:t>
            </a:r>
            <a:r>
              <a:rPr lang="en-US" sz="32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nhËt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262" y="548332"/>
            <a:ext cx="89960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dirty="0" smtClean="0">
                <a:latin typeface=".VnAvant" pitchFamily="34" charset="0"/>
              </a:rPr>
              <a:t>	</a:t>
            </a:r>
            <a:r>
              <a:rPr lang="en-US" sz="3200" b="1" dirty="0" err="1" smtClean="0">
                <a:latin typeface=".VnAvant" pitchFamily="34" charset="0"/>
              </a:rPr>
              <a:t>Chñ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nhËt</a:t>
            </a:r>
            <a:r>
              <a:rPr lang="en-US" sz="3200" b="1" dirty="0" smtClean="0">
                <a:latin typeface=".VnAvant" pitchFamily="34" charset="0"/>
              </a:rPr>
              <a:t>, </a:t>
            </a:r>
            <a:r>
              <a:rPr lang="en-US" sz="3200" b="1" dirty="0" err="1" smtClean="0">
                <a:latin typeface=".VnAvant" pitchFamily="34" charset="0"/>
              </a:rPr>
              <a:t>bè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mÑ</a:t>
            </a:r>
            <a:r>
              <a:rPr lang="en-US" sz="3200" b="1" dirty="0" smtClean="0">
                <a:latin typeface=".VnAvant" pitchFamily="34" charset="0"/>
              </a:rPr>
              <a:t> Bi ë </a:t>
            </a:r>
            <a:r>
              <a:rPr lang="en-US" sz="3200" b="1" dirty="0" err="1" smtClean="0">
                <a:latin typeface=".VnAvant" pitchFamily="34" charset="0"/>
              </a:rPr>
              <a:t>nh</a:t>
            </a:r>
            <a:r>
              <a:rPr lang="en-US" sz="3200" b="1" dirty="0" smtClean="0">
                <a:latin typeface=".VnAvant" pitchFamily="34" charset="0"/>
              </a:rPr>
              <a:t>µ. MÑ </a:t>
            </a:r>
            <a:r>
              <a:rPr lang="en-US" sz="3200" b="1" dirty="0" err="1" smtClean="0">
                <a:latin typeface=".VnAvant" pitchFamily="34" charset="0"/>
              </a:rPr>
              <a:t>lµm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phë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bß</a:t>
            </a:r>
            <a:r>
              <a:rPr lang="en-US" sz="3200" b="1" dirty="0" smtClean="0">
                <a:latin typeface=".VnAvant" pitchFamily="34" charset="0"/>
              </a:rPr>
              <a:t>. </a:t>
            </a:r>
            <a:r>
              <a:rPr lang="en-US" sz="3200" b="1" dirty="0" err="1" smtClean="0">
                <a:latin typeface=".VnAvant" pitchFamily="34" charset="0"/>
              </a:rPr>
              <a:t>Bè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giÆt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giò</a:t>
            </a:r>
            <a:r>
              <a:rPr lang="en-US" sz="3200" b="1" dirty="0" smtClean="0">
                <a:latin typeface=".VnAvant" pitchFamily="34" charset="0"/>
              </a:rPr>
              <a:t>. Bi </a:t>
            </a:r>
            <a:r>
              <a:rPr lang="en-US" sz="3200" b="1" dirty="0" err="1" smtClean="0">
                <a:latin typeface=".VnAvant" pitchFamily="34" charset="0"/>
              </a:rPr>
              <a:t>cho</a:t>
            </a:r>
            <a:r>
              <a:rPr lang="en-US" sz="3200" b="1" dirty="0" smtClean="0">
                <a:latin typeface=".VnAvant" pitchFamily="34" charset="0"/>
              </a:rPr>
              <a:t> gµ ¨n. BÐ Li </a:t>
            </a:r>
            <a:r>
              <a:rPr lang="en-US" sz="3200" b="1" dirty="0" err="1" smtClean="0">
                <a:latin typeface=".VnAvant" pitchFamily="34" charset="0"/>
              </a:rPr>
              <a:t>röa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mÆt</a:t>
            </a:r>
            <a:r>
              <a:rPr lang="en-US" sz="3200" b="1" dirty="0" smtClean="0">
                <a:latin typeface=".VnAvant" pitchFamily="34" charset="0"/>
              </a:rPr>
              <a:t>, </a:t>
            </a:r>
            <a:r>
              <a:rPr lang="en-US" sz="3200" b="1" dirty="0" err="1" smtClean="0">
                <a:latin typeface=".VnAvant" pitchFamily="34" charset="0"/>
              </a:rPr>
              <a:t>röa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ch©n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cho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bóp</a:t>
            </a:r>
            <a:r>
              <a:rPr lang="en-US" sz="3200" b="1" dirty="0" smtClean="0">
                <a:latin typeface=".VnAvant" pitchFamily="34" charset="0"/>
              </a:rPr>
              <a:t> bª.</a:t>
            </a:r>
          </a:p>
          <a:p>
            <a:pPr algn="just">
              <a:lnSpc>
                <a:spcPct val="150000"/>
              </a:lnSpc>
            </a:pPr>
            <a:r>
              <a:rPr lang="en-US" sz="3200" b="1" dirty="0">
                <a:latin typeface=".VnAvant" pitchFamily="34" charset="0"/>
              </a:rPr>
              <a:t>	</a:t>
            </a:r>
            <a:r>
              <a:rPr lang="en-US" sz="3200" b="1" dirty="0" smtClean="0">
                <a:latin typeface=".VnAvant" pitchFamily="34" charset="0"/>
              </a:rPr>
              <a:t>C¶ </a:t>
            </a:r>
            <a:r>
              <a:rPr lang="en-US" sz="3200" b="1" dirty="0" err="1" smtClean="0">
                <a:latin typeface=".VnAvant" pitchFamily="34" charset="0"/>
              </a:rPr>
              <a:t>nh</a:t>
            </a:r>
            <a:r>
              <a:rPr lang="en-US" sz="3200" b="1" dirty="0" smtClean="0">
                <a:latin typeface=".VnAvant" pitchFamily="34" charset="0"/>
              </a:rPr>
              <a:t>µ ¨n </a:t>
            </a:r>
            <a:r>
              <a:rPr lang="en-US" sz="3200" b="1" dirty="0" err="1" smtClean="0">
                <a:latin typeface=".VnAvant" pitchFamily="34" charset="0"/>
              </a:rPr>
              <a:t>phë</a:t>
            </a:r>
            <a:r>
              <a:rPr lang="en-US" sz="3200" b="1" dirty="0" smtClean="0">
                <a:latin typeface=".VnAvant" pitchFamily="34" charset="0"/>
              </a:rPr>
              <a:t>. MÑ ¨n </a:t>
            </a:r>
            <a:r>
              <a:rPr lang="en-US" sz="3200" b="1" dirty="0" err="1" smtClean="0">
                <a:latin typeface=".VnAvant" pitchFamily="34" charset="0"/>
              </a:rPr>
              <a:t>chËm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nhÊt</a:t>
            </a:r>
            <a:r>
              <a:rPr lang="en-US" sz="3200" b="1" dirty="0" smtClean="0">
                <a:latin typeface=".VnAvant" pitchFamily="34" charset="0"/>
              </a:rPr>
              <a:t> v× </a:t>
            </a:r>
            <a:r>
              <a:rPr lang="en-US" sz="3200" b="1" dirty="0" err="1" smtClean="0">
                <a:latin typeface=".VnAvant" pitchFamily="34" charset="0"/>
              </a:rPr>
              <a:t>võa</a:t>
            </a:r>
            <a:r>
              <a:rPr lang="en-US" sz="3200" b="1" dirty="0" smtClean="0">
                <a:latin typeface=".VnAvant" pitchFamily="34" charset="0"/>
              </a:rPr>
              <a:t> ¨n </a:t>
            </a:r>
            <a:r>
              <a:rPr lang="en-US" sz="3200" b="1" dirty="0" err="1" smtClean="0">
                <a:latin typeface=".VnAvant" pitchFamily="34" charset="0"/>
              </a:rPr>
              <a:t>võa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cho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bÐ</a:t>
            </a:r>
            <a:r>
              <a:rPr lang="en-US" sz="3200" b="1" dirty="0" smtClean="0">
                <a:latin typeface=".VnAvant" pitchFamily="34" charset="0"/>
              </a:rPr>
              <a:t> Li ¨n.</a:t>
            </a:r>
          </a:p>
          <a:p>
            <a:pPr algn="just">
              <a:lnSpc>
                <a:spcPct val="150000"/>
              </a:lnSpc>
            </a:pPr>
            <a:r>
              <a:rPr lang="en-US" sz="3200" b="1" dirty="0">
                <a:latin typeface=".VnAvant" pitchFamily="34" charset="0"/>
              </a:rPr>
              <a:t>	</a:t>
            </a:r>
            <a:r>
              <a:rPr lang="en-US" sz="3200" b="1" dirty="0" smtClean="0">
                <a:latin typeface=".VnAvant" pitchFamily="34" charset="0"/>
              </a:rPr>
              <a:t>Bi </a:t>
            </a:r>
            <a:r>
              <a:rPr lang="en-US" sz="3200" b="1" dirty="0" err="1" smtClean="0">
                <a:latin typeface=".VnAvant" pitchFamily="34" charset="0"/>
              </a:rPr>
              <a:t>phô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bè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röa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b¸t</a:t>
            </a:r>
            <a:r>
              <a:rPr lang="en-US" sz="3200" b="1" dirty="0" smtClean="0">
                <a:latin typeface=".VnAvant" pitchFamily="34" charset="0"/>
              </a:rPr>
              <a:t>. MÑ </a:t>
            </a:r>
            <a:r>
              <a:rPr lang="en-US" sz="3200" b="1" dirty="0" err="1" smtClean="0">
                <a:latin typeface=".VnAvant" pitchFamily="34" charset="0"/>
              </a:rPr>
              <a:t>th</a:t>
            </a:r>
            <a:r>
              <a:rPr lang="en-US" sz="3200" b="1" dirty="0" smtClean="0">
                <a:latin typeface=".VnAvant" pitchFamily="34" charset="0"/>
              </a:rPr>
              <a:t>× </a:t>
            </a:r>
            <a:r>
              <a:rPr lang="en-US" sz="3200" b="1" dirty="0" err="1" smtClean="0">
                <a:latin typeface=".VnAvant" pitchFamily="34" charset="0"/>
              </a:rPr>
              <a:t>xem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vë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cña</a:t>
            </a:r>
            <a:r>
              <a:rPr lang="en-US" sz="3200" b="1" dirty="0" smtClean="0">
                <a:latin typeface=".VnAvant" pitchFamily="34" charset="0"/>
              </a:rPr>
              <a:t> Bi, </a:t>
            </a:r>
            <a:r>
              <a:rPr lang="en-US" sz="3200" b="1" dirty="0" err="1" smtClean="0">
                <a:latin typeface=".VnAvant" pitchFamily="34" charset="0"/>
              </a:rPr>
              <a:t>gËt</a:t>
            </a:r>
            <a:r>
              <a:rPr lang="en-US" sz="3200" b="1" dirty="0" smtClean="0">
                <a:latin typeface=".VnAvant" pitchFamily="34" charset="0"/>
              </a:rPr>
              <a:t> </a:t>
            </a:r>
            <a:r>
              <a:rPr lang="en-US" sz="3200" b="1" dirty="0" err="1" smtClean="0">
                <a:latin typeface=".VnAvant" pitchFamily="34" charset="0"/>
              </a:rPr>
              <a:t>gï</a:t>
            </a:r>
            <a:r>
              <a:rPr lang="en-US" sz="3200" b="1" dirty="0">
                <a:latin typeface=".VnAvant" pitchFamily="34" charset="0"/>
              </a:rPr>
              <a:t>:</a:t>
            </a:r>
            <a:r>
              <a:rPr lang="en-US" sz="3200" b="1" dirty="0" smtClean="0">
                <a:latin typeface=".VnAvant" pitchFamily="34" charset="0"/>
              </a:rPr>
              <a:t> “Bi </a:t>
            </a:r>
            <a:r>
              <a:rPr lang="en-US" sz="3200" b="1" dirty="0" err="1" smtClean="0">
                <a:latin typeface=".VnAvant" pitchFamily="34" charset="0"/>
              </a:rPr>
              <a:t>kh</a:t>
            </a:r>
            <a:r>
              <a:rPr lang="en-US" sz="3200" b="1" smtClean="0">
                <a:latin typeface=".VnAvant" pitchFamily="34" charset="0"/>
              </a:rPr>
              <a:t>¸ l¾m!”.</a:t>
            </a:r>
            <a:endParaRPr lang="en-US" sz="3200" b="1" dirty="0">
              <a:latin typeface=".VnAvant" pitchFamily="34" charset="0"/>
            </a:endParaRPr>
          </a:p>
        </p:txBody>
      </p:sp>
      <p:sp>
        <p:nvSpPr>
          <p:cNvPr id="8" name="Line 45"/>
          <p:cNvSpPr>
            <a:spLocks noChangeShapeType="1"/>
          </p:cNvSpPr>
          <p:nvPr/>
        </p:nvSpPr>
        <p:spPr bwMode="auto">
          <a:xfrm>
            <a:off x="14516" y="585910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94051" y="648601"/>
            <a:ext cx="482563" cy="50379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02271" y="2726162"/>
            <a:ext cx="482563" cy="50379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77219" y="4249885"/>
            <a:ext cx="482563" cy="50379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26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" r="6302" b="1168"/>
          <a:stretch/>
        </p:blipFill>
        <p:spPr>
          <a:xfrm>
            <a:off x="-87683" y="621275"/>
            <a:ext cx="9031041" cy="3161585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680570" y="2202067"/>
            <a:ext cx="0" cy="400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680570" y="2242159"/>
            <a:ext cx="939452" cy="32567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680570" y="1678488"/>
            <a:ext cx="939452" cy="12024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64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31" y="1134429"/>
            <a:ext cx="4215528" cy="4215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325" flipH="1">
            <a:off x="3386316" y="759916"/>
            <a:ext cx="4304467" cy="3870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Shape 233"/>
          <p:cNvSpPr>
            <a:spLocks noChangeArrowheads="1"/>
          </p:cNvSpPr>
          <p:nvPr/>
        </p:nvSpPr>
        <p:spPr bwMode="auto">
          <a:xfrm>
            <a:off x="4075867" y="1887227"/>
            <a:ext cx="3771900" cy="1253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tIns="17145" rIns="17145" bIns="17145" anchor="ctr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309563">
              <a:lnSpc>
                <a:spcPct val="150000"/>
              </a:lnSpc>
              <a:defRPr/>
            </a:pPr>
            <a:r>
              <a:rPr lang="en-US" altLang="en-US" sz="600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Khởi động</a:t>
            </a:r>
          </a:p>
        </p:txBody>
      </p:sp>
      <p:grpSp>
        <p:nvGrpSpPr>
          <p:cNvPr id="6" name="Group 1261"/>
          <p:cNvGrpSpPr>
            <a:grpSpLocks/>
          </p:cNvGrpSpPr>
          <p:nvPr/>
        </p:nvGrpSpPr>
        <p:grpSpPr bwMode="auto">
          <a:xfrm>
            <a:off x="4470202" y="1585557"/>
            <a:ext cx="315040" cy="285035"/>
            <a:chOff x="0" y="0"/>
            <a:chExt cx="935237" cy="845748"/>
          </a:xfrm>
        </p:grpSpPr>
        <p:sp>
          <p:nvSpPr>
            <p:cNvPr id="7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1260">
              <a:extLst/>
            </p:cNvPr>
            <p:cNvSpPr/>
            <p:nvPr/>
          </p:nvSpPr>
          <p:spPr>
            <a:xfrm>
              <a:off x="114519" y="120821"/>
              <a:ext cx="617129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" name="Group 1261"/>
          <p:cNvGrpSpPr>
            <a:grpSpLocks/>
          </p:cNvGrpSpPr>
          <p:nvPr/>
        </p:nvGrpSpPr>
        <p:grpSpPr bwMode="auto">
          <a:xfrm>
            <a:off x="5920027" y="3457576"/>
            <a:ext cx="316112" cy="285035"/>
            <a:chOff x="0" y="0"/>
            <a:chExt cx="935237" cy="845748"/>
          </a:xfrm>
        </p:grpSpPr>
        <p:sp>
          <p:nvSpPr>
            <p:cNvPr id="10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/>
            </p:cNvPr>
            <p:cNvSpPr/>
            <p:nvPr/>
          </p:nvSpPr>
          <p:spPr>
            <a:xfrm>
              <a:off x="114130" y="120821"/>
              <a:ext cx="618208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784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0059" t="13334" r="16402" b="10466"/>
          <a:stretch/>
        </p:blipFill>
        <p:spPr>
          <a:xfrm>
            <a:off x="526092" y="0"/>
            <a:ext cx="8267179" cy="557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62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6814" y="1514725"/>
            <a:ext cx="4984669" cy="248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Hẹn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gặp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lại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các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con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vào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tiết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học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ngày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mai</a:t>
            </a: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793" y="2604238"/>
            <a:ext cx="1936710" cy="170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89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088" y="1027134"/>
            <a:ext cx="3707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.VnAvant" panose="020B7200000000000000" pitchFamily="34" charset="0"/>
              </a:rPr>
              <a:t>c</a:t>
            </a:r>
            <a:r>
              <a:rPr lang="en-US" sz="5400" b="1" smtClean="0">
                <a:solidFill>
                  <a:srgbClr val="FF0000"/>
                </a:solidFill>
                <a:latin typeface=".VnAvant" panose="020B7200000000000000" pitchFamily="34" charset="0"/>
              </a:rPr>
              <a:t>him c¾t</a:t>
            </a:r>
            <a:endParaRPr lang="en-US" sz="54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87447" y="1027134"/>
            <a:ext cx="3707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.VnAvant" panose="020B7200000000000000" pitchFamily="34" charset="0"/>
              </a:rPr>
              <a:t>k</a:t>
            </a:r>
            <a:r>
              <a:rPr lang="en-US" sz="5400" b="1" smtClean="0">
                <a:solidFill>
                  <a:srgbClr val="FF0000"/>
                </a:solidFill>
                <a:latin typeface=".VnAvant" panose="020B7200000000000000" pitchFamily="34" charset="0"/>
              </a:rPr>
              <a:t>h¨n mÆt</a:t>
            </a:r>
            <a:endParaRPr lang="en-US" sz="54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5967" y="2983282"/>
            <a:ext cx="3707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.VnAvant" panose="020B7200000000000000" pitchFamily="34" charset="0"/>
              </a:rPr>
              <a:t>t</a:t>
            </a:r>
            <a:r>
              <a:rPr lang="en-US" sz="5400" b="1" smtClean="0">
                <a:solidFill>
                  <a:srgbClr val="FF0000"/>
                </a:solidFill>
                <a:latin typeface=".VnAvant" panose="020B7200000000000000" pitchFamily="34" charset="0"/>
              </a:rPr>
              <a:t>hî lÆn</a:t>
            </a:r>
            <a:endParaRPr lang="en-US" sz="54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87447" y="2983282"/>
            <a:ext cx="3707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FF0000"/>
                </a:solidFill>
                <a:latin typeface=".VnAvant" panose="020B7200000000000000" pitchFamily="34" charset="0"/>
              </a:rPr>
              <a:t>b</a:t>
            </a:r>
            <a:r>
              <a:rPr lang="en-US" sz="5400" b="1" smtClean="0">
                <a:solidFill>
                  <a:srgbClr val="FF0000"/>
                </a:solidFill>
                <a:latin typeface=".VnAvant" panose="020B7200000000000000" pitchFamily="34" charset="0"/>
              </a:rPr>
              <a:t>¾t c¸</a:t>
            </a:r>
            <a:endParaRPr lang="en-US" sz="54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74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24" y="0"/>
            <a:ext cx="818755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61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030514" y="478973"/>
            <a:ext cx="7082971" cy="158205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 smtClean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US" sz="2800" b="1" dirty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en-US" sz="2800" b="1" dirty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59</a:t>
            </a:r>
          </a:p>
          <a:p>
            <a:pPr algn="ctr"/>
            <a:r>
              <a:rPr lang="en-US" sz="8000" b="1" dirty="0">
                <a:solidFill>
                  <a:srgbClr val="0000CC"/>
                </a:solidFill>
                <a:latin typeface=".VnAvant" pitchFamily="34" charset="0"/>
              </a:rPr>
              <a:t>©</a:t>
            </a:r>
            <a:r>
              <a:rPr lang="en-US" sz="8000" b="1" dirty="0" smtClean="0">
                <a:solidFill>
                  <a:srgbClr val="0000CC"/>
                </a:solidFill>
                <a:latin typeface=".VnAvant" pitchFamily="34" charset="0"/>
              </a:rPr>
              <a:t>n  - </a:t>
            </a:r>
            <a:r>
              <a:rPr lang="en-US" sz="8000" b="1" dirty="0">
                <a:solidFill>
                  <a:srgbClr val="0000CC"/>
                </a:solidFill>
                <a:latin typeface=".VnAvant" pitchFamily="34" charset="0"/>
              </a:rPr>
              <a:t>©</a:t>
            </a:r>
            <a:r>
              <a:rPr lang="en-US" sz="8000" b="1" dirty="0" smtClean="0">
                <a:solidFill>
                  <a:srgbClr val="0000CC"/>
                </a:solidFill>
                <a:latin typeface=".VnAvant" pitchFamily="34" charset="0"/>
              </a:rPr>
              <a:t>t</a:t>
            </a:r>
            <a:endParaRPr lang="en-US" sz="8000" b="1" dirty="0">
              <a:solidFill>
                <a:srgbClr val="FF0000"/>
              </a:solidFill>
              <a:latin typeface=".VnAvant" pitchFamily="34" charset="0"/>
            </a:endParaRPr>
          </a:p>
          <a:p>
            <a:pPr algn="ctr"/>
            <a:r>
              <a:rPr lang="en-US" sz="6600" b="1" dirty="0" smtClean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6600" b="1" dirty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­</a:t>
            </a:r>
            <a:endParaRPr lang="en-US" sz="6600" b="1" dirty="0" smtClean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064" y="2363108"/>
            <a:ext cx="38481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3513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130629" y="738001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57988" y="1221468"/>
            <a:ext cx="2319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0000CC"/>
                </a:solidFill>
                <a:latin typeface=".VnAvant" pitchFamily="34" charset="0"/>
              </a:rPr>
              <a:t>c</a:t>
            </a:r>
            <a:r>
              <a:rPr lang="en-US" sz="7200" b="1" dirty="0" err="1" smtClean="0">
                <a:solidFill>
                  <a:srgbClr val="FF0000"/>
                </a:solidFill>
                <a:latin typeface=".VnAvant" pitchFamily="34" charset="0"/>
              </a:rPr>
              <a:t>©n</a:t>
            </a:r>
            <a:endParaRPr lang="en-US" sz="7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93" y="1221468"/>
            <a:ext cx="4017013" cy="31876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45301" y="3017652"/>
            <a:ext cx="2319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smtClean="0">
                <a:solidFill>
                  <a:srgbClr val="FF0000"/>
                </a:solidFill>
                <a:latin typeface=".VnAvant" pitchFamily="34" charset="0"/>
              </a:rPr>
              <a:t>©</a:t>
            </a:r>
            <a:r>
              <a:rPr lang="en-US" sz="7200" b="1" dirty="0" err="1" smtClean="0">
                <a:solidFill>
                  <a:srgbClr val="FF0000"/>
                </a:solidFill>
                <a:latin typeface=".VnAvant" pitchFamily="34" charset="0"/>
              </a:rPr>
              <a:t>n</a:t>
            </a:r>
            <a:endParaRPr lang="en-US" sz="72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29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838820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6500" y="1221468"/>
            <a:ext cx="2882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 smtClean="0">
                <a:solidFill>
                  <a:srgbClr val="0000CC"/>
                </a:solidFill>
                <a:latin typeface=".VnAvant" pitchFamily="34" charset="0"/>
              </a:rPr>
              <a:t>v</a:t>
            </a:r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Ët</a:t>
            </a:r>
            <a:endParaRPr lang="en-US" sz="8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34" y="1659879"/>
            <a:ext cx="3525153" cy="23241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594917" y="2927555"/>
            <a:ext cx="2882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mtClean="0">
                <a:solidFill>
                  <a:srgbClr val="FF0000"/>
                </a:solidFill>
                <a:latin typeface=".VnAvant" pitchFamily="34" charset="0"/>
              </a:rPr>
              <a:t>©t</a:t>
            </a:r>
            <a:endParaRPr lang="en-US" sz="80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43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8410" y="1008525"/>
            <a:ext cx="2319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0000CC"/>
                </a:solidFill>
                <a:latin typeface=".VnAvant" pitchFamily="34" charset="0"/>
              </a:rPr>
              <a:t>c</a:t>
            </a:r>
            <a:r>
              <a:rPr lang="en-US" sz="7200" b="1" dirty="0" err="1" smtClean="0">
                <a:solidFill>
                  <a:srgbClr val="FF0000"/>
                </a:solidFill>
                <a:latin typeface=".VnAvant" pitchFamily="34" charset="0"/>
              </a:rPr>
              <a:t>©n</a:t>
            </a:r>
            <a:endParaRPr lang="en-US" sz="7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723" y="2804709"/>
            <a:ext cx="2319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smtClean="0">
                <a:solidFill>
                  <a:srgbClr val="FF0000"/>
                </a:solidFill>
                <a:latin typeface=".VnAvant" pitchFamily="34" charset="0"/>
              </a:rPr>
              <a:t>©</a:t>
            </a:r>
            <a:r>
              <a:rPr lang="en-US" sz="7200" b="1" dirty="0" err="1" smtClean="0">
                <a:solidFill>
                  <a:srgbClr val="FF0000"/>
                </a:solidFill>
                <a:latin typeface=".VnAvant" pitchFamily="34" charset="0"/>
              </a:rPr>
              <a:t>n</a:t>
            </a:r>
            <a:endParaRPr lang="en-US" sz="7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6188" y="975512"/>
            <a:ext cx="2882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 smtClean="0">
                <a:solidFill>
                  <a:srgbClr val="0000CC"/>
                </a:solidFill>
                <a:latin typeface=".VnAvant" pitchFamily="34" charset="0"/>
              </a:rPr>
              <a:t>v</a:t>
            </a:r>
            <a:r>
              <a:rPr lang="en-US" sz="8000" b="1" dirty="0" err="1" smtClean="0">
                <a:solidFill>
                  <a:srgbClr val="FF0000"/>
                </a:solidFill>
                <a:latin typeface=".VnAvant" pitchFamily="34" charset="0"/>
              </a:rPr>
              <a:t>Ët</a:t>
            </a:r>
            <a:endParaRPr lang="en-US" sz="8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44605" y="2681599"/>
            <a:ext cx="2882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mtClean="0">
                <a:solidFill>
                  <a:srgbClr val="FF0000"/>
                </a:solidFill>
                <a:latin typeface=".VnAvant" pitchFamily="34" charset="0"/>
              </a:rPr>
              <a:t>©t</a:t>
            </a:r>
            <a:endParaRPr lang="en-US" sz="80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96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12" y="298107"/>
            <a:ext cx="7828236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41954" y="2053952"/>
            <a:ext cx="3628996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â</a:t>
            </a:r>
            <a:r>
              <a:rPr lang="en-US" sz="10350" b="1" dirty="0" err="1" smtClean="0">
                <a:solidFill>
                  <a:srgbClr val="FF0000"/>
                </a:solidFill>
                <a:latin typeface="#9Slide03 Quicksand Bold" panose="00000800000000000000" pitchFamily="2" charset="0"/>
              </a:rPr>
              <a:t>n</a:t>
            </a:r>
            <a:endParaRPr lang="en-US" sz="1035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07230" y="2053952"/>
            <a:ext cx="3120474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 dirty="0">
                <a:solidFill>
                  <a:srgbClr val="0000CC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10350" b="1" dirty="0" err="1">
                <a:solidFill>
                  <a:srgbClr val="FF0000"/>
                </a:solidFill>
                <a:latin typeface="#9Slide03 Quicksand Bold" panose="00000800000000000000" pitchFamily="2" charset="0"/>
              </a:rPr>
              <a:t>â</a:t>
            </a:r>
            <a:r>
              <a:rPr lang="en-US" sz="10350" b="1" dirty="0" err="1" smtClean="0">
                <a:solidFill>
                  <a:srgbClr val="FF0000"/>
                </a:solidFill>
                <a:latin typeface="#9Slide03 Quicksand Bold" panose="00000800000000000000" pitchFamily="2" charset="0"/>
              </a:rPr>
              <a:t>t</a:t>
            </a:r>
            <a:endParaRPr lang="en-US" sz="1035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03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2635</TotalTime>
  <Words>112</Words>
  <Application>Microsoft Office PowerPoint</Application>
  <PresentationFormat>On-screen Show (16:10)</PresentationFormat>
  <Paragraphs>59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Lato Regular</vt:lpstr>
      <vt:lpstr>Tahoma</vt:lpstr>
      <vt:lpstr>.VnAvant</vt:lpstr>
      <vt:lpstr>Times New Roman</vt:lpstr>
      <vt:lpstr>Arial</vt:lpstr>
      <vt:lpstr>宋体</vt:lpstr>
      <vt:lpstr>仓耳玄三M W05</vt:lpstr>
      <vt:lpstr>#9Slide03 Quicksand Bold</vt:lpstr>
      <vt:lpstr>Calibri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Windows User</cp:lastModifiedBy>
  <cp:revision>320</cp:revision>
  <dcterms:created xsi:type="dcterms:W3CDTF">2020-02-10T09:35:50Z</dcterms:created>
  <dcterms:modified xsi:type="dcterms:W3CDTF">2022-11-21T14:08:54Z</dcterms:modified>
</cp:coreProperties>
</file>