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notesMasterIdLst>
    <p:notesMasterId r:id="rId16"/>
  </p:notesMasterIdLst>
  <p:sldIdLst>
    <p:sldId id="280" r:id="rId2"/>
    <p:sldId id="261" r:id="rId3"/>
    <p:sldId id="385" r:id="rId4"/>
    <p:sldId id="387" r:id="rId5"/>
    <p:sldId id="260" r:id="rId6"/>
    <p:sldId id="327" r:id="rId7"/>
    <p:sldId id="390" r:id="rId8"/>
    <p:sldId id="370" r:id="rId9"/>
    <p:sldId id="372" r:id="rId10"/>
    <p:sldId id="373" r:id="rId11"/>
    <p:sldId id="383" r:id="rId12"/>
    <p:sldId id="388" r:id="rId13"/>
    <p:sldId id="389" r:id="rId14"/>
    <p:sldId id="277" r:id="rId15"/>
  </p:sldIdLst>
  <p:sldSz cx="9144000" cy="6858000" type="screen4x3"/>
  <p:notesSz cx="6858000" cy="9144000"/>
  <p:custDataLst>
    <p:tags r:id="rId17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NI-Times" pitchFamily="2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NI-Times" pitchFamily="2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NI-Times" pitchFamily="2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NI-Times" pitchFamily="2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NI-Times" pitchFamily="2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VNI-Times" pitchFamily="2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VNI-Times" pitchFamily="2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VNI-Times" pitchFamily="2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VNI-Times" pitchFamily="2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CC"/>
    <a:srgbClr val="3333FF"/>
    <a:srgbClr val="FF3399"/>
    <a:srgbClr val="66FF33"/>
    <a:srgbClr val="FF3300"/>
    <a:srgbClr val="990099"/>
    <a:srgbClr val="CC66FF"/>
    <a:srgbClr val="CC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765" autoAdjust="0"/>
    <p:restoredTop sz="94660"/>
  </p:normalViewPr>
  <p:slideViewPr>
    <p:cSldViewPr>
      <p:cViewPr varScale="1">
        <p:scale>
          <a:sx n="68" d="100"/>
          <a:sy n="68" d="100"/>
        </p:scale>
        <p:origin x="1398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6CD7F76B-0C1D-4109-8F43-DEC8F515CE24}" type="datetimeFigureOut">
              <a:rPr lang="en-US"/>
              <a:pPr>
                <a:defRPr/>
              </a:pPr>
              <a:t>11/28/2022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07BF040E-DC17-478A-A59C-57B6F81DB83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3" name="备注占位符 2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124" name="灯片编号占位符 3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C65ABB1-46BC-42E4-88E1-F61058B98B5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2439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5" name="Google Shape;635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36" name="Google Shape;636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7" name="Google Shape;637;p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692F72F-3DEC-4058-A3ED-37B75383E1AA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B060402020202020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B0604020202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855396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1" name="Google Shape;621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2" name="Google Shape;622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692F72F-3DEC-4058-A3ED-37B75383E1AA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B060402020202020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B0604020202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4356128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8" name="Google Shape;1148;p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49" name="Google Shape;1149;p2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50" name="Google Shape;1150;p2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14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AF8AFE-BE0F-4A90-96F8-4F6E3825907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1AE024-2ED2-4F7A-9483-7E8D0912EB7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0683B5-A82F-48FC-9B1A-0A55FF0D789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4_两栏内容">
  <p:cSld name="4_两栏内容">
    <p:spTree>
      <p:nvGrpSpPr>
        <p:cNvPr id="1" name="Shape 4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4" name="Google Shape;404;p27"/>
          <p:cNvSpPr txBox="1">
            <a:spLocks noGrp="1"/>
          </p:cNvSpPr>
          <p:nvPr>
            <p:ph type="dt" idx="10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05" name="Google Shape;405;p27"/>
          <p:cNvSpPr txBox="1">
            <a:spLocks noGrp="1"/>
          </p:cNvSpPr>
          <p:nvPr>
            <p:ph type="ftr" idx="11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06" name="Google Shape;406;p27"/>
          <p:cNvSpPr txBox="1">
            <a:spLocks noGrp="1"/>
          </p:cNvSpPr>
          <p:nvPr>
            <p:ph type="sldNum" idx="12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>
              <a:spcAft>
                <a:spcPts val="0"/>
              </a:spcAft>
            </a:pPr>
            <a:fld id="{00000000-1234-1234-1234-123412341234}" type="slidenum">
              <a:rPr lang="en-US" smtClean="0"/>
              <a:pPr>
                <a:spcAft>
                  <a:spcPts val="0"/>
                </a:spcAft>
              </a:pPr>
              <a:t>‹#›</a:t>
            </a:fld>
            <a:endParaRPr lang="en-US"/>
          </a:p>
        </p:txBody>
      </p:sp>
      <p:pic>
        <p:nvPicPr>
          <p:cNvPr id="407" name="Google Shape;407;p2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-54006" y="0"/>
            <a:ext cx="9216516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08" name="Google Shape;408;p2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rot="-171552">
            <a:off x="7402747" y="-138614"/>
            <a:ext cx="1945706" cy="1264148"/>
          </a:xfrm>
          <a:prstGeom prst="rect">
            <a:avLst/>
          </a:prstGeom>
          <a:noFill/>
          <a:ln>
            <a:noFill/>
          </a:ln>
        </p:spPr>
      </p:pic>
      <p:pic>
        <p:nvPicPr>
          <p:cNvPr id="409" name="Google Shape;409;p2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0" y="139623"/>
            <a:ext cx="842367" cy="826939"/>
          </a:xfrm>
          <a:prstGeom prst="rect">
            <a:avLst/>
          </a:prstGeom>
          <a:noFill/>
          <a:ln>
            <a:noFill/>
          </a:ln>
        </p:spPr>
      </p:pic>
      <p:sp>
        <p:nvSpPr>
          <p:cNvPr id="410" name="Google Shape;410;p27"/>
          <p:cNvSpPr/>
          <p:nvPr/>
        </p:nvSpPr>
        <p:spPr>
          <a:xfrm>
            <a:off x="737574" y="493460"/>
            <a:ext cx="2588543" cy="3260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4000" tIns="24300" rIns="54000" bIns="243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cap="small">
                <a:solidFill>
                  <a:srgbClr val="00A53E"/>
                </a:solidFill>
                <a:latin typeface="Arial"/>
                <a:ea typeface="Arial"/>
                <a:cs typeface="Arial"/>
                <a:sym typeface="Arial"/>
              </a:rPr>
              <a:t>01  点击加入标题文字</a:t>
            </a:r>
            <a:endParaRPr sz="1800" cap="small">
              <a:solidFill>
                <a:srgbClr val="00A53E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11" name="Google Shape;411;p27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408204" y="188641"/>
            <a:ext cx="1134126" cy="75365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941805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D67EEC-3122-4A96-B66F-23698485777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3676A0-960E-48D4-B3F5-227F8E50B40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C895F9-36CD-4722-A630-76A13FCFB43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4933AD-8406-41BE-BA61-6075788C29F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9CD8A8-8B55-4237-A6E6-910C141A82D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D22E07-8DF3-4985-9D8F-C8472C60D0A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95E453-736F-47F9-90E7-003090C2193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81A797-A6F2-48CA-B05F-7F8C7811120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2DB90A2F-6C41-4938-ACF1-1FFBF4CFB63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4" r:id="rId12"/>
  </p:sldLayoutIdLst>
  <p:transition>
    <p:wheel spokes="8"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31.jpg"/><Relationship Id="rId7" Type="http://schemas.openxmlformats.org/officeDocument/2006/relationships/image" Target="../media/image3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microsoft.com/office/2007/relationships/hdphoto" Target="../media/hdphoto1.wdp"/><Relationship Id="rId7" Type="http://schemas.microsoft.com/office/2007/relationships/hdphoto" Target="../media/hdphoto3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11" Type="http://schemas.microsoft.com/office/2007/relationships/hdphoto" Target="../media/hdphoto5.wdp"/><Relationship Id="rId5" Type="http://schemas.microsoft.com/office/2007/relationships/hdphoto" Target="../media/hdphoto2.wdp"/><Relationship Id="rId10" Type="http://schemas.openxmlformats.org/officeDocument/2006/relationships/image" Target="../media/image17.png"/><Relationship Id="rId4" Type="http://schemas.openxmlformats.org/officeDocument/2006/relationships/image" Target="../media/image14.png"/><Relationship Id="rId9" Type="http://schemas.microsoft.com/office/2007/relationships/hdphoto" Target="../media/hdphoto4.wdp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8.jpe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Relationship Id="rId9" Type="http://schemas.openxmlformats.org/officeDocument/2006/relationships/image" Target="../media/image2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8.jpe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Relationship Id="rId9" Type="http://schemas.openxmlformats.org/officeDocument/2006/relationships/image" Target="../media/image2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6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矩形 51"/>
          <p:cNvSpPr/>
          <p:nvPr/>
        </p:nvSpPr>
        <p:spPr>
          <a:xfrm>
            <a:off x="-28868" y="233960"/>
            <a:ext cx="9172868" cy="662404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53225">
              <a:defRPr/>
            </a:pPr>
            <a:endParaRPr lang="zh-CN" altLang="en-US" sz="1286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4099" name="组合 91"/>
          <p:cNvGrpSpPr>
            <a:grpSpLocks/>
          </p:cNvGrpSpPr>
          <p:nvPr/>
        </p:nvGrpSpPr>
        <p:grpSpPr bwMode="auto">
          <a:xfrm>
            <a:off x="-31519" y="4368016"/>
            <a:ext cx="9172868" cy="2526776"/>
            <a:chOff x="1" y="4546271"/>
            <a:chExt cx="12191999" cy="2326243"/>
          </a:xfrm>
        </p:grpSpPr>
        <p:sp>
          <p:nvSpPr>
            <p:cNvPr id="67" name="任意多边形 38"/>
            <p:cNvSpPr/>
            <p:nvPr/>
          </p:nvSpPr>
          <p:spPr>
            <a:xfrm>
              <a:off x="1" y="4546271"/>
              <a:ext cx="12191999" cy="2311093"/>
            </a:xfrm>
            <a:custGeom>
              <a:avLst/>
              <a:gdLst>
                <a:gd name="connsiteX0" fmla="*/ 12191999 w 12191999"/>
                <a:gd name="connsiteY0" fmla="*/ 0 h 2311729"/>
                <a:gd name="connsiteX1" fmla="*/ 12191999 w 12191999"/>
                <a:gd name="connsiteY1" fmla="*/ 2311729 h 2311729"/>
                <a:gd name="connsiteX2" fmla="*/ 0 w 12191999"/>
                <a:gd name="connsiteY2" fmla="*/ 2311729 h 2311729"/>
                <a:gd name="connsiteX3" fmla="*/ 0 w 12191999"/>
                <a:gd name="connsiteY3" fmla="*/ 2020458 h 2311729"/>
                <a:gd name="connsiteX4" fmla="*/ 0 w 12191999"/>
                <a:gd name="connsiteY4" fmla="*/ 237172 h 2311729"/>
                <a:gd name="connsiteX5" fmla="*/ 63480 w 12191999"/>
                <a:gd name="connsiteY5" fmla="*/ 213939 h 2311729"/>
                <a:gd name="connsiteX6" fmla="*/ 348343 w 12191999"/>
                <a:gd name="connsiteY6" fmla="*/ 170871 h 2311729"/>
                <a:gd name="connsiteX7" fmla="*/ 1306287 w 12191999"/>
                <a:gd name="connsiteY7" fmla="*/ 1128815 h 2311729"/>
                <a:gd name="connsiteX8" fmla="*/ 1286825 w 12191999"/>
                <a:gd name="connsiteY8" fmla="*/ 1321874 h 2311729"/>
                <a:gd name="connsiteX9" fmla="*/ 1256605 w 12191999"/>
                <a:gd name="connsiteY9" fmla="*/ 1419229 h 2311729"/>
                <a:gd name="connsiteX10" fmla="*/ 1344679 w 12191999"/>
                <a:gd name="connsiteY10" fmla="*/ 1371424 h 2311729"/>
                <a:gd name="connsiteX11" fmla="*/ 1683656 w 12191999"/>
                <a:gd name="connsiteY11" fmla="*/ 1302987 h 2311729"/>
                <a:gd name="connsiteX12" fmla="*/ 2299446 w 12191999"/>
                <a:gd name="connsiteY12" fmla="*/ 1558056 h 2311729"/>
                <a:gd name="connsiteX13" fmla="*/ 2381189 w 12191999"/>
                <a:gd name="connsiteY13" fmla="*/ 1657129 h 2311729"/>
                <a:gd name="connsiteX14" fmla="*/ 2427737 w 12191999"/>
                <a:gd name="connsiteY14" fmla="*/ 1596410 h 2311729"/>
                <a:gd name="connsiteX15" fmla="*/ 3069771 w 12191999"/>
                <a:gd name="connsiteY15" fmla="*/ 1302987 h 2311729"/>
                <a:gd name="connsiteX16" fmla="*/ 3544503 w 12191999"/>
                <a:gd name="connsiteY16" fmla="*/ 1447998 h 2311729"/>
                <a:gd name="connsiteX17" fmla="*/ 3657745 w 12191999"/>
                <a:gd name="connsiteY17" fmla="*/ 1541431 h 2311729"/>
                <a:gd name="connsiteX18" fmla="*/ 3713651 w 12191999"/>
                <a:gd name="connsiteY18" fmla="*/ 1519404 h 2311729"/>
                <a:gd name="connsiteX19" fmla="*/ 3897086 w 12191999"/>
                <a:gd name="connsiteY19" fmla="*/ 1491671 h 2311729"/>
                <a:gd name="connsiteX20" fmla="*/ 4241977 w 12191999"/>
                <a:gd name="connsiteY20" fmla="*/ 1597020 h 2311729"/>
                <a:gd name="connsiteX21" fmla="*/ 4317999 w 12191999"/>
                <a:gd name="connsiteY21" fmla="*/ 1659743 h 2311729"/>
                <a:gd name="connsiteX22" fmla="*/ 4359994 w 12191999"/>
                <a:gd name="connsiteY22" fmla="*/ 1582372 h 2311729"/>
                <a:gd name="connsiteX23" fmla="*/ 5021945 w 12191999"/>
                <a:gd name="connsiteY23" fmla="*/ 1230415 h 2311729"/>
                <a:gd name="connsiteX24" fmla="*/ 5757498 w 12191999"/>
                <a:gd name="connsiteY24" fmla="*/ 1717972 h 2311729"/>
                <a:gd name="connsiteX25" fmla="*/ 5775109 w 12191999"/>
                <a:gd name="connsiteY25" fmla="*/ 1774705 h 2311729"/>
                <a:gd name="connsiteX26" fmla="*/ 5877396 w 12191999"/>
                <a:gd name="connsiteY26" fmla="*/ 1742952 h 2311729"/>
                <a:gd name="connsiteX27" fmla="*/ 5994403 w 12191999"/>
                <a:gd name="connsiteY27" fmla="*/ 1731157 h 2311729"/>
                <a:gd name="connsiteX28" fmla="*/ 6319003 w 12191999"/>
                <a:gd name="connsiteY28" fmla="*/ 1830310 h 2311729"/>
                <a:gd name="connsiteX29" fmla="*/ 6349718 w 12191999"/>
                <a:gd name="connsiteY29" fmla="*/ 1855653 h 2311729"/>
                <a:gd name="connsiteX30" fmla="*/ 6372196 w 12191999"/>
                <a:gd name="connsiteY30" fmla="*/ 1783240 h 2311729"/>
                <a:gd name="connsiteX31" fmla="*/ 7228113 w 12191999"/>
                <a:gd name="connsiteY31" fmla="*/ 1215901 h 2311729"/>
                <a:gd name="connsiteX32" fmla="*/ 7884955 w 12191999"/>
                <a:gd name="connsiteY32" fmla="*/ 1487974 h 2311729"/>
                <a:gd name="connsiteX33" fmla="*/ 7933395 w 12191999"/>
                <a:gd name="connsiteY33" fmla="*/ 1546684 h 2311729"/>
                <a:gd name="connsiteX34" fmla="*/ 8036368 w 12191999"/>
                <a:gd name="connsiteY34" fmla="*/ 1487498 h 2311729"/>
                <a:gd name="connsiteX35" fmla="*/ 8432799 w 12191999"/>
                <a:gd name="connsiteY35" fmla="*/ 1397328 h 2311729"/>
                <a:gd name="connsiteX36" fmla="*/ 9191035 w 12191999"/>
                <a:gd name="connsiteY36" fmla="*/ 1800479 h 2311729"/>
                <a:gd name="connsiteX37" fmla="*/ 9210518 w 12191999"/>
                <a:gd name="connsiteY37" fmla="*/ 1836373 h 2311729"/>
                <a:gd name="connsiteX38" fmla="*/ 9258709 w 12191999"/>
                <a:gd name="connsiteY38" fmla="*/ 1810216 h 2311729"/>
                <a:gd name="connsiteX39" fmla="*/ 9470570 w 12191999"/>
                <a:gd name="connsiteY39" fmla="*/ 1767443 h 2311729"/>
                <a:gd name="connsiteX40" fmla="*/ 9682431 w 12191999"/>
                <a:gd name="connsiteY40" fmla="*/ 1810216 h 2311729"/>
                <a:gd name="connsiteX41" fmla="*/ 9768141 w 12191999"/>
                <a:gd name="connsiteY41" fmla="*/ 1856738 h 2311729"/>
                <a:gd name="connsiteX42" fmla="*/ 9791010 w 12191999"/>
                <a:gd name="connsiteY42" fmla="*/ 1783067 h 2311729"/>
                <a:gd name="connsiteX43" fmla="*/ 10570028 w 12191999"/>
                <a:gd name="connsiteY43" fmla="*/ 1266699 h 2311729"/>
                <a:gd name="connsiteX44" fmla="*/ 10821441 w 12191999"/>
                <a:gd name="connsiteY44" fmla="*/ 1304709 h 2311729"/>
                <a:gd name="connsiteX45" fmla="*/ 10893902 w 12191999"/>
                <a:gd name="connsiteY45" fmla="*/ 1333259 h 2311729"/>
                <a:gd name="connsiteX46" fmla="*/ 10916253 w 12191999"/>
                <a:gd name="connsiteY46" fmla="*/ 1261255 h 2311729"/>
                <a:gd name="connsiteX47" fmla="*/ 11444514 w 12191999"/>
                <a:gd name="connsiteY47" fmla="*/ 911100 h 2311729"/>
                <a:gd name="connsiteX48" fmla="*/ 11446790 w 12191999"/>
                <a:gd name="connsiteY48" fmla="*/ 911330 h 2311729"/>
                <a:gd name="connsiteX49" fmla="*/ 11437256 w 12191999"/>
                <a:gd name="connsiteY49" fmla="*/ 816759 h 2311729"/>
                <a:gd name="connsiteX50" fmla="*/ 12173467 w 12191999"/>
                <a:gd name="connsiteY50" fmla="*/ 936 h 2311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12191999" h="2311729">
                  <a:moveTo>
                    <a:pt x="12191999" y="0"/>
                  </a:moveTo>
                  <a:lnTo>
                    <a:pt x="12191999" y="2311729"/>
                  </a:lnTo>
                  <a:lnTo>
                    <a:pt x="0" y="2311729"/>
                  </a:lnTo>
                  <a:lnTo>
                    <a:pt x="0" y="2020458"/>
                  </a:lnTo>
                  <a:lnTo>
                    <a:pt x="0" y="237172"/>
                  </a:lnTo>
                  <a:lnTo>
                    <a:pt x="63480" y="213939"/>
                  </a:lnTo>
                  <a:cubicBezTo>
                    <a:pt x="153468" y="185949"/>
                    <a:pt x="249145" y="170871"/>
                    <a:pt x="348343" y="170871"/>
                  </a:cubicBezTo>
                  <a:cubicBezTo>
                    <a:pt x="877401" y="170871"/>
                    <a:pt x="1306287" y="599757"/>
                    <a:pt x="1306287" y="1128815"/>
                  </a:cubicBezTo>
                  <a:cubicBezTo>
                    <a:pt x="1306287" y="1194948"/>
                    <a:pt x="1299586" y="1259515"/>
                    <a:pt x="1286825" y="1321874"/>
                  </a:cubicBezTo>
                  <a:lnTo>
                    <a:pt x="1256605" y="1419229"/>
                  </a:lnTo>
                  <a:lnTo>
                    <a:pt x="1344679" y="1371424"/>
                  </a:lnTo>
                  <a:cubicBezTo>
                    <a:pt x="1448867" y="1327356"/>
                    <a:pt x="1563416" y="1302987"/>
                    <a:pt x="1683656" y="1302987"/>
                  </a:cubicBezTo>
                  <a:cubicBezTo>
                    <a:pt x="1924137" y="1302987"/>
                    <a:pt x="2141852" y="1400461"/>
                    <a:pt x="2299446" y="1558056"/>
                  </a:cubicBezTo>
                  <a:lnTo>
                    <a:pt x="2381189" y="1657129"/>
                  </a:lnTo>
                  <a:lnTo>
                    <a:pt x="2427737" y="1596410"/>
                  </a:lnTo>
                  <a:cubicBezTo>
                    <a:pt x="2583425" y="1416679"/>
                    <a:pt x="2813321" y="1302987"/>
                    <a:pt x="3069771" y="1302987"/>
                  </a:cubicBezTo>
                  <a:cubicBezTo>
                    <a:pt x="3245622" y="1302987"/>
                    <a:pt x="3408987" y="1356446"/>
                    <a:pt x="3544503" y="1447998"/>
                  </a:cubicBezTo>
                  <a:lnTo>
                    <a:pt x="3657745" y="1541431"/>
                  </a:lnTo>
                  <a:lnTo>
                    <a:pt x="3713651" y="1519404"/>
                  </a:lnTo>
                  <a:cubicBezTo>
                    <a:pt x="3771598" y="1501381"/>
                    <a:pt x="3833208" y="1491671"/>
                    <a:pt x="3897086" y="1491671"/>
                  </a:cubicBezTo>
                  <a:cubicBezTo>
                    <a:pt x="4024841" y="1491671"/>
                    <a:pt x="4143526" y="1530508"/>
                    <a:pt x="4241977" y="1597020"/>
                  </a:cubicBezTo>
                  <a:lnTo>
                    <a:pt x="4317999" y="1659743"/>
                  </a:lnTo>
                  <a:lnTo>
                    <a:pt x="4359994" y="1582372"/>
                  </a:lnTo>
                  <a:cubicBezTo>
                    <a:pt x="4503453" y="1370026"/>
                    <a:pt x="4746395" y="1230415"/>
                    <a:pt x="5021945" y="1230415"/>
                  </a:cubicBezTo>
                  <a:cubicBezTo>
                    <a:pt x="5352605" y="1230415"/>
                    <a:pt x="5636309" y="1431455"/>
                    <a:pt x="5757498" y="1717972"/>
                  </a:cubicBezTo>
                  <a:lnTo>
                    <a:pt x="5775109" y="1774705"/>
                  </a:lnTo>
                  <a:lnTo>
                    <a:pt x="5877396" y="1742952"/>
                  </a:lnTo>
                  <a:cubicBezTo>
                    <a:pt x="5915189" y="1735219"/>
                    <a:pt x="5954321" y="1731157"/>
                    <a:pt x="5994403" y="1731157"/>
                  </a:cubicBezTo>
                  <a:cubicBezTo>
                    <a:pt x="6114640" y="1731157"/>
                    <a:pt x="6226343" y="1767710"/>
                    <a:pt x="6319003" y="1830310"/>
                  </a:cubicBezTo>
                  <a:lnTo>
                    <a:pt x="6349718" y="1855653"/>
                  </a:lnTo>
                  <a:lnTo>
                    <a:pt x="6372196" y="1783240"/>
                  </a:lnTo>
                  <a:cubicBezTo>
                    <a:pt x="6513213" y="1449839"/>
                    <a:pt x="6843343" y="1215901"/>
                    <a:pt x="7228113" y="1215901"/>
                  </a:cubicBezTo>
                  <a:cubicBezTo>
                    <a:pt x="7484626" y="1215901"/>
                    <a:pt x="7716855" y="1319874"/>
                    <a:pt x="7884955" y="1487974"/>
                  </a:cubicBezTo>
                  <a:lnTo>
                    <a:pt x="7933395" y="1546684"/>
                  </a:lnTo>
                  <a:lnTo>
                    <a:pt x="8036368" y="1487498"/>
                  </a:lnTo>
                  <a:cubicBezTo>
                    <a:pt x="8156294" y="1429711"/>
                    <a:pt x="8290765" y="1397328"/>
                    <a:pt x="8432799" y="1397328"/>
                  </a:cubicBezTo>
                  <a:cubicBezTo>
                    <a:pt x="8748430" y="1397328"/>
                    <a:pt x="9026710" y="1557246"/>
                    <a:pt x="9191035" y="1800479"/>
                  </a:cubicBezTo>
                  <a:lnTo>
                    <a:pt x="9210518" y="1836373"/>
                  </a:lnTo>
                  <a:lnTo>
                    <a:pt x="9258709" y="1810216"/>
                  </a:lnTo>
                  <a:cubicBezTo>
                    <a:pt x="9323827" y="1782674"/>
                    <a:pt x="9395420" y="1767443"/>
                    <a:pt x="9470570" y="1767443"/>
                  </a:cubicBezTo>
                  <a:cubicBezTo>
                    <a:pt x="9545720" y="1767443"/>
                    <a:pt x="9617313" y="1782674"/>
                    <a:pt x="9682431" y="1810216"/>
                  </a:cubicBezTo>
                  <a:lnTo>
                    <a:pt x="9768141" y="1856738"/>
                  </a:lnTo>
                  <a:lnTo>
                    <a:pt x="9791010" y="1783067"/>
                  </a:lnTo>
                  <a:cubicBezTo>
                    <a:pt x="9919358" y="1479619"/>
                    <a:pt x="10219827" y="1266699"/>
                    <a:pt x="10570028" y="1266699"/>
                  </a:cubicBezTo>
                  <a:cubicBezTo>
                    <a:pt x="10657578" y="1266699"/>
                    <a:pt x="10742020" y="1280007"/>
                    <a:pt x="10821441" y="1304709"/>
                  </a:cubicBezTo>
                  <a:lnTo>
                    <a:pt x="10893902" y="1333259"/>
                  </a:lnTo>
                  <a:lnTo>
                    <a:pt x="10916253" y="1261255"/>
                  </a:lnTo>
                  <a:cubicBezTo>
                    <a:pt x="11003287" y="1055484"/>
                    <a:pt x="11207039" y="911100"/>
                    <a:pt x="11444514" y="911100"/>
                  </a:cubicBezTo>
                  <a:lnTo>
                    <a:pt x="11446790" y="911330"/>
                  </a:lnTo>
                  <a:lnTo>
                    <a:pt x="11437256" y="816759"/>
                  </a:lnTo>
                  <a:cubicBezTo>
                    <a:pt x="11437256" y="392161"/>
                    <a:pt x="11759948" y="42931"/>
                    <a:pt x="12173467" y="93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190500" dir="16200000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53225">
                <a:defRPr/>
              </a:pPr>
              <a:endParaRPr lang="zh-CN" altLang="en-US" sz="1286">
                <a:solidFill>
                  <a:srgbClr val="FFFFFF"/>
                </a:solidFill>
                <a:latin typeface="Verdana"/>
                <a:cs typeface="Arial"/>
              </a:endParaRPr>
            </a:p>
          </p:txBody>
        </p:sp>
        <p:sp>
          <p:nvSpPr>
            <p:cNvPr id="68" name="任意多边形 80"/>
            <p:cNvSpPr/>
            <p:nvPr/>
          </p:nvSpPr>
          <p:spPr>
            <a:xfrm>
              <a:off x="1" y="4560785"/>
              <a:ext cx="12191999" cy="2311729"/>
            </a:xfrm>
            <a:custGeom>
              <a:avLst/>
              <a:gdLst>
                <a:gd name="connsiteX0" fmla="*/ 12191999 w 12191999"/>
                <a:gd name="connsiteY0" fmla="*/ 0 h 2311729"/>
                <a:gd name="connsiteX1" fmla="*/ 12191999 w 12191999"/>
                <a:gd name="connsiteY1" fmla="*/ 2311729 h 2311729"/>
                <a:gd name="connsiteX2" fmla="*/ 0 w 12191999"/>
                <a:gd name="connsiteY2" fmla="*/ 2311729 h 2311729"/>
                <a:gd name="connsiteX3" fmla="*/ 0 w 12191999"/>
                <a:gd name="connsiteY3" fmla="*/ 2020458 h 2311729"/>
                <a:gd name="connsiteX4" fmla="*/ 0 w 12191999"/>
                <a:gd name="connsiteY4" fmla="*/ 237172 h 2311729"/>
                <a:gd name="connsiteX5" fmla="*/ 63480 w 12191999"/>
                <a:gd name="connsiteY5" fmla="*/ 213939 h 2311729"/>
                <a:gd name="connsiteX6" fmla="*/ 348343 w 12191999"/>
                <a:gd name="connsiteY6" fmla="*/ 170871 h 2311729"/>
                <a:gd name="connsiteX7" fmla="*/ 1306287 w 12191999"/>
                <a:gd name="connsiteY7" fmla="*/ 1128815 h 2311729"/>
                <a:gd name="connsiteX8" fmla="*/ 1286825 w 12191999"/>
                <a:gd name="connsiteY8" fmla="*/ 1321874 h 2311729"/>
                <a:gd name="connsiteX9" fmla="*/ 1256605 w 12191999"/>
                <a:gd name="connsiteY9" fmla="*/ 1419229 h 2311729"/>
                <a:gd name="connsiteX10" fmla="*/ 1344679 w 12191999"/>
                <a:gd name="connsiteY10" fmla="*/ 1371424 h 2311729"/>
                <a:gd name="connsiteX11" fmla="*/ 1683656 w 12191999"/>
                <a:gd name="connsiteY11" fmla="*/ 1302987 h 2311729"/>
                <a:gd name="connsiteX12" fmla="*/ 2299446 w 12191999"/>
                <a:gd name="connsiteY12" fmla="*/ 1558056 h 2311729"/>
                <a:gd name="connsiteX13" fmla="*/ 2381189 w 12191999"/>
                <a:gd name="connsiteY13" fmla="*/ 1657129 h 2311729"/>
                <a:gd name="connsiteX14" fmla="*/ 2427737 w 12191999"/>
                <a:gd name="connsiteY14" fmla="*/ 1596410 h 2311729"/>
                <a:gd name="connsiteX15" fmla="*/ 3069771 w 12191999"/>
                <a:gd name="connsiteY15" fmla="*/ 1302987 h 2311729"/>
                <a:gd name="connsiteX16" fmla="*/ 3544503 w 12191999"/>
                <a:gd name="connsiteY16" fmla="*/ 1447998 h 2311729"/>
                <a:gd name="connsiteX17" fmla="*/ 3657745 w 12191999"/>
                <a:gd name="connsiteY17" fmla="*/ 1541431 h 2311729"/>
                <a:gd name="connsiteX18" fmla="*/ 3713651 w 12191999"/>
                <a:gd name="connsiteY18" fmla="*/ 1519404 h 2311729"/>
                <a:gd name="connsiteX19" fmla="*/ 3897086 w 12191999"/>
                <a:gd name="connsiteY19" fmla="*/ 1491671 h 2311729"/>
                <a:gd name="connsiteX20" fmla="*/ 4241977 w 12191999"/>
                <a:gd name="connsiteY20" fmla="*/ 1597020 h 2311729"/>
                <a:gd name="connsiteX21" fmla="*/ 4317999 w 12191999"/>
                <a:gd name="connsiteY21" fmla="*/ 1659743 h 2311729"/>
                <a:gd name="connsiteX22" fmla="*/ 4359994 w 12191999"/>
                <a:gd name="connsiteY22" fmla="*/ 1582372 h 2311729"/>
                <a:gd name="connsiteX23" fmla="*/ 5021945 w 12191999"/>
                <a:gd name="connsiteY23" fmla="*/ 1230415 h 2311729"/>
                <a:gd name="connsiteX24" fmla="*/ 5757498 w 12191999"/>
                <a:gd name="connsiteY24" fmla="*/ 1717972 h 2311729"/>
                <a:gd name="connsiteX25" fmla="*/ 5775109 w 12191999"/>
                <a:gd name="connsiteY25" fmla="*/ 1774705 h 2311729"/>
                <a:gd name="connsiteX26" fmla="*/ 5877396 w 12191999"/>
                <a:gd name="connsiteY26" fmla="*/ 1742952 h 2311729"/>
                <a:gd name="connsiteX27" fmla="*/ 5994403 w 12191999"/>
                <a:gd name="connsiteY27" fmla="*/ 1731157 h 2311729"/>
                <a:gd name="connsiteX28" fmla="*/ 6319003 w 12191999"/>
                <a:gd name="connsiteY28" fmla="*/ 1830310 h 2311729"/>
                <a:gd name="connsiteX29" fmla="*/ 6349718 w 12191999"/>
                <a:gd name="connsiteY29" fmla="*/ 1855653 h 2311729"/>
                <a:gd name="connsiteX30" fmla="*/ 6372196 w 12191999"/>
                <a:gd name="connsiteY30" fmla="*/ 1783240 h 2311729"/>
                <a:gd name="connsiteX31" fmla="*/ 7228113 w 12191999"/>
                <a:gd name="connsiteY31" fmla="*/ 1215901 h 2311729"/>
                <a:gd name="connsiteX32" fmla="*/ 7884955 w 12191999"/>
                <a:gd name="connsiteY32" fmla="*/ 1487974 h 2311729"/>
                <a:gd name="connsiteX33" fmla="*/ 7933395 w 12191999"/>
                <a:gd name="connsiteY33" fmla="*/ 1546684 h 2311729"/>
                <a:gd name="connsiteX34" fmla="*/ 8036368 w 12191999"/>
                <a:gd name="connsiteY34" fmla="*/ 1487498 h 2311729"/>
                <a:gd name="connsiteX35" fmla="*/ 8432799 w 12191999"/>
                <a:gd name="connsiteY35" fmla="*/ 1397328 h 2311729"/>
                <a:gd name="connsiteX36" fmla="*/ 9191035 w 12191999"/>
                <a:gd name="connsiteY36" fmla="*/ 1800479 h 2311729"/>
                <a:gd name="connsiteX37" fmla="*/ 9210518 w 12191999"/>
                <a:gd name="connsiteY37" fmla="*/ 1836373 h 2311729"/>
                <a:gd name="connsiteX38" fmla="*/ 9258709 w 12191999"/>
                <a:gd name="connsiteY38" fmla="*/ 1810216 h 2311729"/>
                <a:gd name="connsiteX39" fmla="*/ 9470570 w 12191999"/>
                <a:gd name="connsiteY39" fmla="*/ 1767443 h 2311729"/>
                <a:gd name="connsiteX40" fmla="*/ 9682431 w 12191999"/>
                <a:gd name="connsiteY40" fmla="*/ 1810216 h 2311729"/>
                <a:gd name="connsiteX41" fmla="*/ 9768141 w 12191999"/>
                <a:gd name="connsiteY41" fmla="*/ 1856738 h 2311729"/>
                <a:gd name="connsiteX42" fmla="*/ 9791010 w 12191999"/>
                <a:gd name="connsiteY42" fmla="*/ 1783067 h 2311729"/>
                <a:gd name="connsiteX43" fmla="*/ 10570028 w 12191999"/>
                <a:gd name="connsiteY43" fmla="*/ 1266699 h 2311729"/>
                <a:gd name="connsiteX44" fmla="*/ 10821441 w 12191999"/>
                <a:gd name="connsiteY44" fmla="*/ 1304709 h 2311729"/>
                <a:gd name="connsiteX45" fmla="*/ 10893902 w 12191999"/>
                <a:gd name="connsiteY45" fmla="*/ 1333259 h 2311729"/>
                <a:gd name="connsiteX46" fmla="*/ 10916253 w 12191999"/>
                <a:gd name="connsiteY46" fmla="*/ 1261255 h 2311729"/>
                <a:gd name="connsiteX47" fmla="*/ 11444514 w 12191999"/>
                <a:gd name="connsiteY47" fmla="*/ 911100 h 2311729"/>
                <a:gd name="connsiteX48" fmla="*/ 11446790 w 12191999"/>
                <a:gd name="connsiteY48" fmla="*/ 911330 h 2311729"/>
                <a:gd name="connsiteX49" fmla="*/ 11437256 w 12191999"/>
                <a:gd name="connsiteY49" fmla="*/ 816759 h 2311729"/>
                <a:gd name="connsiteX50" fmla="*/ 12173467 w 12191999"/>
                <a:gd name="connsiteY50" fmla="*/ 936 h 2311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12191999" h="2311729">
                  <a:moveTo>
                    <a:pt x="12191999" y="0"/>
                  </a:moveTo>
                  <a:lnTo>
                    <a:pt x="12191999" y="2311729"/>
                  </a:lnTo>
                  <a:lnTo>
                    <a:pt x="0" y="2311729"/>
                  </a:lnTo>
                  <a:lnTo>
                    <a:pt x="0" y="2020458"/>
                  </a:lnTo>
                  <a:lnTo>
                    <a:pt x="0" y="237172"/>
                  </a:lnTo>
                  <a:lnTo>
                    <a:pt x="63480" y="213939"/>
                  </a:lnTo>
                  <a:cubicBezTo>
                    <a:pt x="153468" y="185949"/>
                    <a:pt x="249145" y="170871"/>
                    <a:pt x="348343" y="170871"/>
                  </a:cubicBezTo>
                  <a:cubicBezTo>
                    <a:pt x="877401" y="170871"/>
                    <a:pt x="1306287" y="599757"/>
                    <a:pt x="1306287" y="1128815"/>
                  </a:cubicBezTo>
                  <a:cubicBezTo>
                    <a:pt x="1306287" y="1194948"/>
                    <a:pt x="1299586" y="1259515"/>
                    <a:pt x="1286825" y="1321874"/>
                  </a:cubicBezTo>
                  <a:lnTo>
                    <a:pt x="1256605" y="1419229"/>
                  </a:lnTo>
                  <a:lnTo>
                    <a:pt x="1344679" y="1371424"/>
                  </a:lnTo>
                  <a:cubicBezTo>
                    <a:pt x="1448867" y="1327356"/>
                    <a:pt x="1563416" y="1302987"/>
                    <a:pt x="1683656" y="1302987"/>
                  </a:cubicBezTo>
                  <a:cubicBezTo>
                    <a:pt x="1924137" y="1302987"/>
                    <a:pt x="2141852" y="1400461"/>
                    <a:pt x="2299446" y="1558056"/>
                  </a:cubicBezTo>
                  <a:lnTo>
                    <a:pt x="2381189" y="1657129"/>
                  </a:lnTo>
                  <a:lnTo>
                    <a:pt x="2427737" y="1596410"/>
                  </a:lnTo>
                  <a:cubicBezTo>
                    <a:pt x="2583425" y="1416679"/>
                    <a:pt x="2813321" y="1302987"/>
                    <a:pt x="3069771" y="1302987"/>
                  </a:cubicBezTo>
                  <a:cubicBezTo>
                    <a:pt x="3245622" y="1302987"/>
                    <a:pt x="3408987" y="1356446"/>
                    <a:pt x="3544503" y="1447998"/>
                  </a:cubicBezTo>
                  <a:lnTo>
                    <a:pt x="3657745" y="1541431"/>
                  </a:lnTo>
                  <a:lnTo>
                    <a:pt x="3713651" y="1519404"/>
                  </a:lnTo>
                  <a:cubicBezTo>
                    <a:pt x="3771598" y="1501381"/>
                    <a:pt x="3833208" y="1491671"/>
                    <a:pt x="3897086" y="1491671"/>
                  </a:cubicBezTo>
                  <a:cubicBezTo>
                    <a:pt x="4024841" y="1491671"/>
                    <a:pt x="4143526" y="1530508"/>
                    <a:pt x="4241977" y="1597020"/>
                  </a:cubicBezTo>
                  <a:lnTo>
                    <a:pt x="4317999" y="1659743"/>
                  </a:lnTo>
                  <a:lnTo>
                    <a:pt x="4359994" y="1582372"/>
                  </a:lnTo>
                  <a:cubicBezTo>
                    <a:pt x="4503453" y="1370026"/>
                    <a:pt x="4746395" y="1230415"/>
                    <a:pt x="5021945" y="1230415"/>
                  </a:cubicBezTo>
                  <a:cubicBezTo>
                    <a:pt x="5352605" y="1230415"/>
                    <a:pt x="5636309" y="1431455"/>
                    <a:pt x="5757498" y="1717972"/>
                  </a:cubicBezTo>
                  <a:lnTo>
                    <a:pt x="5775109" y="1774705"/>
                  </a:lnTo>
                  <a:lnTo>
                    <a:pt x="5877396" y="1742952"/>
                  </a:lnTo>
                  <a:cubicBezTo>
                    <a:pt x="5915189" y="1735219"/>
                    <a:pt x="5954321" y="1731157"/>
                    <a:pt x="5994403" y="1731157"/>
                  </a:cubicBezTo>
                  <a:cubicBezTo>
                    <a:pt x="6114640" y="1731157"/>
                    <a:pt x="6226343" y="1767710"/>
                    <a:pt x="6319003" y="1830310"/>
                  </a:cubicBezTo>
                  <a:lnTo>
                    <a:pt x="6349718" y="1855653"/>
                  </a:lnTo>
                  <a:lnTo>
                    <a:pt x="6372196" y="1783240"/>
                  </a:lnTo>
                  <a:cubicBezTo>
                    <a:pt x="6513213" y="1449839"/>
                    <a:pt x="6843343" y="1215901"/>
                    <a:pt x="7228113" y="1215901"/>
                  </a:cubicBezTo>
                  <a:cubicBezTo>
                    <a:pt x="7484626" y="1215901"/>
                    <a:pt x="7716855" y="1319874"/>
                    <a:pt x="7884955" y="1487974"/>
                  </a:cubicBezTo>
                  <a:lnTo>
                    <a:pt x="7933395" y="1546684"/>
                  </a:lnTo>
                  <a:lnTo>
                    <a:pt x="8036368" y="1487498"/>
                  </a:lnTo>
                  <a:cubicBezTo>
                    <a:pt x="8156294" y="1429711"/>
                    <a:pt x="8290765" y="1397328"/>
                    <a:pt x="8432799" y="1397328"/>
                  </a:cubicBezTo>
                  <a:cubicBezTo>
                    <a:pt x="8748430" y="1397328"/>
                    <a:pt x="9026710" y="1557246"/>
                    <a:pt x="9191035" y="1800479"/>
                  </a:cubicBezTo>
                  <a:lnTo>
                    <a:pt x="9210518" y="1836373"/>
                  </a:lnTo>
                  <a:lnTo>
                    <a:pt x="9258709" y="1810216"/>
                  </a:lnTo>
                  <a:cubicBezTo>
                    <a:pt x="9323827" y="1782674"/>
                    <a:pt x="9395420" y="1767443"/>
                    <a:pt x="9470570" y="1767443"/>
                  </a:cubicBezTo>
                  <a:cubicBezTo>
                    <a:pt x="9545720" y="1767443"/>
                    <a:pt x="9617313" y="1782674"/>
                    <a:pt x="9682431" y="1810216"/>
                  </a:cubicBezTo>
                  <a:lnTo>
                    <a:pt x="9768141" y="1856738"/>
                  </a:lnTo>
                  <a:lnTo>
                    <a:pt x="9791010" y="1783067"/>
                  </a:lnTo>
                  <a:cubicBezTo>
                    <a:pt x="9919358" y="1479619"/>
                    <a:pt x="10219827" y="1266699"/>
                    <a:pt x="10570028" y="1266699"/>
                  </a:cubicBezTo>
                  <a:cubicBezTo>
                    <a:pt x="10657578" y="1266699"/>
                    <a:pt x="10742020" y="1280007"/>
                    <a:pt x="10821441" y="1304709"/>
                  </a:cubicBezTo>
                  <a:lnTo>
                    <a:pt x="10893902" y="1333259"/>
                  </a:lnTo>
                  <a:lnTo>
                    <a:pt x="10916253" y="1261255"/>
                  </a:lnTo>
                  <a:cubicBezTo>
                    <a:pt x="11003287" y="1055484"/>
                    <a:pt x="11207039" y="911100"/>
                    <a:pt x="11444514" y="911100"/>
                  </a:cubicBezTo>
                  <a:lnTo>
                    <a:pt x="11446790" y="911330"/>
                  </a:lnTo>
                  <a:lnTo>
                    <a:pt x="11437256" y="816759"/>
                  </a:lnTo>
                  <a:cubicBezTo>
                    <a:pt x="11437256" y="392161"/>
                    <a:pt x="11759948" y="42931"/>
                    <a:pt x="12173467" y="936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solidFill>
                <a:schemeClr val="bg1"/>
              </a:solidFill>
            </a:ln>
            <a:effectLst>
              <a:innerShdw blurRad="266700" dist="139700" dir="16200000">
                <a:srgbClr val="18ACCA">
                  <a:alpha val="30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53225">
                <a:defRPr/>
              </a:pPr>
              <a:endParaRPr lang="zh-CN" altLang="en-US" sz="1286">
                <a:solidFill>
                  <a:srgbClr val="FFFFFF"/>
                </a:solidFill>
                <a:latin typeface="Verdana"/>
                <a:cs typeface="Arial"/>
              </a:endParaRPr>
            </a:p>
          </p:txBody>
        </p:sp>
      </p:grpSp>
      <p:sp>
        <p:nvSpPr>
          <p:cNvPr id="2" name="Rounded Rectangle 1"/>
          <p:cNvSpPr/>
          <p:nvPr/>
        </p:nvSpPr>
        <p:spPr>
          <a:xfrm>
            <a:off x="1632571" y="1976298"/>
            <a:ext cx="5923088" cy="2496020"/>
          </a:xfrm>
          <a:prstGeom prst="roundRect">
            <a:avLst/>
          </a:prstGeom>
          <a:solidFill>
            <a:schemeClr val="bg1"/>
          </a:solidFill>
          <a:ln w="57150">
            <a:solidFill>
              <a:srgbClr val="22F1F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53225">
              <a:defRPr/>
            </a:pPr>
            <a:endParaRPr lang="en-US" sz="2000">
              <a:solidFill>
                <a:srgbClr val="FFFFFF"/>
              </a:solidFill>
              <a:latin typeface="Verdana"/>
              <a:cs typeface="Arial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797005" y="2904576"/>
            <a:ext cx="5620884" cy="874651"/>
          </a:xfrm>
          <a:prstGeom prst="rect">
            <a:avLst/>
          </a:prstGeom>
          <a:noFill/>
        </p:spPr>
        <p:txBody>
          <a:bodyPr spcFirstLastPara="1">
            <a:prstTxWarp prst="textArchUp">
              <a:avLst/>
            </a:prstTxWarp>
            <a:spAutoFit/>
          </a:bodyPr>
          <a:lstStyle/>
          <a:p>
            <a:pPr algn="ctr" defTabSz="653225">
              <a:defRPr/>
            </a:pPr>
            <a:r>
              <a:rPr lang="en-US" sz="3143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sz="3143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HÀO MỪNG </a:t>
            </a:r>
          </a:p>
          <a:p>
            <a:pPr algn="ctr" defTabSz="653225">
              <a:defRPr/>
            </a:pPr>
            <a:r>
              <a:rPr lang="en-US" sz="3143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 CON THAM GIA TIẾT HỌC</a:t>
            </a:r>
            <a:endParaRPr lang="en-US" sz="3143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204633" y="3251407"/>
            <a:ext cx="4232336" cy="62004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653225">
              <a:defRPr/>
            </a:pPr>
            <a:r>
              <a:rPr lang="en-US" sz="3429" b="1">
                <a:ln w="22225">
                  <a:solidFill>
                    <a:srgbClr val="EBF7FF"/>
                  </a:solidFill>
                  <a:prstDash val="solid"/>
                </a:ln>
                <a:solidFill>
                  <a:srgbClr val="F4FCE5">
                    <a:lumMod val="50000"/>
                  </a:srgbClr>
                </a:solidFill>
                <a:cs typeface="Arial" panose="020B0604020202020204" pitchFamily="34" charset="0"/>
              </a:rPr>
              <a:t>TOÁN LỚP </a:t>
            </a:r>
            <a:r>
              <a:rPr lang="en-US" sz="3429" b="1" dirty="0">
                <a:ln w="22225">
                  <a:solidFill>
                    <a:srgbClr val="EBF7FF"/>
                  </a:solidFill>
                  <a:prstDash val="solid"/>
                </a:ln>
                <a:solidFill>
                  <a:srgbClr val="F4FCE5">
                    <a:lumMod val="50000"/>
                  </a:srgbClr>
                </a:solidFill>
                <a:cs typeface="Arial" panose="020B0604020202020204" pitchFamily="34" charset="0"/>
              </a:rPr>
              <a:t>4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600881" y="6150919"/>
            <a:ext cx="2737571" cy="40011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653225">
              <a:defRPr/>
            </a:pPr>
            <a:r>
              <a:rPr lang="en-US" sz="2000" b="1" dirty="0" err="1">
                <a:solidFill>
                  <a:srgbClr val="00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Năm</a:t>
            </a:r>
            <a:r>
              <a:rPr lang="en-US" sz="2000" b="1" dirty="0">
                <a:solidFill>
                  <a:srgbClr val="00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rgbClr val="00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000" b="1" dirty="0">
                <a:solidFill>
                  <a:srgbClr val="00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000" b="1" dirty="0" smtClean="0">
                <a:solidFill>
                  <a:srgbClr val="00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2022-2023</a:t>
            </a:r>
            <a:endParaRPr lang="en-US" sz="2000" b="1" dirty="0">
              <a:solidFill>
                <a:srgbClr val="0066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104" name="文本框 11"/>
          <p:cNvSpPr txBox="1">
            <a:spLocks noChangeArrowheads="1"/>
          </p:cNvSpPr>
          <p:nvPr/>
        </p:nvSpPr>
        <p:spPr bwMode="auto">
          <a:xfrm>
            <a:off x="2958263" y="4079939"/>
            <a:ext cx="4164192" cy="3562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defTabSz="653225">
              <a:spcBef>
                <a:spcPct val="0"/>
              </a:spcBef>
              <a:buNone/>
              <a:defRPr/>
            </a:pPr>
            <a:r>
              <a:rPr lang="en-US" altLang="zh-CN" sz="1715" b="1" i="1" dirty="0" err="1">
                <a:solidFill>
                  <a:srgbClr val="E94B52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Giáo</a:t>
            </a:r>
            <a:r>
              <a:rPr lang="en-US" altLang="zh-CN" sz="1715" b="1" i="1" dirty="0">
                <a:solidFill>
                  <a:srgbClr val="E94B52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1715" b="1" i="1" dirty="0" err="1">
                <a:solidFill>
                  <a:srgbClr val="E94B52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viên</a:t>
            </a:r>
            <a:r>
              <a:rPr lang="en-US" altLang="zh-CN" sz="1715" b="1" i="1" dirty="0">
                <a:solidFill>
                  <a:srgbClr val="E94B52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1715" b="1" i="1" dirty="0" err="1">
                <a:solidFill>
                  <a:srgbClr val="E94B52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thực</a:t>
            </a:r>
            <a:r>
              <a:rPr lang="en-US" altLang="zh-CN" sz="1715" b="1" i="1" dirty="0">
                <a:solidFill>
                  <a:srgbClr val="E94B52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1715" b="1" i="1" dirty="0" err="1">
                <a:solidFill>
                  <a:srgbClr val="E94B52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hiện</a:t>
            </a:r>
            <a:r>
              <a:rPr lang="vi-VN" altLang="zh-CN" sz="1715" b="1" i="1" dirty="0">
                <a:solidFill>
                  <a:srgbClr val="E94B52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lang="en-US" altLang="zh-CN" sz="1715" b="1" i="1" dirty="0">
                <a:solidFill>
                  <a:srgbClr val="E94B52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1715" b="1" i="1" dirty="0" err="1" smtClean="0">
                <a:solidFill>
                  <a:srgbClr val="E94B52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Hoàng</a:t>
            </a:r>
            <a:r>
              <a:rPr lang="en-US" altLang="zh-CN" sz="1715" b="1" i="1" dirty="0" smtClean="0">
                <a:solidFill>
                  <a:srgbClr val="E94B52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1715" b="1" i="1" dirty="0" err="1" smtClean="0">
                <a:solidFill>
                  <a:srgbClr val="E94B52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Phương</a:t>
            </a:r>
            <a:r>
              <a:rPr lang="en-US" altLang="zh-CN" sz="1715" b="1" i="1" dirty="0" smtClean="0">
                <a:solidFill>
                  <a:srgbClr val="E94B52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 Nam</a:t>
            </a:r>
            <a:endParaRPr lang="zh-CN" altLang="en-US" sz="1715" b="1" i="1" dirty="0">
              <a:solidFill>
                <a:srgbClr val="E94B52"/>
              </a:solidFill>
              <a:latin typeface="Times New Roman" panose="02020603050405020304" pitchFamily="18" charset="0"/>
              <a:ea typeface="Microsoft YaHei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4105" name="TextBox 19"/>
          <p:cNvSpPr txBox="1">
            <a:spLocks noChangeArrowheads="1"/>
          </p:cNvSpPr>
          <p:nvPr/>
        </p:nvSpPr>
        <p:spPr bwMode="auto">
          <a:xfrm>
            <a:off x="2494441" y="1199480"/>
            <a:ext cx="4346773" cy="4222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defTabSz="653225">
              <a:spcBef>
                <a:spcPct val="0"/>
              </a:spcBef>
              <a:buNone/>
              <a:defRPr/>
            </a:pPr>
            <a:r>
              <a:rPr lang="en-US" altLang="en-US" sz="2144" b="1">
                <a:solidFill>
                  <a:srgbClr val="0066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TRƯỜNG TIỂU HỌC ĐOÀN KẾT</a:t>
            </a:r>
          </a:p>
        </p:txBody>
      </p:sp>
      <p:grpSp>
        <p:nvGrpSpPr>
          <p:cNvPr id="4106" name="组合 75"/>
          <p:cNvGrpSpPr>
            <a:grpSpLocks/>
          </p:cNvGrpSpPr>
          <p:nvPr/>
        </p:nvGrpSpPr>
        <p:grpSpPr bwMode="auto">
          <a:xfrm rot="691748">
            <a:off x="7070290" y="3515187"/>
            <a:ext cx="252890" cy="258561"/>
            <a:chOff x="10646778" y="4753862"/>
            <a:chExt cx="751521" cy="737702"/>
          </a:xfrm>
        </p:grpSpPr>
        <p:sp>
          <p:nvSpPr>
            <p:cNvPr id="22" name="五角星 2"/>
            <p:cNvSpPr/>
            <p:nvPr/>
          </p:nvSpPr>
          <p:spPr>
            <a:xfrm rot="20227648" flipH="1">
              <a:off x="10649103" y="4753637"/>
              <a:ext cx="748152" cy="727996"/>
            </a:xfrm>
            <a:custGeom>
              <a:avLst/>
              <a:gdLst>
                <a:gd name="connsiteX0" fmla="*/ 1 w 914400"/>
                <a:gd name="connsiteY0" fmla="*/ 349269 h 914400"/>
                <a:gd name="connsiteX1" fmla="*/ 262140 w 914400"/>
                <a:gd name="connsiteY1" fmla="*/ 223173 h 914400"/>
                <a:gd name="connsiteX2" fmla="*/ 457200 w 914400"/>
                <a:gd name="connsiteY2" fmla="*/ 0 h 914400"/>
                <a:gd name="connsiteX3" fmla="*/ 652260 w 914400"/>
                <a:gd name="connsiteY3" fmla="*/ 223173 h 914400"/>
                <a:gd name="connsiteX4" fmla="*/ 914399 w 914400"/>
                <a:gd name="connsiteY4" fmla="*/ 349269 h 914400"/>
                <a:gd name="connsiteX5" fmla="*/ 772814 w 914400"/>
                <a:gd name="connsiteY5" fmla="*/ 613293 h 914400"/>
                <a:gd name="connsiteX6" fmla="*/ 739765 w 914400"/>
                <a:gd name="connsiteY6" fmla="*/ 914398 h 914400"/>
                <a:gd name="connsiteX7" fmla="*/ 457200 w 914400"/>
                <a:gd name="connsiteY7" fmla="*/ 854400 h 914400"/>
                <a:gd name="connsiteX8" fmla="*/ 174635 w 914400"/>
                <a:gd name="connsiteY8" fmla="*/ 914398 h 914400"/>
                <a:gd name="connsiteX9" fmla="*/ 141586 w 914400"/>
                <a:gd name="connsiteY9" fmla="*/ 613293 h 914400"/>
                <a:gd name="connsiteX10" fmla="*/ 1 w 914400"/>
                <a:gd name="connsiteY10" fmla="*/ 349269 h 914400"/>
                <a:gd name="connsiteX0" fmla="*/ 0 w 914398"/>
                <a:gd name="connsiteY0" fmla="*/ 349269 h 923906"/>
                <a:gd name="connsiteX1" fmla="*/ 262139 w 914398"/>
                <a:gd name="connsiteY1" fmla="*/ 223173 h 923906"/>
                <a:gd name="connsiteX2" fmla="*/ 457199 w 914398"/>
                <a:gd name="connsiteY2" fmla="*/ 0 h 923906"/>
                <a:gd name="connsiteX3" fmla="*/ 652259 w 914398"/>
                <a:gd name="connsiteY3" fmla="*/ 223173 h 923906"/>
                <a:gd name="connsiteX4" fmla="*/ 914398 w 914398"/>
                <a:gd name="connsiteY4" fmla="*/ 349269 h 923906"/>
                <a:gd name="connsiteX5" fmla="*/ 772813 w 914398"/>
                <a:gd name="connsiteY5" fmla="*/ 613293 h 923906"/>
                <a:gd name="connsiteX6" fmla="*/ 739764 w 914398"/>
                <a:gd name="connsiteY6" fmla="*/ 914398 h 923906"/>
                <a:gd name="connsiteX7" fmla="*/ 457199 w 914398"/>
                <a:gd name="connsiteY7" fmla="*/ 854400 h 923906"/>
                <a:gd name="connsiteX8" fmla="*/ 174634 w 914398"/>
                <a:gd name="connsiteY8" fmla="*/ 914398 h 923906"/>
                <a:gd name="connsiteX9" fmla="*/ 141585 w 914398"/>
                <a:gd name="connsiteY9" fmla="*/ 613293 h 923906"/>
                <a:gd name="connsiteX10" fmla="*/ 0 w 914398"/>
                <a:gd name="connsiteY10" fmla="*/ 349269 h 923906"/>
                <a:gd name="connsiteX0" fmla="*/ 0 w 916461"/>
                <a:gd name="connsiteY0" fmla="*/ 349269 h 923906"/>
                <a:gd name="connsiteX1" fmla="*/ 262139 w 916461"/>
                <a:gd name="connsiteY1" fmla="*/ 223173 h 923906"/>
                <a:gd name="connsiteX2" fmla="*/ 457199 w 916461"/>
                <a:gd name="connsiteY2" fmla="*/ 0 h 923906"/>
                <a:gd name="connsiteX3" fmla="*/ 652259 w 916461"/>
                <a:gd name="connsiteY3" fmla="*/ 223173 h 923906"/>
                <a:gd name="connsiteX4" fmla="*/ 914398 w 916461"/>
                <a:gd name="connsiteY4" fmla="*/ 349269 h 923906"/>
                <a:gd name="connsiteX5" fmla="*/ 772813 w 916461"/>
                <a:gd name="connsiteY5" fmla="*/ 613293 h 923906"/>
                <a:gd name="connsiteX6" fmla="*/ 739764 w 916461"/>
                <a:gd name="connsiteY6" fmla="*/ 914398 h 923906"/>
                <a:gd name="connsiteX7" fmla="*/ 457199 w 916461"/>
                <a:gd name="connsiteY7" fmla="*/ 854400 h 923906"/>
                <a:gd name="connsiteX8" fmla="*/ 174634 w 916461"/>
                <a:gd name="connsiteY8" fmla="*/ 914398 h 923906"/>
                <a:gd name="connsiteX9" fmla="*/ 141585 w 916461"/>
                <a:gd name="connsiteY9" fmla="*/ 613293 h 923906"/>
                <a:gd name="connsiteX10" fmla="*/ 0 w 916461"/>
                <a:gd name="connsiteY10" fmla="*/ 349269 h 923906"/>
                <a:gd name="connsiteX0" fmla="*/ 0 w 916461"/>
                <a:gd name="connsiteY0" fmla="*/ 349269 h 923906"/>
                <a:gd name="connsiteX1" fmla="*/ 262139 w 916461"/>
                <a:gd name="connsiteY1" fmla="*/ 223173 h 923906"/>
                <a:gd name="connsiteX2" fmla="*/ 457199 w 916461"/>
                <a:gd name="connsiteY2" fmla="*/ 0 h 923906"/>
                <a:gd name="connsiteX3" fmla="*/ 652259 w 916461"/>
                <a:gd name="connsiteY3" fmla="*/ 223173 h 923906"/>
                <a:gd name="connsiteX4" fmla="*/ 914398 w 916461"/>
                <a:gd name="connsiteY4" fmla="*/ 349269 h 923906"/>
                <a:gd name="connsiteX5" fmla="*/ 772813 w 916461"/>
                <a:gd name="connsiteY5" fmla="*/ 613293 h 923906"/>
                <a:gd name="connsiteX6" fmla="*/ 739764 w 916461"/>
                <a:gd name="connsiteY6" fmla="*/ 914398 h 923906"/>
                <a:gd name="connsiteX7" fmla="*/ 457199 w 916461"/>
                <a:gd name="connsiteY7" fmla="*/ 854400 h 923906"/>
                <a:gd name="connsiteX8" fmla="*/ 174634 w 916461"/>
                <a:gd name="connsiteY8" fmla="*/ 914398 h 923906"/>
                <a:gd name="connsiteX9" fmla="*/ 141585 w 916461"/>
                <a:gd name="connsiteY9" fmla="*/ 613293 h 923906"/>
                <a:gd name="connsiteX10" fmla="*/ 0 w 916461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18524" h="923906">
                  <a:moveTo>
                    <a:pt x="2063" y="349269"/>
                  </a:moveTo>
                  <a:cubicBezTo>
                    <a:pt x="22155" y="284249"/>
                    <a:pt x="188002" y="281384"/>
                    <a:pt x="264202" y="223173"/>
                  </a:cubicBezTo>
                  <a:cubicBezTo>
                    <a:pt x="340402" y="164962"/>
                    <a:pt x="394242" y="0"/>
                    <a:pt x="459262" y="0"/>
                  </a:cubicBezTo>
                  <a:cubicBezTo>
                    <a:pt x="524282" y="0"/>
                    <a:pt x="578122" y="164962"/>
                    <a:pt x="654322" y="223173"/>
                  </a:cubicBezTo>
                  <a:cubicBezTo>
                    <a:pt x="730522" y="281384"/>
                    <a:pt x="896369" y="284249"/>
                    <a:pt x="916461" y="349269"/>
                  </a:cubicBezTo>
                  <a:cubicBezTo>
                    <a:pt x="936553" y="414289"/>
                    <a:pt x="803982" y="519105"/>
                    <a:pt x="774876" y="613293"/>
                  </a:cubicBezTo>
                  <a:cubicBezTo>
                    <a:pt x="745770" y="707481"/>
                    <a:pt x="794429" y="874213"/>
                    <a:pt x="741827" y="914398"/>
                  </a:cubicBezTo>
                  <a:cubicBezTo>
                    <a:pt x="689225" y="954583"/>
                    <a:pt x="553450" y="854400"/>
                    <a:pt x="459262" y="854400"/>
                  </a:cubicBezTo>
                  <a:cubicBezTo>
                    <a:pt x="365074" y="874399"/>
                    <a:pt x="257367" y="928196"/>
                    <a:pt x="176697" y="914398"/>
                  </a:cubicBezTo>
                  <a:cubicBezTo>
                    <a:pt x="96027" y="900600"/>
                    <a:pt x="172754" y="707481"/>
                    <a:pt x="143648" y="613293"/>
                  </a:cubicBezTo>
                  <a:cubicBezTo>
                    <a:pt x="114542" y="519105"/>
                    <a:pt x="-18029" y="414289"/>
                    <a:pt x="2063" y="349269"/>
                  </a:cubicBezTo>
                  <a:close/>
                </a:path>
              </a:pathLst>
            </a:custGeom>
            <a:solidFill>
              <a:schemeClr val="bg1"/>
            </a:solidFill>
            <a:ln w="15875">
              <a:noFill/>
            </a:ln>
            <a:effectLst>
              <a:outerShdw blurRad="76200" dist="50800" dir="5400000" algn="t" rotWithShape="0">
                <a:prstClr val="black">
                  <a:alpha val="1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53225">
                <a:defRPr/>
              </a:pPr>
              <a:endParaRPr lang="zh-CN" altLang="en-US" sz="2000">
                <a:solidFill>
                  <a:srgbClr val="FFFFFF"/>
                </a:solidFill>
                <a:latin typeface="Verdana"/>
                <a:cs typeface="Arial"/>
              </a:endParaRPr>
            </a:p>
          </p:txBody>
        </p:sp>
        <p:grpSp>
          <p:nvGrpSpPr>
            <p:cNvPr id="4133" name="组合 77"/>
            <p:cNvGrpSpPr>
              <a:grpSpLocks/>
            </p:cNvGrpSpPr>
            <p:nvPr/>
          </p:nvGrpSpPr>
          <p:grpSpPr bwMode="auto">
            <a:xfrm>
              <a:off x="10646778" y="4762829"/>
              <a:ext cx="749726" cy="728735"/>
              <a:chOff x="11012539" y="4493889"/>
              <a:chExt cx="749726" cy="728735"/>
            </a:xfrm>
          </p:grpSpPr>
          <p:sp>
            <p:nvSpPr>
              <p:cNvPr id="24" name="五角星 2"/>
              <p:cNvSpPr/>
              <p:nvPr/>
            </p:nvSpPr>
            <p:spPr>
              <a:xfrm rot="20227648" flipH="1">
                <a:off x="11012539" y="4493889"/>
                <a:ext cx="749726" cy="728735"/>
              </a:xfrm>
              <a:custGeom>
                <a:avLst/>
                <a:gdLst>
                  <a:gd name="connsiteX0" fmla="*/ 1 w 914400"/>
                  <a:gd name="connsiteY0" fmla="*/ 349269 h 914400"/>
                  <a:gd name="connsiteX1" fmla="*/ 262140 w 914400"/>
                  <a:gd name="connsiteY1" fmla="*/ 223173 h 914400"/>
                  <a:gd name="connsiteX2" fmla="*/ 457200 w 914400"/>
                  <a:gd name="connsiteY2" fmla="*/ 0 h 914400"/>
                  <a:gd name="connsiteX3" fmla="*/ 652260 w 914400"/>
                  <a:gd name="connsiteY3" fmla="*/ 223173 h 914400"/>
                  <a:gd name="connsiteX4" fmla="*/ 914399 w 914400"/>
                  <a:gd name="connsiteY4" fmla="*/ 349269 h 914400"/>
                  <a:gd name="connsiteX5" fmla="*/ 772814 w 914400"/>
                  <a:gd name="connsiteY5" fmla="*/ 613293 h 914400"/>
                  <a:gd name="connsiteX6" fmla="*/ 739765 w 914400"/>
                  <a:gd name="connsiteY6" fmla="*/ 914398 h 914400"/>
                  <a:gd name="connsiteX7" fmla="*/ 457200 w 914400"/>
                  <a:gd name="connsiteY7" fmla="*/ 854400 h 914400"/>
                  <a:gd name="connsiteX8" fmla="*/ 174635 w 914400"/>
                  <a:gd name="connsiteY8" fmla="*/ 914398 h 914400"/>
                  <a:gd name="connsiteX9" fmla="*/ 141586 w 914400"/>
                  <a:gd name="connsiteY9" fmla="*/ 613293 h 914400"/>
                  <a:gd name="connsiteX10" fmla="*/ 1 w 914400"/>
                  <a:gd name="connsiteY10" fmla="*/ 349269 h 914400"/>
                  <a:gd name="connsiteX0" fmla="*/ 0 w 914398"/>
                  <a:gd name="connsiteY0" fmla="*/ 349269 h 923906"/>
                  <a:gd name="connsiteX1" fmla="*/ 262139 w 914398"/>
                  <a:gd name="connsiteY1" fmla="*/ 223173 h 923906"/>
                  <a:gd name="connsiteX2" fmla="*/ 457199 w 914398"/>
                  <a:gd name="connsiteY2" fmla="*/ 0 h 923906"/>
                  <a:gd name="connsiteX3" fmla="*/ 652259 w 914398"/>
                  <a:gd name="connsiteY3" fmla="*/ 223173 h 923906"/>
                  <a:gd name="connsiteX4" fmla="*/ 914398 w 914398"/>
                  <a:gd name="connsiteY4" fmla="*/ 349269 h 923906"/>
                  <a:gd name="connsiteX5" fmla="*/ 772813 w 914398"/>
                  <a:gd name="connsiteY5" fmla="*/ 613293 h 923906"/>
                  <a:gd name="connsiteX6" fmla="*/ 739764 w 914398"/>
                  <a:gd name="connsiteY6" fmla="*/ 914398 h 923906"/>
                  <a:gd name="connsiteX7" fmla="*/ 457199 w 914398"/>
                  <a:gd name="connsiteY7" fmla="*/ 854400 h 923906"/>
                  <a:gd name="connsiteX8" fmla="*/ 174634 w 914398"/>
                  <a:gd name="connsiteY8" fmla="*/ 914398 h 923906"/>
                  <a:gd name="connsiteX9" fmla="*/ 141585 w 914398"/>
                  <a:gd name="connsiteY9" fmla="*/ 613293 h 923906"/>
                  <a:gd name="connsiteX10" fmla="*/ 0 w 914398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18524" h="923906">
                    <a:moveTo>
                      <a:pt x="2063" y="349269"/>
                    </a:moveTo>
                    <a:cubicBezTo>
                      <a:pt x="22155" y="284249"/>
                      <a:pt x="188002" y="281384"/>
                      <a:pt x="264202" y="223173"/>
                    </a:cubicBezTo>
                    <a:cubicBezTo>
                      <a:pt x="340402" y="164962"/>
                      <a:pt x="394242" y="0"/>
                      <a:pt x="459262" y="0"/>
                    </a:cubicBezTo>
                    <a:cubicBezTo>
                      <a:pt x="524282" y="0"/>
                      <a:pt x="578122" y="164962"/>
                      <a:pt x="654322" y="223173"/>
                    </a:cubicBezTo>
                    <a:cubicBezTo>
                      <a:pt x="730522" y="281384"/>
                      <a:pt x="896369" y="284249"/>
                      <a:pt x="916461" y="349269"/>
                    </a:cubicBezTo>
                    <a:cubicBezTo>
                      <a:pt x="936553" y="414289"/>
                      <a:pt x="803982" y="519105"/>
                      <a:pt x="774876" y="613293"/>
                    </a:cubicBezTo>
                    <a:cubicBezTo>
                      <a:pt x="745770" y="707481"/>
                      <a:pt x="794429" y="874213"/>
                      <a:pt x="741827" y="914398"/>
                    </a:cubicBezTo>
                    <a:cubicBezTo>
                      <a:pt x="689225" y="954583"/>
                      <a:pt x="553450" y="854400"/>
                      <a:pt x="459262" y="854400"/>
                    </a:cubicBezTo>
                    <a:cubicBezTo>
                      <a:pt x="365074" y="874399"/>
                      <a:pt x="257367" y="928196"/>
                      <a:pt x="176697" y="914398"/>
                    </a:cubicBezTo>
                    <a:cubicBezTo>
                      <a:pt x="96027" y="900600"/>
                      <a:pt x="172754" y="707481"/>
                      <a:pt x="143648" y="613293"/>
                    </a:cubicBezTo>
                    <a:cubicBezTo>
                      <a:pt x="114542" y="519105"/>
                      <a:pt x="-18029" y="414289"/>
                      <a:pt x="2063" y="349269"/>
                    </a:cubicBezTo>
                    <a:close/>
                  </a:path>
                </a:pathLst>
              </a:custGeom>
              <a:solidFill>
                <a:srgbClr val="FFFF00"/>
              </a:solidFill>
              <a:ln w="15875">
                <a:solidFill>
                  <a:srgbClr val="FFFF00"/>
                </a:solidFill>
              </a:ln>
              <a:effectLst>
                <a:innerShdw blurRad="292100">
                  <a:srgbClr val="FFC000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653225">
                  <a:defRPr/>
                </a:pPr>
                <a:endParaRPr lang="zh-CN" altLang="en-US" sz="2000">
                  <a:solidFill>
                    <a:srgbClr val="FFFFFF"/>
                  </a:solidFill>
                  <a:latin typeface="Verdana"/>
                  <a:cs typeface="Arial"/>
                </a:endParaRPr>
              </a:p>
            </p:txBody>
          </p:sp>
          <p:sp>
            <p:nvSpPr>
              <p:cNvPr id="25" name="五角星 2"/>
              <p:cNvSpPr/>
              <p:nvPr/>
            </p:nvSpPr>
            <p:spPr>
              <a:xfrm rot="20424262">
                <a:off x="11004375" y="4632365"/>
                <a:ext cx="286454" cy="216782"/>
              </a:xfrm>
              <a:custGeom>
                <a:avLst/>
                <a:gdLst>
                  <a:gd name="connsiteX0" fmla="*/ 1 w 914400"/>
                  <a:gd name="connsiteY0" fmla="*/ 349269 h 914400"/>
                  <a:gd name="connsiteX1" fmla="*/ 262140 w 914400"/>
                  <a:gd name="connsiteY1" fmla="*/ 223173 h 914400"/>
                  <a:gd name="connsiteX2" fmla="*/ 457200 w 914400"/>
                  <a:gd name="connsiteY2" fmla="*/ 0 h 914400"/>
                  <a:gd name="connsiteX3" fmla="*/ 652260 w 914400"/>
                  <a:gd name="connsiteY3" fmla="*/ 223173 h 914400"/>
                  <a:gd name="connsiteX4" fmla="*/ 914399 w 914400"/>
                  <a:gd name="connsiteY4" fmla="*/ 349269 h 914400"/>
                  <a:gd name="connsiteX5" fmla="*/ 772814 w 914400"/>
                  <a:gd name="connsiteY5" fmla="*/ 613293 h 914400"/>
                  <a:gd name="connsiteX6" fmla="*/ 739765 w 914400"/>
                  <a:gd name="connsiteY6" fmla="*/ 914398 h 914400"/>
                  <a:gd name="connsiteX7" fmla="*/ 457200 w 914400"/>
                  <a:gd name="connsiteY7" fmla="*/ 854400 h 914400"/>
                  <a:gd name="connsiteX8" fmla="*/ 174635 w 914400"/>
                  <a:gd name="connsiteY8" fmla="*/ 914398 h 914400"/>
                  <a:gd name="connsiteX9" fmla="*/ 141586 w 914400"/>
                  <a:gd name="connsiteY9" fmla="*/ 613293 h 914400"/>
                  <a:gd name="connsiteX10" fmla="*/ 1 w 914400"/>
                  <a:gd name="connsiteY10" fmla="*/ 349269 h 914400"/>
                  <a:gd name="connsiteX0" fmla="*/ 0 w 914398"/>
                  <a:gd name="connsiteY0" fmla="*/ 349269 h 923906"/>
                  <a:gd name="connsiteX1" fmla="*/ 262139 w 914398"/>
                  <a:gd name="connsiteY1" fmla="*/ 223173 h 923906"/>
                  <a:gd name="connsiteX2" fmla="*/ 457199 w 914398"/>
                  <a:gd name="connsiteY2" fmla="*/ 0 h 923906"/>
                  <a:gd name="connsiteX3" fmla="*/ 652259 w 914398"/>
                  <a:gd name="connsiteY3" fmla="*/ 223173 h 923906"/>
                  <a:gd name="connsiteX4" fmla="*/ 914398 w 914398"/>
                  <a:gd name="connsiteY4" fmla="*/ 349269 h 923906"/>
                  <a:gd name="connsiteX5" fmla="*/ 772813 w 914398"/>
                  <a:gd name="connsiteY5" fmla="*/ 613293 h 923906"/>
                  <a:gd name="connsiteX6" fmla="*/ 739764 w 914398"/>
                  <a:gd name="connsiteY6" fmla="*/ 914398 h 923906"/>
                  <a:gd name="connsiteX7" fmla="*/ 457199 w 914398"/>
                  <a:gd name="connsiteY7" fmla="*/ 854400 h 923906"/>
                  <a:gd name="connsiteX8" fmla="*/ 174634 w 914398"/>
                  <a:gd name="connsiteY8" fmla="*/ 914398 h 923906"/>
                  <a:gd name="connsiteX9" fmla="*/ 141585 w 914398"/>
                  <a:gd name="connsiteY9" fmla="*/ 613293 h 923906"/>
                  <a:gd name="connsiteX10" fmla="*/ 0 w 914398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654322 w 918524"/>
                  <a:gd name="connsiteY0" fmla="*/ 223173 h 923906"/>
                  <a:gd name="connsiteX1" fmla="*/ 916461 w 918524"/>
                  <a:gd name="connsiteY1" fmla="*/ 349269 h 923906"/>
                  <a:gd name="connsiteX2" fmla="*/ 774876 w 918524"/>
                  <a:gd name="connsiteY2" fmla="*/ 613293 h 923906"/>
                  <a:gd name="connsiteX3" fmla="*/ 741827 w 918524"/>
                  <a:gd name="connsiteY3" fmla="*/ 914398 h 923906"/>
                  <a:gd name="connsiteX4" fmla="*/ 459262 w 918524"/>
                  <a:gd name="connsiteY4" fmla="*/ 854400 h 923906"/>
                  <a:gd name="connsiteX5" fmla="*/ 176697 w 918524"/>
                  <a:gd name="connsiteY5" fmla="*/ 914398 h 923906"/>
                  <a:gd name="connsiteX6" fmla="*/ 143648 w 918524"/>
                  <a:gd name="connsiteY6" fmla="*/ 613293 h 923906"/>
                  <a:gd name="connsiteX7" fmla="*/ 2063 w 918524"/>
                  <a:gd name="connsiteY7" fmla="*/ 349269 h 923906"/>
                  <a:gd name="connsiteX8" fmla="*/ 264202 w 918524"/>
                  <a:gd name="connsiteY8" fmla="*/ 223173 h 923906"/>
                  <a:gd name="connsiteX9" fmla="*/ 459262 w 918524"/>
                  <a:gd name="connsiteY9" fmla="*/ 0 h 923906"/>
                  <a:gd name="connsiteX10" fmla="*/ 715845 w 918524"/>
                  <a:gd name="connsiteY10" fmla="*/ 284696 h 923906"/>
                  <a:gd name="connsiteX0" fmla="*/ 916461 w 918524"/>
                  <a:gd name="connsiteY0" fmla="*/ 349269 h 923906"/>
                  <a:gd name="connsiteX1" fmla="*/ 774876 w 918524"/>
                  <a:gd name="connsiteY1" fmla="*/ 613293 h 923906"/>
                  <a:gd name="connsiteX2" fmla="*/ 741827 w 918524"/>
                  <a:gd name="connsiteY2" fmla="*/ 914398 h 923906"/>
                  <a:gd name="connsiteX3" fmla="*/ 459262 w 918524"/>
                  <a:gd name="connsiteY3" fmla="*/ 854400 h 923906"/>
                  <a:gd name="connsiteX4" fmla="*/ 176697 w 918524"/>
                  <a:gd name="connsiteY4" fmla="*/ 914398 h 923906"/>
                  <a:gd name="connsiteX5" fmla="*/ 143648 w 918524"/>
                  <a:gd name="connsiteY5" fmla="*/ 613293 h 923906"/>
                  <a:gd name="connsiteX6" fmla="*/ 2063 w 918524"/>
                  <a:gd name="connsiteY6" fmla="*/ 349269 h 923906"/>
                  <a:gd name="connsiteX7" fmla="*/ 264202 w 918524"/>
                  <a:gd name="connsiteY7" fmla="*/ 223173 h 923906"/>
                  <a:gd name="connsiteX8" fmla="*/ 459262 w 918524"/>
                  <a:gd name="connsiteY8" fmla="*/ 0 h 923906"/>
                  <a:gd name="connsiteX9" fmla="*/ 715845 w 918524"/>
                  <a:gd name="connsiteY9" fmla="*/ 284696 h 923906"/>
                  <a:gd name="connsiteX0" fmla="*/ 774876 w 774876"/>
                  <a:gd name="connsiteY0" fmla="*/ 613293 h 923906"/>
                  <a:gd name="connsiteX1" fmla="*/ 741827 w 774876"/>
                  <a:gd name="connsiteY1" fmla="*/ 914398 h 923906"/>
                  <a:gd name="connsiteX2" fmla="*/ 459262 w 774876"/>
                  <a:gd name="connsiteY2" fmla="*/ 854400 h 923906"/>
                  <a:gd name="connsiteX3" fmla="*/ 176697 w 774876"/>
                  <a:gd name="connsiteY3" fmla="*/ 914398 h 923906"/>
                  <a:gd name="connsiteX4" fmla="*/ 143648 w 774876"/>
                  <a:gd name="connsiteY4" fmla="*/ 613293 h 923906"/>
                  <a:gd name="connsiteX5" fmla="*/ 2063 w 774876"/>
                  <a:gd name="connsiteY5" fmla="*/ 349269 h 923906"/>
                  <a:gd name="connsiteX6" fmla="*/ 264202 w 774876"/>
                  <a:gd name="connsiteY6" fmla="*/ 223173 h 923906"/>
                  <a:gd name="connsiteX7" fmla="*/ 459262 w 774876"/>
                  <a:gd name="connsiteY7" fmla="*/ 0 h 923906"/>
                  <a:gd name="connsiteX8" fmla="*/ 715845 w 774876"/>
                  <a:gd name="connsiteY8" fmla="*/ 284696 h 923906"/>
                  <a:gd name="connsiteX0" fmla="*/ 741827 w 741827"/>
                  <a:gd name="connsiteY0" fmla="*/ 914398 h 923906"/>
                  <a:gd name="connsiteX1" fmla="*/ 459262 w 741827"/>
                  <a:gd name="connsiteY1" fmla="*/ 854400 h 923906"/>
                  <a:gd name="connsiteX2" fmla="*/ 176697 w 741827"/>
                  <a:gd name="connsiteY2" fmla="*/ 914398 h 923906"/>
                  <a:gd name="connsiteX3" fmla="*/ 143648 w 741827"/>
                  <a:gd name="connsiteY3" fmla="*/ 613293 h 923906"/>
                  <a:gd name="connsiteX4" fmla="*/ 2063 w 741827"/>
                  <a:gd name="connsiteY4" fmla="*/ 349269 h 923906"/>
                  <a:gd name="connsiteX5" fmla="*/ 264202 w 741827"/>
                  <a:gd name="connsiteY5" fmla="*/ 223173 h 923906"/>
                  <a:gd name="connsiteX6" fmla="*/ 459262 w 741827"/>
                  <a:gd name="connsiteY6" fmla="*/ 0 h 923906"/>
                  <a:gd name="connsiteX7" fmla="*/ 715845 w 741827"/>
                  <a:gd name="connsiteY7" fmla="*/ 284696 h 923906"/>
                  <a:gd name="connsiteX0" fmla="*/ 459262 w 715845"/>
                  <a:gd name="connsiteY0" fmla="*/ 854400 h 916632"/>
                  <a:gd name="connsiteX1" fmla="*/ 176697 w 715845"/>
                  <a:gd name="connsiteY1" fmla="*/ 914398 h 916632"/>
                  <a:gd name="connsiteX2" fmla="*/ 143648 w 715845"/>
                  <a:gd name="connsiteY2" fmla="*/ 613293 h 916632"/>
                  <a:gd name="connsiteX3" fmla="*/ 2063 w 715845"/>
                  <a:gd name="connsiteY3" fmla="*/ 349269 h 916632"/>
                  <a:gd name="connsiteX4" fmla="*/ 264202 w 715845"/>
                  <a:gd name="connsiteY4" fmla="*/ 223173 h 916632"/>
                  <a:gd name="connsiteX5" fmla="*/ 459262 w 715845"/>
                  <a:gd name="connsiteY5" fmla="*/ 0 h 916632"/>
                  <a:gd name="connsiteX6" fmla="*/ 715845 w 715845"/>
                  <a:gd name="connsiteY6" fmla="*/ 284696 h 916632"/>
                  <a:gd name="connsiteX0" fmla="*/ 176697 w 715845"/>
                  <a:gd name="connsiteY0" fmla="*/ 914398 h 914398"/>
                  <a:gd name="connsiteX1" fmla="*/ 143648 w 715845"/>
                  <a:gd name="connsiteY1" fmla="*/ 613293 h 914398"/>
                  <a:gd name="connsiteX2" fmla="*/ 2063 w 715845"/>
                  <a:gd name="connsiteY2" fmla="*/ 349269 h 914398"/>
                  <a:gd name="connsiteX3" fmla="*/ 264202 w 715845"/>
                  <a:gd name="connsiteY3" fmla="*/ 223173 h 914398"/>
                  <a:gd name="connsiteX4" fmla="*/ 459262 w 715845"/>
                  <a:gd name="connsiteY4" fmla="*/ 0 h 914398"/>
                  <a:gd name="connsiteX5" fmla="*/ 715845 w 715845"/>
                  <a:gd name="connsiteY5" fmla="*/ 284696 h 914398"/>
                  <a:gd name="connsiteX0" fmla="*/ 143648 w 715845"/>
                  <a:gd name="connsiteY0" fmla="*/ 613293 h 613293"/>
                  <a:gd name="connsiteX1" fmla="*/ 2063 w 715845"/>
                  <a:gd name="connsiteY1" fmla="*/ 349269 h 613293"/>
                  <a:gd name="connsiteX2" fmla="*/ 264202 w 715845"/>
                  <a:gd name="connsiteY2" fmla="*/ 223173 h 613293"/>
                  <a:gd name="connsiteX3" fmla="*/ 459262 w 715845"/>
                  <a:gd name="connsiteY3" fmla="*/ 0 h 613293"/>
                  <a:gd name="connsiteX4" fmla="*/ 715845 w 715845"/>
                  <a:gd name="connsiteY4" fmla="*/ 284696 h 613293"/>
                  <a:gd name="connsiteX0" fmla="*/ 0 w 713782"/>
                  <a:gd name="connsiteY0" fmla="*/ 349269 h 349269"/>
                  <a:gd name="connsiteX1" fmla="*/ 262139 w 713782"/>
                  <a:gd name="connsiteY1" fmla="*/ 223173 h 349269"/>
                  <a:gd name="connsiteX2" fmla="*/ 457199 w 713782"/>
                  <a:gd name="connsiteY2" fmla="*/ 0 h 349269"/>
                  <a:gd name="connsiteX3" fmla="*/ 713782 w 713782"/>
                  <a:gd name="connsiteY3" fmla="*/ 284696 h 349269"/>
                  <a:gd name="connsiteX0" fmla="*/ 0 w 457199"/>
                  <a:gd name="connsiteY0" fmla="*/ 349269 h 349269"/>
                  <a:gd name="connsiteX1" fmla="*/ 262139 w 457199"/>
                  <a:gd name="connsiteY1" fmla="*/ 223173 h 349269"/>
                  <a:gd name="connsiteX2" fmla="*/ 457199 w 457199"/>
                  <a:gd name="connsiteY2" fmla="*/ 0 h 3492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57199" h="349269">
                    <a:moveTo>
                      <a:pt x="0" y="349269"/>
                    </a:moveTo>
                    <a:cubicBezTo>
                      <a:pt x="20092" y="284249"/>
                      <a:pt x="185939" y="281384"/>
                      <a:pt x="262139" y="223173"/>
                    </a:cubicBezTo>
                    <a:cubicBezTo>
                      <a:pt x="338339" y="164962"/>
                      <a:pt x="392179" y="0"/>
                      <a:pt x="457199" y="0"/>
                    </a:cubicBezTo>
                  </a:path>
                </a:pathLst>
              </a:custGeom>
              <a:noFill/>
              <a:ln w="28575" cap="rnd">
                <a:solidFill>
                  <a:schemeClr val="bg1">
                    <a:alpha val="89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653225">
                  <a:defRPr/>
                </a:pPr>
                <a:endParaRPr lang="zh-CN" altLang="en-US" sz="2000">
                  <a:solidFill>
                    <a:srgbClr val="FFFFFF"/>
                  </a:solidFill>
                  <a:latin typeface="Verdana"/>
                  <a:cs typeface="Arial"/>
                </a:endParaRPr>
              </a:p>
            </p:txBody>
          </p:sp>
          <p:sp>
            <p:nvSpPr>
              <p:cNvPr id="26" name="五角星 2"/>
              <p:cNvSpPr/>
              <p:nvPr/>
            </p:nvSpPr>
            <p:spPr>
              <a:xfrm rot="6997346">
                <a:off x="11533493" y="4878898"/>
                <a:ext cx="129422" cy="144914"/>
              </a:xfrm>
              <a:custGeom>
                <a:avLst/>
                <a:gdLst>
                  <a:gd name="connsiteX0" fmla="*/ 1 w 914400"/>
                  <a:gd name="connsiteY0" fmla="*/ 349269 h 914400"/>
                  <a:gd name="connsiteX1" fmla="*/ 262140 w 914400"/>
                  <a:gd name="connsiteY1" fmla="*/ 223173 h 914400"/>
                  <a:gd name="connsiteX2" fmla="*/ 457200 w 914400"/>
                  <a:gd name="connsiteY2" fmla="*/ 0 h 914400"/>
                  <a:gd name="connsiteX3" fmla="*/ 652260 w 914400"/>
                  <a:gd name="connsiteY3" fmla="*/ 223173 h 914400"/>
                  <a:gd name="connsiteX4" fmla="*/ 914399 w 914400"/>
                  <a:gd name="connsiteY4" fmla="*/ 349269 h 914400"/>
                  <a:gd name="connsiteX5" fmla="*/ 772814 w 914400"/>
                  <a:gd name="connsiteY5" fmla="*/ 613293 h 914400"/>
                  <a:gd name="connsiteX6" fmla="*/ 739765 w 914400"/>
                  <a:gd name="connsiteY6" fmla="*/ 914398 h 914400"/>
                  <a:gd name="connsiteX7" fmla="*/ 457200 w 914400"/>
                  <a:gd name="connsiteY7" fmla="*/ 854400 h 914400"/>
                  <a:gd name="connsiteX8" fmla="*/ 174635 w 914400"/>
                  <a:gd name="connsiteY8" fmla="*/ 914398 h 914400"/>
                  <a:gd name="connsiteX9" fmla="*/ 141586 w 914400"/>
                  <a:gd name="connsiteY9" fmla="*/ 613293 h 914400"/>
                  <a:gd name="connsiteX10" fmla="*/ 1 w 914400"/>
                  <a:gd name="connsiteY10" fmla="*/ 349269 h 914400"/>
                  <a:gd name="connsiteX0" fmla="*/ 0 w 914398"/>
                  <a:gd name="connsiteY0" fmla="*/ 349269 h 923906"/>
                  <a:gd name="connsiteX1" fmla="*/ 262139 w 914398"/>
                  <a:gd name="connsiteY1" fmla="*/ 223173 h 923906"/>
                  <a:gd name="connsiteX2" fmla="*/ 457199 w 914398"/>
                  <a:gd name="connsiteY2" fmla="*/ 0 h 923906"/>
                  <a:gd name="connsiteX3" fmla="*/ 652259 w 914398"/>
                  <a:gd name="connsiteY3" fmla="*/ 223173 h 923906"/>
                  <a:gd name="connsiteX4" fmla="*/ 914398 w 914398"/>
                  <a:gd name="connsiteY4" fmla="*/ 349269 h 923906"/>
                  <a:gd name="connsiteX5" fmla="*/ 772813 w 914398"/>
                  <a:gd name="connsiteY5" fmla="*/ 613293 h 923906"/>
                  <a:gd name="connsiteX6" fmla="*/ 739764 w 914398"/>
                  <a:gd name="connsiteY6" fmla="*/ 914398 h 923906"/>
                  <a:gd name="connsiteX7" fmla="*/ 457199 w 914398"/>
                  <a:gd name="connsiteY7" fmla="*/ 854400 h 923906"/>
                  <a:gd name="connsiteX8" fmla="*/ 174634 w 914398"/>
                  <a:gd name="connsiteY8" fmla="*/ 914398 h 923906"/>
                  <a:gd name="connsiteX9" fmla="*/ 141585 w 914398"/>
                  <a:gd name="connsiteY9" fmla="*/ 613293 h 923906"/>
                  <a:gd name="connsiteX10" fmla="*/ 0 w 914398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654322 w 918524"/>
                  <a:gd name="connsiteY0" fmla="*/ 223173 h 923906"/>
                  <a:gd name="connsiteX1" fmla="*/ 916461 w 918524"/>
                  <a:gd name="connsiteY1" fmla="*/ 349269 h 923906"/>
                  <a:gd name="connsiteX2" fmla="*/ 774876 w 918524"/>
                  <a:gd name="connsiteY2" fmla="*/ 613293 h 923906"/>
                  <a:gd name="connsiteX3" fmla="*/ 741827 w 918524"/>
                  <a:gd name="connsiteY3" fmla="*/ 914398 h 923906"/>
                  <a:gd name="connsiteX4" fmla="*/ 459262 w 918524"/>
                  <a:gd name="connsiteY4" fmla="*/ 854400 h 923906"/>
                  <a:gd name="connsiteX5" fmla="*/ 176697 w 918524"/>
                  <a:gd name="connsiteY5" fmla="*/ 914398 h 923906"/>
                  <a:gd name="connsiteX6" fmla="*/ 143648 w 918524"/>
                  <a:gd name="connsiteY6" fmla="*/ 613293 h 923906"/>
                  <a:gd name="connsiteX7" fmla="*/ 2063 w 918524"/>
                  <a:gd name="connsiteY7" fmla="*/ 349269 h 923906"/>
                  <a:gd name="connsiteX8" fmla="*/ 264202 w 918524"/>
                  <a:gd name="connsiteY8" fmla="*/ 223173 h 923906"/>
                  <a:gd name="connsiteX9" fmla="*/ 459262 w 918524"/>
                  <a:gd name="connsiteY9" fmla="*/ 0 h 923906"/>
                  <a:gd name="connsiteX10" fmla="*/ 715845 w 918524"/>
                  <a:gd name="connsiteY10" fmla="*/ 284696 h 923906"/>
                  <a:gd name="connsiteX0" fmla="*/ 916461 w 918524"/>
                  <a:gd name="connsiteY0" fmla="*/ 349269 h 923906"/>
                  <a:gd name="connsiteX1" fmla="*/ 774876 w 918524"/>
                  <a:gd name="connsiteY1" fmla="*/ 613293 h 923906"/>
                  <a:gd name="connsiteX2" fmla="*/ 741827 w 918524"/>
                  <a:gd name="connsiteY2" fmla="*/ 914398 h 923906"/>
                  <a:gd name="connsiteX3" fmla="*/ 459262 w 918524"/>
                  <a:gd name="connsiteY3" fmla="*/ 854400 h 923906"/>
                  <a:gd name="connsiteX4" fmla="*/ 176697 w 918524"/>
                  <a:gd name="connsiteY4" fmla="*/ 914398 h 923906"/>
                  <a:gd name="connsiteX5" fmla="*/ 143648 w 918524"/>
                  <a:gd name="connsiteY5" fmla="*/ 613293 h 923906"/>
                  <a:gd name="connsiteX6" fmla="*/ 2063 w 918524"/>
                  <a:gd name="connsiteY6" fmla="*/ 349269 h 923906"/>
                  <a:gd name="connsiteX7" fmla="*/ 264202 w 918524"/>
                  <a:gd name="connsiteY7" fmla="*/ 223173 h 923906"/>
                  <a:gd name="connsiteX8" fmla="*/ 459262 w 918524"/>
                  <a:gd name="connsiteY8" fmla="*/ 0 h 923906"/>
                  <a:gd name="connsiteX9" fmla="*/ 715845 w 918524"/>
                  <a:gd name="connsiteY9" fmla="*/ 284696 h 923906"/>
                  <a:gd name="connsiteX0" fmla="*/ 774876 w 774876"/>
                  <a:gd name="connsiteY0" fmla="*/ 613293 h 923906"/>
                  <a:gd name="connsiteX1" fmla="*/ 741827 w 774876"/>
                  <a:gd name="connsiteY1" fmla="*/ 914398 h 923906"/>
                  <a:gd name="connsiteX2" fmla="*/ 459262 w 774876"/>
                  <a:gd name="connsiteY2" fmla="*/ 854400 h 923906"/>
                  <a:gd name="connsiteX3" fmla="*/ 176697 w 774876"/>
                  <a:gd name="connsiteY3" fmla="*/ 914398 h 923906"/>
                  <a:gd name="connsiteX4" fmla="*/ 143648 w 774876"/>
                  <a:gd name="connsiteY4" fmla="*/ 613293 h 923906"/>
                  <a:gd name="connsiteX5" fmla="*/ 2063 w 774876"/>
                  <a:gd name="connsiteY5" fmla="*/ 349269 h 923906"/>
                  <a:gd name="connsiteX6" fmla="*/ 264202 w 774876"/>
                  <a:gd name="connsiteY6" fmla="*/ 223173 h 923906"/>
                  <a:gd name="connsiteX7" fmla="*/ 459262 w 774876"/>
                  <a:gd name="connsiteY7" fmla="*/ 0 h 923906"/>
                  <a:gd name="connsiteX8" fmla="*/ 715845 w 774876"/>
                  <a:gd name="connsiteY8" fmla="*/ 284696 h 923906"/>
                  <a:gd name="connsiteX0" fmla="*/ 741827 w 741827"/>
                  <a:gd name="connsiteY0" fmla="*/ 914398 h 923906"/>
                  <a:gd name="connsiteX1" fmla="*/ 459262 w 741827"/>
                  <a:gd name="connsiteY1" fmla="*/ 854400 h 923906"/>
                  <a:gd name="connsiteX2" fmla="*/ 176697 w 741827"/>
                  <a:gd name="connsiteY2" fmla="*/ 914398 h 923906"/>
                  <a:gd name="connsiteX3" fmla="*/ 143648 w 741827"/>
                  <a:gd name="connsiteY3" fmla="*/ 613293 h 923906"/>
                  <a:gd name="connsiteX4" fmla="*/ 2063 w 741827"/>
                  <a:gd name="connsiteY4" fmla="*/ 349269 h 923906"/>
                  <a:gd name="connsiteX5" fmla="*/ 264202 w 741827"/>
                  <a:gd name="connsiteY5" fmla="*/ 223173 h 923906"/>
                  <a:gd name="connsiteX6" fmla="*/ 459262 w 741827"/>
                  <a:gd name="connsiteY6" fmla="*/ 0 h 923906"/>
                  <a:gd name="connsiteX7" fmla="*/ 715845 w 741827"/>
                  <a:gd name="connsiteY7" fmla="*/ 284696 h 923906"/>
                  <a:gd name="connsiteX0" fmla="*/ 459262 w 715845"/>
                  <a:gd name="connsiteY0" fmla="*/ 854400 h 916632"/>
                  <a:gd name="connsiteX1" fmla="*/ 176697 w 715845"/>
                  <a:gd name="connsiteY1" fmla="*/ 914398 h 916632"/>
                  <a:gd name="connsiteX2" fmla="*/ 143648 w 715845"/>
                  <a:gd name="connsiteY2" fmla="*/ 613293 h 916632"/>
                  <a:gd name="connsiteX3" fmla="*/ 2063 w 715845"/>
                  <a:gd name="connsiteY3" fmla="*/ 349269 h 916632"/>
                  <a:gd name="connsiteX4" fmla="*/ 264202 w 715845"/>
                  <a:gd name="connsiteY4" fmla="*/ 223173 h 916632"/>
                  <a:gd name="connsiteX5" fmla="*/ 459262 w 715845"/>
                  <a:gd name="connsiteY5" fmla="*/ 0 h 916632"/>
                  <a:gd name="connsiteX6" fmla="*/ 715845 w 715845"/>
                  <a:gd name="connsiteY6" fmla="*/ 284696 h 916632"/>
                  <a:gd name="connsiteX0" fmla="*/ 176697 w 715845"/>
                  <a:gd name="connsiteY0" fmla="*/ 914398 h 914398"/>
                  <a:gd name="connsiteX1" fmla="*/ 143648 w 715845"/>
                  <a:gd name="connsiteY1" fmla="*/ 613293 h 914398"/>
                  <a:gd name="connsiteX2" fmla="*/ 2063 w 715845"/>
                  <a:gd name="connsiteY2" fmla="*/ 349269 h 914398"/>
                  <a:gd name="connsiteX3" fmla="*/ 264202 w 715845"/>
                  <a:gd name="connsiteY3" fmla="*/ 223173 h 914398"/>
                  <a:gd name="connsiteX4" fmla="*/ 459262 w 715845"/>
                  <a:gd name="connsiteY4" fmla="*/ 0 h 914398"/>
                  <a:gd name="connsiteX5" fmla="*/ 715845 w 715845"/>
                  <a:gd name="connsiteY5" fmla="*/ 284696 h 914398"/>
                  <a:gd name="connsiteX0" fmla="*/ 143648 w 715845"/>
                  <a:gd name="connsiteY0" fmla="*/ 613293 h 613293"/>
                  <a:gd name="connsiteX1" fmla="*/ 2063 w 715845"/>
                  <a:gd name="connsiteY1" fmla="*/ 349269 h 613293"/>
                  <a:gd name="connsiteX2" fmla="*/ 264202 w 715845"/>
                  <a:gd name="connsiteY2" fmla="*/ 223173 h 613293"/>
                  <a:gd name="connsiteX3" fmla="*/ 459262 w 715845"/>
                  <a:gd name="connsiteY3" fmla="*/ 0 h 613293"/>
                  <a:gd name="connsiteX4" fmla="*/ 715845 w 715845"/>
                  <a:gd name="connsiteY4" fmla="*/ 284696 h 613293"/>
                  <a:gd name="connsiteX0" fmla="*/ 0 w 713782"/>
                  <a:gd name="connsiteY0" fmla="*/ 349269 h 349269"/>
                  <a:gd name="connsiteX1" fmla="*/ 262139 w 713782"/>
                  <a:gd name="connsiteY1" fmla="*/ 223173 h 349269"/>
                  <a:gd name="connsiteX2" fmla="*/ 457199 w 713782"/>
                  <a:gd name="connsiteY2" fmla="*/ 0 h 349269"/>
                  <a:gd name="connsiteX3" fmla="*/ 713782 w 713782"/>
                  <a:gd name="connsiteY3" fmla="*/ 284696 h 349269"/>
                  <a:gd name="connsiteX0" fmla="*/ 0 w 457199"/>
                  <a:gd name="connsiteY0" fmla="*/ 349269 h 349269"/>
                  <a:gd name="connsiteX1" fmla="*/ 262139 w 457199"/>
                  <a:gd name="connsiteY1" fmla="*/ 223173 h 349269"/>
                  <a:gd name="connsiteX2" fmla="*/ 457199 w 457199"/>
                  <a:gd name="connsiteY2" fmla="*/ 0 h 349269"/>
                  <a:gd name="connsiteX0" fmla="*/ 0 w 195060"/>
                  <a:gd name="connsiteY0" fmla="*/ 223173 h 223173"/>
                  <a:gd name="connsiteX1" fmla="*/ 195060 w 195060"/>
                  <a:gd name="connsiteY1" fmla="*/ 0 h 2231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95060" h="223173">
                    <a:moveTo>
                      <a:pt x="0" y="223173"/>
                    </a:moveTo>
                    <a:cubicBezTo>
                      <a:pt x="76200" y="164962"/>
                      <a:pt x="130040" y="0"/>
                      <a:pt x="195060" y="0"/>
                    </a:cubicBezTo>
                  </a:path>
                </a:pathLst>
              </a:custGeom>
              <a:noFill/>
              <a:ln w="28575" cap="rnd">
                <a:solidFill>
                  <a:schemeClr val="bg1">
                    <a:alpha val="69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653225">
                  <a:defRPr/>
                </a:pPr>
                <a:endParaRPr lang="zh-CN" altLang="en-US" sz="2000">
                  <a:solidFill>
                    <a:srgbClr val="FFFFFF"/>
                  </a:solidFill>
                  <a:latin typeface="Verdana"/>
                  <a:cs typeface="Arial"/>
                </a:endParaRPr>
              </a:p>
            </p:txBody>
          </p:sp>
        </p:grpSp>
      </p:grpSp>
      <p:grpSp>
        <p:nvGrpSpPr>
          <p:cNvPr id="4107" name="组合 95"/>
          <p:cNvGrpSpPr>
            <a:grpSpLocks/>
          </p:cNvGrpSpPr>
          <p:nvPr/>
        </p:nvGrpSpPr>
        <p:grpSpPr bwMode="auto">
          <a:xfrm rot="1562261">
            <a:off x="7368541" y="2280218"/>
            <a:ext cx="259695" cy="249489"/>
            <a:chOff x="10646778" y="4753862"/>
            <a:chExt cx="751521" cy="737702"/>
          </a:xfrm>
        </p:grpSpPr>
        <p:sp>
          <p:nvSpPr>
            <p:cNvPr id="28" name="五角星 2"/>
            <p:cNvSpPr/>
            <p:nvPr/>
          </p:nvSpPr>
          <p:spPr>
            <a:xfrm rot="20227648" flipH="1">
              <a:off x="10641902" y="4749083"/>
              <a:ext cx="748238" cy="727641"/>
            </a:xfrm>
            <a:custGeom>
              <a:avLst/>
              <a:gdLst>
                <a:gd name="connsiteX0" fmla="*/ 1 w 914400"/>
                <a:gd name="connsiteY0" fmla="*/ 349269 h 914400"/>
                <a:gd name="connsiteX1" fmla="*/ 262140 w 914400"/>
                <a:gd name="connsiteY1" fmla="*/ 223173 h 914400"/>
                <a:gd name="connsiteX2" fmla="*/ 457200 w 914400"/>
                <a:gd name="connsiteY2" fmla="*/ 0 h 914400"/>
                <a:gd name="connsiteX3" fmla="*/ 652260 w 914400"/>
                <a:gd name="connsiteY3" fmla="*/ 223173 h 914400"/>
                <a:gd name="connsiteX4" fmla="*/ 914399 w 914400"/>
                <a:gd name="connsiteY4" fmla="*/ 349269 h 914400"/>
                <a:gd name="connsiteX5" fmla="*/ 772814 w 914400"/>
                <a:gd name="connsiteY5" fmla="*/ 613293 h 914400"/>
                <a:gd name="connsiteX6" fmla="*/ 739765 w 914400"/>
                <a:gd name="connsiteY6" fmla="*/ 914398 h 914400"/>
                <a:gd name="connsiteX7" fmla="*/ 457200 w 914400"/>
                <a:gd name="connsiteY7" fmla="*/ 854400 h 914400"/>
                <a:gd name="connsiteX8" fmla="*/ 174635 w 914400"/>
                <a:gd name="connsiteY8" fmla="*/ 914398 h 914400"/>
                <a:gd name="connsiteX9" fmla="*/ 141586 w 914400"/>
                <a:gd name="connsiteY9" fmla="*/ 613293 h 914400"/>
                <a:gd name="connsiteX10" fmla="*/ 1 w 914400"/>
                <a:gd name="connsiteY10" fmla="*/ 349269 h 914400"/>
                <a:gd name="connsiteX0" fmla="*/ 0 w 914398"/>
                <a:gd name="connsiteY0" fmla="*/ 349269 h 923906"/>
                <a:gd name="connsiteX1" fmla="*/ 262139 w 914398"/>
                <a:gd name="connsiteY1" fmla="*/ 223173 h 923906"/>
                <a:gd name="connsiteX2" fmla="*/ 457199 w 914398"/>
                <a:gd name="connsiteY2" fmla="*/ 0 h 923906"/>
                <a:gd name="connsiteX3" fmla="*/ 652259 w 914398"/>
                <a:gd name="connsiteY3" fmla="*/ 223173 h 923906"/>
                <a:gd name="connsiteX4" fmla="*/ 914398 w 914398"/>
                <a:gd name="connsiteY4" fmla="*/ 349269 h 923906"/>
                <a:gd name="connsiteX5" fmla="*/ 772813 w 914398"/>
                <a:gd name="connsiteY5" fmla="*/ 613293 h 923906"/>
                <a:gd name="connsiteX6" fmla="*/ 739764 w 914398"/>
                <a:gd name="connsiteY6" fmla="*/ 914398 h 923906"/>
                <a:gd name="connsiteX7" fmla="*/ 457199 w 914398"/>
                <a:gd name="connsiteY7" fmla="*/ 854400 h 923906"/>
                <a:gd name="connsiteX8" fmla="*/ 174634 w 914398"/>
                <a:gd name="connsiteY8" fmla="*/ 914398 h 923906"/>
                <a:gd name="connsiteX9" fmla="*/ 141585 w 914398"/>
                <a:gd name="connsiteY9" fmla="*/ 613293 h 923906"/>
                <a:gd name="connsiteX10" fmla="*/ 0 w 914398"/>
                <a:gd name="connsiteY10" fmla="*/ 349269 h 923906"/>
                <a:gd name="connsiteX0" fmla="*/ 0 w 916461"/>
                <a:gd name="connsiteY0" fmla="*/ 349269 h 923906"/>
                <a:gd name="connsiteX1" fmla="*/ 262139 w 916461"/>
                <a:gd name="connsiteY1" fmla="*/ 223173 h 923906"/>
                <a:gd name="connsiteX2" fmla="*/ 457199 w 916461"/>
                <a:gd name="connsiteY2" fmla="*/ 0 h 923906"/>
                <a:gd name="connsiteX3" fmla="*/ 652259 w 916461"/>
                <a:gd name="connsiteY3" fmla="*/ 223173 h 923906"/>
                <a:gd name="connsiteX4" fmla="*/ 914398 w 916461"/>
                <a:gd name="connsiteY4" fmla="*/ 349269 h 923906"/>
                <a:gd name="connsiteX5" fmla="*/ 772813 w 916461"/>
                <a:gd name="connsiteY5" fmla="*/ 613293 h 923906"/>
                <a:gd name="connsiteX6" fmla="*/ 739764 w 916461"/>
                <a:gd name="connsiteY6" fmla="*/ 914398 h 923906"/>
                <a:gd name="connsiteX7" fmla="*/ 457199 w 916461"/>
                <a:gd name="connsiteY7" fmla="*/ 854400 h 923906"/>
                <a:gd name="connsiteX8" fmla="*/ 174634 w 916461"/>
                <a:gd name="connsiteY8" fmla="*/ 914398 h 923906"/>
                <a:gd name="connsiteX9" fmla="*/ 141585 w 916461"/>
                <a:gd name="connsiteY9" fmla="*/ 613293 h 923906"/>
                <a:gd name="connsiteX10" fmla="*/ 0 w 916461"/>
                <a:gd name="connsiteY10" fmla="*/ 349269 h 923906"/>
                <a:gd name="connsiteX0" fmla="*/ 0 w 916461"/>
                <a:gd name="connsiteY0" fmla="*/ 349269 h 923906"/>
                <a:gd name="connsiteX1" fmla="*/ 262139 w 916461"/>
                <a:gd name="connsiteY1" fmla="*/ 223173 h 923906"/>
                <a:gd name="connsiteX2" fmla="*/ 457199 w 916461"/>
                <a:gd name="connsiteY2" fmla="*/ 0 h 923906"/>
                <a:gd name="connsiteX3" fmla="*/ 652259 w 916461"/>
                <a:gd name="connsiteY3" fmla="*/ 223173 h 923906"/>
                <a:gd name="connsiteX4" fmla="*/ 914398 w 916461"/>
                <a:gd name="connsiteY4" fmla="*/ 349269 h 923906"/>
                <a:gd name="connsiteX5" fmla="*/ 772813 w 916461"/>
                <a:gd name="connsiteY5" fmla="*/ 613293 h 923906"/>
                <a:gd name="connsiteX6" fmla="*/ 739764 w 916461"/>
                <a:gd name="connsiteY6" fmla="*/ 914398 h 923906"/>
                <a:gd name="connsiteX7" fmla="*/ 457199 w 916461"/>
                <a:gd name="connsiteY7" fmla="*/ 854400 h 923906"/>
                <a:gd name="connsiteX8" fmla="*/ 174634 w 916461"/>
                <a:gd name="connsiteY8" fmla="*/ 914398 h 923906"/>
                <a:gd name="connsiteX9" fmla="*/ 141585 w 916461"/>
                <a:gd name="connsiteY9" fmla="*/ 613293 h 923906"/>
                <a:gd name="connsiteX10" fmla="*/ 0 w 916461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18524" h="923906">
                  <a:moveTo>
                    <a:pt x="2063" y="349269"/>
                  </a:moveTo>
                  <a:cubicBezTo>
                    <a:pt x="22155" y="284249"/>
                    <a:pt x="188002" y="281384"/>
                    <a:pt x="264202" y="223173"/>
                  </a:cubicBezTo>
                  <a:cubicBezTo>
                    <a:pt x="340402" y="164962"/>
                    <a:pt x="394242" y="0"/>
                    <a:pt x="459262" y="0"/>
                  </a:cubicBezTo>
                  <a:cubicBezTo>
                    <a:pt x="524282" y="0"/>
                    <a:pt x="578122" y="164962"/>
                    <a:pt x="654322" y="223173"/>
                  </a:cubicBezTo>
                  <a:cubicBezTo>
                    <a:pt x="730522" y="281384"/>
                    <a:pt x="896369" y="284249"/>
                    <a:pt x="916461" y="349269"/>
                  </a:cubicBezTo>
                  <a:cubicBezTo>
                    <a:pt x="936553" y="414289"/>
                    <a:pt x="803982" y="519105"/>
                    <a:pt x="774876" y="613293"/>
                  </a:cubicBezTo>
                  <a:cubicBezTo>
                    <a:pt x="745770" y="707481"/>
                    <a:pt x="794429" y="874213"/>
                    <a:pt x="741827" y="914398"/>
                  </a:cubicBezTo>
                  <a:cubicBezTo>
                    <a:pt x="689225" y="954583"/>
                    <a:pt x="553450" y="854400"/>
                    <a:pt x="459262" y="854400"/>
                  </a:cubicBezTo>
                  <a:cubicBezTo>
                    <a:pt x="365074" y="874399"/>
                    <a:pt x="257367" y="928196"/>
                    <a:pt x="176697" y="914398"/>
                  </a:cubicBezTo>
                  <a:cubicBezTo>
                    <a:pt x="96027" y="900600"/>
                    <a:pt x="172754" y="707481"/>
                    <a:pt x="143648" y="613293"/>
                  </a:cubicBezTo>
                  <a:cubicBezTo>
                    <a:pt x="114542" y="519105"/>
                    <a:pt x="-18029" y="414289"/>
                    <a:pt x="2063" y="349269"/>
                  </a:cubicBezTo>
                  <a:close/>
                </a:path>
              </a:pathLst>
            </a:custGeom>
            <a:solidFill>
              <a:schemeClr val="bg1"/>
            </a:solidFill>
            <a:ln w="15875">
              <a:noFill/>
            </a:ln>
            <a:effectLst>
              <a:outerShdw blurRad="76200" dist="50800" dir="5400000" algn="t" rotWithShape="0">
                <a:prstClr val="black">
                  <a:alpha val="1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53225">
                <a:defRPr/>
              </a:pPr>
              <a:endParaRPr lang="zh-CN" altLang="en-US" sz="2000">
                <a:solidFill>
                  <a:srgbClr val="FFFFFF"/>
                </a:solidFill>
                <a:latin typeface="Verdana"/>
                <a:cs typeface="Arial"/>
              </a:endParaRPr>
            </a:p>
          </p:txBody>
        </p:sp>
        <p:grpSp>
          <p:nvGrpSpPr>
            <p:cNvPr id="4126" name="组合 98"/>
            <p:cNvGrpSpPr>
              <a:grpSpLocks/>
            </p:cNvGrpSpPr>
            <p:nvPr/>
          </p:nvGrpSpPr>
          <p:grpSpPr bwMode="auto">
            <a:xfrm>
              <a:off x="10646778" y="4762829"/>
              <a:ext cx="749726" cy="728735"/>
              <a:chOff x="11012539" y="4493889"/>
              <a:chExt cx="749726" cy="728735"/>
            </a:xfrm>
          </p:grpSpPr>
          <p:sp>
            <p:nvSpPr>
              <p:cNvPr id="30" name="五角星 2"/>
              <p:cNvSpPr/>
              <p:nvPr/>
            </p:nvSpPr>
            <p:spPr>
              <a:xfrm rot="20227648" flipH="1">
                <a:off x="11012539" y="4493889"/>
                <a:ext cx="749726" cy="728735"/>
              </a:xfrm>
              <a:custGeom>
                <a:avLst/>
                <a:gdLst>
                  <a:gd name="connsiteX0" fmla="*/ 1 w 914400"/>
                  <a:gd name="connsiteY0" fmla="*/ 349269 h 914400"/>
                  <a:gd name="connsiteX1" fmla="*/ 262140 w 914400"/>
                  <a:gd name="connsiteY1" fmla="*/ 223173 h 914400"/>
                  <a:gd name="connsiteX2" fmla="*/ 457200 w 914400"/>
                  <a:gd name="connsiteY2" fmla="*/ 0 h 914400"/>
                  <a:gd name="connsiteX3" fmla="*/ 652260 w 914400"/>
                  <a:gd name="connsiteY3" fmla="*/ 223173 h 914400"/>
                  <a:gd name="connsiteX4" fmla="*/ 914399 w 914400"/>
                  <a:gd name="connsiteY4" fmla="*/ 349269 h 914400"/>
                  <a:gd name="connsiteX5" fmla="*/ 772814 w 914400"/>
                  <a:gd name="connsiteY5" fmla="*/ 613293 h 914400"/>
                  <a:gd name="connsiteX6" fmla="*/ 739765 w 914400"/>
                  <a:gd name="connsiteY6" fmla="*/ 914398 h 914400"/>
                  <a:gd name="connsiteX7" fmla="*/ 457200 w 914400"/>
                  <a:gd name="connsiteY7" fmla="*/ 854400 h 914400"/>
                  <a:gd name="connsiteX8" fmla="*/ 174635 w 914400"/>
                  <a:gd name="connsiteY8" fmla="*/ 914398 h 914400"/>
                  <a:gd name="connsiteX9" fmla="*/ 141586 w 914400"/>
                  <a:gd name="connsiteY9" fmla="*/ 613293 h 914400"/>
                  <a:gd name="connsiteX10" fmla="*/ 1 w 914400"/>
                  <a:gd name="connsiteY10" fmla="*/ 349269 h 914400"/>
                  <a:gd name="connsiteX0" fmla="*/ 0 w 914398"/>
                  <a:gd name="connsiteY0" fmla="*/ 349269 h 923906"/>
                  <a:gd name="connsiteX1" fmla="*/ 262139 w 914398"/>
                  <a:gd name="connsiteY1" fmla="*/ 223173 h 923906"/>
                  <a:gd name="connsiteX2" fmla="*/ 457199 w 914398"/>
                  <a:gd name="connsiteY2" fmla="*/ 0 h 923906"/>
                  <a:gd name="connsiteX3" fmla="*/ 652259 w 914398"/>
                  <a:gd name="connsiteY3" fmla="*/ 223173 h 923906"/>
                  <a:gd name="connsiteX4" fmla="*/ 914398 w 914398"/>
                  <a:gd name="connsiteY4" fmla="*/ 349269 h 923906"/>
                  <a:gd name="connsiteX5" fmla="*/ 772813 w 914398"/>
                  <a:gd name="connsiteY5" fmla="*/ 613293 h 923906"/>
                  <a:gd name="connsiteX6" fmla="*/ 739764 w 914398"/>
                  <a:gd name="connsiteY6" fmla="*/ 914398 h 923906"/>
                  <a:gd name="connsiteX7" fmla="*/ 457199 w 914398"/>
                  <a:gd name="connsiteY7" fmla="*/ 854400 h 923906"/>
                  <a:gd name="connsiteX8" fmla="*/ 174634 w 914398"/>
                  <a:gd name="connsiteY8" fmla="*/ 914398 h 923906"/>
                  <a:gd name="connsiteX9" fmla="*/ 141585 w 914398"/>
                  <a:gd name="connsiteY9" fmla="*/ 613293 h 923906"/>
                  <a:gd name="connsiteX10" fmla="*/ 0 w 914398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18524" h="923906">
                    <a:moveTo>
                      <a:pt x="2063" y="349269"/>
                    </a:moveTo>
                    <a:cubicBezTo>
                      <a:pt x="22155" y="284249"/>
                      <a:pt x="188002" y="281384"/>
                      <a:pt x="264202" y="223173"/>
                    </a:cubicBezTo>
                    <a:cubicBezTo>
                      <a:pt x="340402" y="164962"/>
                      <a:pt x="394242" y="0"/>
                      <a:pt x="459262" y="0"/>
                    </a:cubicBezTo>
                    <a:cubicBezTo>
                      <a:pt x="524282" y="0"/>
                      <a:pt x="578122" y="164962"/>
                      <a:pt x="654322" y="223173"/>
                    </a:cubicBezTo>
                    <a:cubicBezTo>
                      <a:pt x="730522" y="281384"/>
                      <a:pt x="896369" y="284249"/>
                      <a:pt x="916461" y="349269"/>
                    </a:cubicBezTo>
                    <a:cubicBezTo>
                      <a:pt x="936553" y="414289"/>
                      <a:pt x="803982" y="519105"/>
                      <a:pt x="774876" y="613293"/>
                    </a:cubicBezTo>
                    <a:cubicBezTo>
                      <a:pt x="745770" y="707481"/>
                      <a:pt x="794429" y="874213"/>
                      <a:pt x="741827" y="914398"/>
                    </a:cubicBezTo>
                    <a:cubicBezTo>
                      <a:pt x="689225" y="954583"/>
                      <a:pt x="553450" y="854400"/>
                      <a:pt x="459262" y="854400"/>
                    </a:cubicBezTo>
                    <a:cubicBezTo>
                      <a:pt x="365074" y="874399"/>
                      <a:pt x="257367" y="928196"/>
                      <a:pt x="176697" y="914398"/>
                    </a:cubicBezTo>
                    <a:cubicBezTo>
                      <a:pt x="96027" y="900600"/>
                      <a:pt x="172754" y="707481"/>
                      <a:pt x="143648" y="613293"/>
                    </a:cubicBezTo>
                    <a:cubicBezTo>
                      <a:pt x="114542" y="519105"/>
                      <a:pt x="-18029" y="414289"/>
                      <a:pt x="2063" y="349269"/>
                    </a:cubicBezTo>
                    <a:close/>
                  </a:path>
                </a:pathLst>
              </a:custGeom>
              <a:solidFill>
                <a:srgbClr val="8AFA4C"/>
              </a:solidFill>
              <a:ln w="15875">
                <a:solidFill>
                  <a:schemeClr val="bg1"/>
                </a:solidFill>
              </a:ln>
              <a:effectLst>
                <a:innerShdw blurRad="292100">
                  <a:srgbClr val="76CE0C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653225">
                  <a:defRPr/>
                </a:pPr>
                <a:endParaRPr lang="zh-CN" altLang="en-US" sz="2000">
                  <a:solidFill>
                    <a:srgbClr val="FFFFFF"/>
                  </a:solidFill>
                  <a:latin typeface="Verdana"/>
                  <a:cs typeface="Arial"/>
                </a:endParaRPr>
              </a:p>
            </p:txBody>
          </p:sp>
          <p:sp>
            <p:nvSpPr>
              <p:cNvPr id="31" name="五角星 2"/>
              <p:cNvSpPr/>
              <p:nvPr/>
            </p:nvSpPr>
            <p:spPr>
              <a:xfrm rot="20424262">
                <a:off x="11015279" y="4645151"/>
                <a:ext cx="285511" cy="217956"/>
              </a:xfrm>
              <a:custGeom>
                <a:avLst/>
                <a:gdLst>
                  <a:gd name="connsiteX0" fmla="*/ 1 w 914400"/>
                  <a:gd name="connsiteY0" fmla="*/ 349269 h 914400"/>
                  <a:gd name="connsiteX1" fmla="*/ 262140 w 914400"/>
                  <a:gd name="connsiteY1" fmla="*/ 223173 h 914400"/>
                  <a:gd name="connsiteX2" fmla="*/ 457200 w 914400"/>
                  <a:gd name="connsiteY2" fmla="*/ 0 h 914400"/>
                  <a:gd name="connsiteX3" fmla="*/ 652260 w 914400"/>
                  <a:gd name="connsiteY3" fmla="*/ 223173 h 914400"/>
                  <a:gd name="connsiteX4" fmla="*/ 914399 w 914400"/>
                  <a:gd name="connsiteY4" fmla="*/ 349269 h 914400"/>
                  <a:gd name="connsiteX5" fmla="*/ 772814 w 914400"/>
                  <a:gd name="connsiteY5" fmla="*/ 613293 h 914400"/>
                  <a:gd name="connsiteX6" fmla="*/ 739765 w 914400"/>
                  <a:gd name="connsiteY6" fmla="*/ 914398 h 914400"/>
                  <a:gd name="connsiteX7" fmla="*/ 457200 w 914400"/>
                  <a:gd name="connsiteY7" fmla="*/ 854400 h 914400"/>
                  <a:gd name="connsiteX8" fmla="*/ 174635 w 914400"/>
                  <a:gd name="connsiteY8" fmla="*/ 914398 h 914400"/>
                  <a:gd name="connsiteX9" fmla="*/ 141586 w 914400"/>
                  <a:gd name="connsiteY9" fmla="*/ 613293 h 914400"/>
                  <a:gd name="connsiteX10" fmla="*/ 1 w 914400"/>
                  <a:gd name="connsiteY10" fmla="*/ 349269 h 914400"/>
                  <a:gd name="connsiteX0" fmla="*/ 0 w 914398"/>
                  <a:gd name="connsiteY0" fmla="*/ 349269 h 923906"/>
                  <a:gd name="connsiteX1" fmla="*/ 262139 w 914398"/>
                  <a:gd name="connsiteY1" fmla="*/ 223173 h 923906"/>
                  <a:gd name="connsiteX2" fmla="*/ 457199 w 914398"/>
                  <a:gd name="connsiteY2" fmla="*/ 0 h 923906"/>
                  <a:gd name="connsiteX3" fmla="*/ 652259 w 914398"/>
                  <a:gd name="connsiteY3" fmla="*/ 223173 h 923906"/>
                  <a:gd name="connsiteX4" fmla="*/ 914398 w 914398"/>
                  <a:gd name="connsiteY4" fmla="*/ 349269 h 923906"/>
                  <a:gd name="connsiteX5" fmla="*/ 772813 w 914398"/>
                  <a:gd name="connsiteY5" fmla="*/ 613293 h 923906"/>
                  <a:gd name="connsiteX6" fmla="*/ 739764 w 914398"/>
                  <a:gd name="connsiteY6" fmla="*/ 914398 h 923906"/>
                  <a:gd name="connsiteX7" fmla="*/ 457199 w 914398"/>
                  <a:gd name="connsiteY7" fmla="*/ 854400 h 923906"/>
                  <a:gd name="connsiteX8" fmla="*/ 174634 w 914398"/>
                  <a:gd name="connsiteY8" fmla="*/ 914398 h 923906"/>
                  <a:gd name="connsiteX9" fmla="*/ 141585 w 914398"/>
                  <a:gd name="connsiteY9" fmla="*/ 613293 h 923906"/>
                  <a:gd name="connsiteX10" fmla="*/ 0 w 914398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654322 w 918524"/>
                  <a:gd name="connsiteY0" fmla="*/ 223173 h 923906"/>
                  <a:gd name="connsiteX1" fmla="*/ 916461 w 918524"/>
                  <a:gd name="connsiteY1" fmla="*/ 349269 h 923906"/>
                  <a:gd name="connsiteX2" fmla="*/ 774876 w 918524"/>
                  <a:gd name="connsiteY2" fmla="*/ 613293 h 923906"/>
                  <a:gd name="connsiteX3" fmla="*/ 741827 w 918524"/>
                  <a:gd name="connsiteY3" fmla="*/ 914398 h 923906"/>
                  <a:gd name="connsiteX4" fmla="*/ 459262 w 918524"/>
                  <a:gd name="connsiteY4" fmla="*/ 854400 h 923906"/>
                  <a:gd name="connsiteX5" fmla="*/ 176697 w 918524"/>
                  <a:gd name="connsiteY5" fmla="*/ 914398 h 923906"/>
                  <a:gd name="connsiteX6" fmla="*/ 143648 w 918524"/>
                  <a:gd name="connsiteY6" fmla="*/ 613293 h 923906"/>
                  <a:gd name="connsiteX7" fmla="*/ 2063 w 918524"/>
                  <a:gd name="connsiteY7" fmla="*/ 349269 h 923906"/>
                  <a:gd name="connsiteX8" fmla="*/ 264202 w 918524"/>
                  <a:gd name="connsiteY8" fmla="*/ 223173 h 923906"/>
                  <a:gd name="connsiteX9" fmla="*/ 459262 w 918524"/>
                  <a:gd name="connsiteY9" fmla="*/ 0 h 923906"/>
                  <a:gd name="connsiteX10" fmla="*/ 715845 w 918524"/>
                  <a:gd name="connsiteY10" fmla="*/ 284696 h 923906"/>
                  <a:gd name="connsiteX0" fmla="*/ 916461 w 918524"/>
                  <a:gd name="connsiteY0" fmla="*/ 349269 h 923906"/>
                  <a:gd name="connsiteX1" fmla="*/ 774876 w 918524"/>
                  <a:gd name="connsiteY1" fmla="*/ 613293 h 923906"/>
                  <a:gd name="connsiteX2" fmla="*/ 741827 w 918524"/>
                  <a:gd name="connsiteY2" fmla="*/ 914398 h 923906"/>
                  <a:gd name="connsiteX3" fmla="*/ 459262 w 918524"/>
                  <a:gd name="connsiteY3" fmla="*/ 854400 h 923906"/>
                  <a:gd name="connsiteX4" fmla="*/ 176697 w 918524"/>
                  <a:gd name="connsiteY4" fmla="*/ 914398 h 923906"/>
                  <a:gd name="connsiteX5" fmla="*/ 143648 w 918524"/>
                  <a:gd name="connsiteY5" fmla="*/ 613293 h 923906"/>
                  <a:gd name="connsiteX6" fmla="*/ 2063 w 918524"/>
                  <a:gd name="connsiteY6" fmla="*/ 349269 h 923906"/>
                  <a:gd name="connsiteX7" fmla="*/ 264202 w 918524"/>
                  <a:gd name="connsiteY7" fmla="*/ 223173 h 923906"/>
                  <a:gd name="connsiteX8" fmla="*/ 459262 w 918524"/>
                  <a:gd name="connsiteY8" fmla="*/ 0 h 923906"/>
                  <a:gd name="connsiteX9" fmla="*/ 715845 w 918524"/>
                  <a:gd name="connsiteY9" fmla="*/ 284696 h 923906"/>
                  <a:gd name="connsiteX0" fmla="*/ 774876 w 774876"/>
                  <a:gd name="connsiteY0" fmla="*/ 613293 h 923906"/>
                  <a:gd name="connsiteX1" fmla="*/ 741827 w 774876"/>
                  <a:gd name="connsiteY1" fmla="*/ 914398 h 923906"/>
                  <a:gd name="connsiteX2" fmla="*/ 459262 w 774876"/>
                  <a:gd name="connsiteY2" fmla="*/ 854400 h 923906"/>
                  <a:gd name="connsiteX3" fmla="*/ 176697 w 774876"/>
                  <a:gd name="connsiteY3" fmla="*/ 914398 h 923906"/>
                  <a:gd name="connsiteX4" fmla="*/ 143648 w 774876"/>
                  <a:gd name="connsiteY4" fmla="*/ 613293 h 923906"/>
                  <a:gd name="connsiteX5" fmla="*/ 2063 w 774876"/>
                  <a:gd name="connsiteY5" fmla="*/ 349269 h 923906"/>
                  <a:gd name="connsiteX6" fmla="*/ 264202 w 774876"/>
                  <a:gd name="connsiteY6" fmla="*/ 223173 h 923906"/>
                  <a:gd name="connsiteX7" fmla="*/ 459262 w 774876"/>
                  <a:gd name="connsiteY7" fmla="*/ 0 h 923906"/>
                  <a:gd name="connsiteX8" fmla="*/ 715845 w 774876"/>
                  <a:gd name="connsiteY8" fmla="*/ 284696 h 923906"/>
                  <a:gd name="connsiteX0" fmla="*/ 741827 w 741827"/>
                  <a:gd name="connsiteY0" fmla="*/ 914398 h 923906"/>
                  <a:gd name="connsiteX1" fmla="*/ 459262 w 741827"/>
                  <a:gd name="connsiteY1" fmla="*/ 854400 h 923906"/>
                  <a:gd name="connsiteX2" fmla="*/ 176697 w 741827"/>
                  <a:gd name="connsiteY2" fmla="*/ 914398 h 923906"/>
                  <a:gd name="connsiteX3" fmla="*/ 143648 w 741827"/>
                  <a:gd name="connsiteY3" fmla="*/ 613293 h 923906"/>
                  <a:gd name="connsiteX4" fmla="*/ 2063 w 741827"/>
                  <a:gd name="connsiteY4" fmla="*/ 349269 h 923906"/>
                  <a:gd name="connsiteX5" fmla="*/ 264202 w 741827"/>
                  <a:gd name="connsiteY5" fmla="*/ 223173 h 923906"/>
                  <a:gd name="connsiteX6" fmla="*/ 459262 w 741827"/>
                  <a:gd name="connsiteY6" fmla="*/ 0 h 923906"/>
                  <a:gd name="connsiteX7" fmla="*/ 715845 w 741827"/>
                  <a:gd name="connsiteY7" fmla="*/ 284696 h 923906"/>
                  <a:gd name="connsiteX0" fmla="*/ 459262 w 715845"/>
                  <a:gd name="connsiteY0" fmla="*/ 854400 h 916632"/>
                  <a:gd name="connsiteX1" fmla="*/ 176697 w 715845"/>
                  <a:gd name="connsiteY1" fmla="*/ 914398 h 916632"/>
                  <a:gd name="connsiteX2" fmla="*/ 143648 w 715845"/>
                  <a:gd name="connsiteY2" fmla="*/ 613293 h 916632"/>
                  <a:gd name="connsiteX3" fmla="*/ 2063 w 715845"/>
                  <a:gd name="connsiteY3" fmla="*/ 349269 h 916632"/>
                  <a:gd name="connsiteX4" fmla="*/ 264202 w 715845"/>
                  <a:gd name="connsiteY4" fmla="*/ 223173 h 916632"/>
                  <a:gd name="connsiteX5" fmla="*/ 459262 w 715845"/>
                  <a:gd name="connsiteY5" fmla="*/ 0 h 916632"/>
                  <a:gd name="connsiteX6" fmla="*/ 715845 w 715845"/>
                  <a:gd name="connsiteY6" fmla="*/ 284696 h 916632"/>
                  <a:gd name="connsiteX0" fmla="*/ 176697 w 715845"/>
                  <a:gd name="connsiteY0" fmla="*/ 914398 h 914398"/>
                  <a:gd name="connsiteX1" fmla="*/ 143648 w 715845"/>
                  <a:gd name="connsiteY1" fmla="*/ 613293 h 914398"/>
                  <a:gd name="connsiteX2" fmla="*/ 2063 w 715845"/>
                  <a:gd name="connsiteY2" fmla="*/ 349269 h 914398"/>
                  <a:gd name="connsiteX3" fmla="*/ 264202 w 715845"/>
                  <a:gd name="connsiteY3" fmla="*/ 223173 h 914398"/>
                  <a:gd name="connsiteX4" fmla="*/ 459262 w 715845"/>
                  <a:gd name="connsiteY4" fmla="*/ 0 h 914398"/>
                  <a:gd name="connsiteX5" fmla="*/ 715845 w 715845"/>
                  <a:gd name="connsiteY5" fmla="*/ 284696 h 914398"/>
                  <a:gd name="connsiteX0" fmla="*/ 143648 w 715845"/>
                  <a:gd name="connsiteY0" fmla="*/ 613293 h 613293"/>
                  <a:gd name="connsiteX1" fmla="*/ 2063 w 715845"/>
                  <a:gd name="connsiteY1" fmla="*/ 349269 h 613293"/>
                  <a:gd name="connsiteX2" fmla="*/ 264202 w 715845"/>
                  <a:gd name="connsiteY2" fmla="*/ 223173 h 613293"/>
                  <a:gd name="connsiteX3" fmla="*/ 459262 w 715845"/>
                  <a:gd name="connsiteY3" fmla="*/ 0 h 613293"/>
                  <a:gd name="connsiteX4" fmla="*/ 715845 w 715845"/>
                  <a:gd name="connsiteY4" fmla="*/ 284696 h 613293"/>
                  <a:gd name="connsiteX0" fmla="*/ 0 w 713782"/>
                  <a:gd name="connsiteY0" fmla="*/ 349269 h 349269"/>
                  <a:gd name="connsiteX1" fmla="*/ 262139 w 713782"/>
                  <a:gd name="connsiteY1" fmla="*/ 223173 h 349269"/>
                  <a:gd name="connsiteX2" fmla="*/ 457199 w 713782"/>
                  <a:gd name="connsiteY2" fmla="*/ 0 h 349269"/>
                  <a:gd name="connsiteX3" fmla="*/ 713782 w 713782"/>
                  <a:gd name="connsiteY3" fmla="*/ 284696 h 349269"/>
                  <a:gd name="connsiteX0" fmla="*/ 0 w 457199"/>
                  <a:gd name="connsiteY0" fmla="*/ 349269 h 349269"/>
                  <a:gd name="connsiteX1" fmla="*/ 262139 w 457199"/>
                  <a:gd name="connsiteY1" fmla="*/ 223173 h 349269"/>
                  <a:gd name="connsiteX2" fmla="*/ 457199 w 457199"/>
                  <a:gd name="connsiteY2" fmla="*/ 0 h 3492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57199" h="349269">
                    <a:moveTo>
                      <a:pt x="0" y="349269"/>
                    </a:moveTo>
                    <a:cubicBezTo>
                      <a:pt x="20092" y="284249"/>
                      <a:pt x="185939" y="281384"/>
                      <a:pt x="262139" y="223173"/>
                    </a:cubicBezTo>
                    <a:cubicBezTo>
                      <a:pt x="338339" y="164962"/>
                      <a:pt x="392179" y="0"/>
                      <a:pt x="457199" y="0"/>
                    </a:cubicBezTo>
                  </a:path>
                </a:pathLst>
              </a:custGeom>
              <a:noFill/>
              <a:ln w="28575" cap="rnd">
                <a:solidFill>
                  <a:schemeClr val="bg1">
                    <a:alpha val="89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653225">
                  <a:defRPr/>
                </a:pPr>
                <a:endParaRPr lang="zh-CN" altLang="en-US" sz="2000">
                  <a:solidFill>
                    <a:srgbClr val="FFFFFF"/>
                  </a:solidFill>
                  <a:latin typeface="Verdana"/>
                  <a:cs typeface="Arial"/>
                </a:endParaRPr>
              </a:p>
            </p:txBody>
          </p:sp>
          <p:sp>
            <p:nvSpPr>
              <p:cNvPr id="32" name="五角星 2"/>
              <p:cNvSpPr/>
              <p:nvPr/>
            </p:nvSpPr>
            <p:spPr>
              <a:xfrm rot="6997346">
                <a:off x="11531681" y="4905009"/>
                <a:ext cx="130775" cy="144397"/>
              </a:xfrm>
              <a:custGeom>
                <a:avLst/>
                <a:gdLst>
                  <a:gd name="connsiteX0" fmla="*/ 1 w 914400"/>
                  <a:gd name="connsiteY0" fmla="*/ 349269 h 914400"/>
                  <a:gd name="connsiteX1" fmla="*/ 262140 w 914400"/>
                  <a:gd name="connsiteY1" fmla="*/ 223173 h 914400"/>
                  <a:gd name="connsiteX2" fmla="*/ 457200 w 914400"/>
                  <a:gd name="connsiteY2" fmla="*/ 0 h 914400"/>
                  <a:gd name="connsiteX3" fmla="*/ 652260 w 914400"/>
                  <a:gd name="connsiteY3" fmla="*/ 223173 h 914400"/>
                  <a:gd name="connsiteX4" fmla="*/ 914399 w 914400"/>
                  <a:gd name="connsiteY4" fmla="*/ 349269 h 914400"/>
                  <a:gd name="connsiteX5" fmla="*/ 772814 w 914400"/>
                  <a:gd name="connsiteY5" fmla="*/ 613293 h 914400"/>
                  <a:gd name="connsiteX6" fmla="*/ 739765 w 914400"/>
                  <a:gd name="connsiteY6" fmla="*/ 914398 h 914400"/>
                  <a:gd name="connsiteX7" fmla="*/ 457200 w 914400"/>
                  <a:gd name="connsiteY7" fmla="*/ 854400 h 914400"/>
                  <a:gd name="connsiteX8" fmla="*/ 174635 w 914400"/>
                  <a:gd name="connsiteY8" fmla="*/ 914398 h 914400"/>
                  <a:gd name="connsiteX9" fmla="*/ 141586 w 914400"/>
                  <a:gd name="connsiteY9" fmla="*/ 613293 h 914400"/>
                  <a:gd name="connsiteX10" fmla="*/ 1 w 914400"/>
                  <a:gd name="connsiteY10" fmla="*/ 349269 h 914400"/>
                  <a:gd name="connsiteX0" fmla="*/ 0 w 914398"/>
                  <a:gd name="connsiteY0" fmla="*/ 349269 h 923906"/>
                  <a:gd name="connsiteX1" fmla="*/ 262139 w 914398"/>
                  <a:gd name="connsiteY1" fmla="*/ 223173 h 923906"/>
                  <a:gd name="connsiteX2" fmla="*/ 457199 w 914398"/>
                  <a:gd name="connsiteY2" fmla="*/ 0 h 923906"/>
                  <a:gd name="connsiteX3" fmla="*/ 652259 w 914398"/>
                  <a:gd name="connsiteY3" fmla="*/ 223173 h 923906"/>
                  <a:gd name="connsiteX4" fmla="*/ 914398 w 914398"/>
                  <a:gd name="connsiteY4" fmla="*/ 349269 h 923906"/>
                  <a:gd name="connsiteX5" fmla="*/ 772813 w 914398"/>
                  <a:gd name="connsiteY5" fmla="*/ 613293 h 923906"/>
                  <a:gd name="connsiteX6" fmla="*/ 739764 w 914398"/>
                  <a:gd name="connsiteY6" fmla="*/ 914398 h 923906"/>
                  <a:gd name="connsiteX7" fmla="*/ 457199 w 914398"/>
                  <a:gd name="connsiteY7" fmla="*/ 854400 h 923906"/>
                  <a:gd name="connsiteX8" fmla="*/ 174634 w 914398"/>
                  <a:gd name="connsiteY8" fmla="*/ 914398 h 923906"/>
                  <a:gd name="connsiteX9" fmla="*/ 141585 w 914398"/>
                  <a:gd name="connsiteY9" fmla="*/ 613293 h 923906"/>
                  <a:gd name="connsiteX10" fmla="*/ 0 w 914398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654322 w 918524"/>
                  <a:gd name="connsiteY0" fmla="*/ 223173 h 923906"/>
                  <a:gd name="connsiteX1" fmla="*/ 916461 w 918524"/>
                  <a:gd name="connsiteY1" fmla="*/ 349269 h 923906"/>
                  <a:gd name="connsiteX2" fmla="*/ 774876 w 918524"/>
                  <a:gd name="connsiteY2" fmla="*/ 613293 h 923906"/>
                  <a:gd name="connsiteX3" fmla="*/ 741827 w 918524"/>
                  <a:gd name="connsiteY3" fmla="*/ 914398 h 923906"/>
                  <a:gd name="connsiteX4" fmla="*/ 459262 w 918524"/>
                  <a:gd name="connsiteY4" fmla="*/ 854400 h 923906"/>
                  <a:gd name="connsiteX5" fmla="*/ 176697 w 918524"/>
                  <a:gd name="connsiteY5" fmla="*/ 914398 h 923906"/>
                  <a:gd name="connsiteX6" fmla="*/ 143648 w 918524"/>
                  <a:gd name="connsiteY6" fmla="*/ 613293 h 923906"/>
                  <a:gd name="connsiteX7" fmla="*/ 2063 w 918524"/>
                  <a:gd name="connsiteY7" fmla="*/ 349269 h 923906"/>
                  <a:gd name="connsiteX8" fmla="*/ 264202 w 918524"/>
                  <a:gd name="connsiteY8" fmla="*/ 223173 h 923906"/>
                  <a:gd name="connsiteX9" fmla="*/ 459262 w 918524"/>
                  <a:gd name="connsiteY9" fmla="*/ 0 h 923906"/>
                  <a:gd name="connsiteX10" fmla="*/ 715845 w 918524"/>
                  <a:gd name="connsiteY10" fmla="*/ 284696 h 923906"/>
                  <a:gd name="connsiteX0" fmla="*/ 916461 w 918524"/>
                  <a:gd name="connsiteY0" fmla="*/ 349269 h 923906"/>
                  <a:gd name="connsiteX1" fmla="*/ 774876 w 918524"/>
                  <a:gd name="connsiteY1" fmla="*/ 613293 h 923906"/>
                  <a:gd name="connsiteX2" fmla="*/ 741827 w 918524"/>
                  <a:gd name="connsiteY2" fmla="*/ 914398 h 923906"/>
                  <a:gd name="connsiteX3" fmla="*/ 459262 w 918524"/>
                  <a:gd name="connsiteY3" fmla="*/ 854400 h 923906"/>
                  <a:gd name="connsiteX4" fmla="*/ 176697 w 918524"/>
                  <a:gd name="connsiteY4" fmla="*/ 914398 h 923906"/>
                  <a:gd name="connsiteX5" fmla="*/ 143648 w 918524"/>
                  <a:gd name="connsiteY5" fmla="*/ 613293 h 923906"/>
                  <a:gd name="connsiteX6" fmla="*/ 2063 w 918524"/>
                  <a:gd name="connsiteY6" fmla="*/ 349269 h 923906"/>
                  <a:gd name="connsiteX7" fmla="*/ 264202 w 918524"/>
                  <a:gd name="connsiteY7" fmla="*/ 223173 h 923906"/>
                  <a:gd name="connsiteX8" fmla="*/ 459262 w 918524"/>
                  <a:gd name="connsiteY8" fmla="*/ 0 h 923906"/>
                  <a:gd name="connsiteX9" fmla="*/ 715845 w 918524"/>
                  <a:gd name="connsiteY9" fmla="*/ 284696 h 923906"/>
                  <a:gd name="connsiteX0" fmla="*/ 774876 w 774876"/>
                  <a:gd name="connsiteY0" fmla="*/ 613293 h 923906"/>
                  <a:gd name="connsiteX1" fmla="*/ 741827 w 774876"/>
                  <a:gd name="connsiteY1" fmla="*/ 914398 h 923906"/>
                  <a:gd name="connsiteX2" fmla="*/ 459262 w 774876"/>
                  <a:gd name="connsiteY2" fmla="*/ 854400 h 923906"/>
                  <a:gd name="connsiteX3" fmla="*/ 176697 w 774876"/>
                  <a:gd name="connsiteY3" fmla="*/ 914398 h 923906"/>
                  <a:gd name="connsiteX4" fmla="*/ 143648 w 774876"/>
                  <a:gd name="connsiteY4" fmla="*/ 613293 h 923906"/>
                  <a:gd name="connsiteX5" fmla="*/ 2063 w 774876"/>
                  <a:gd name="connsiteY5" fmla="*/ 349269 h 923906"/>
                  <a:gd name="connsiteX6" fmla="*/ 264202 w 774876"/>
                  <a:gd name="connsiteY6" fmla="*/ 223173 h 923906"/>
                  <a:gd name="connsiteX7" fmla="*/ 459262 w 774876"/>
                  <a:gd name="connsiteY7" fmla="*/ 0 h 923906"/>
                  <a:gd name="connsiteX8" fmla="*/ 715845 w 774876"/>
                  <a:gd name="connsiteY8" fmla="*/ 284696 h 923906"/>
                  <a:gd name="connsiteX0" fmla="*/ 741827 w 741827"/>
                  <a:gd name="connsiteY0" fmla="*/ 914398 h 923906"/>
                  <a:gd name="connsiteX1" fmla="*/ 459262 w 741827"/>
                  <a:gd name="connsiteY1" fmla="*/ 854400 h 923906"/>
                  <a:gd name="connsiteX2" fmla="*/ 176697 w 741827"/>
                  <a:gd name="connsiteY2" fmla="*/ 914398 h 923906"/>
                  <a:gd name="connsiteX3" fmla="*/ 143648 w 741827"/>
                  <a:gd name="connsiteY3" fmla="*/ 613293 h 923906"/>
                  <a:gd name="connsiteX4" fmla="*/ 2063 w 741827"/>
                  <a:gd name="connsiteY4" fmla="*/ 349269 h 923906"/>
                  <a:gd name="connsiteX5" fmla="*/ 264202 w 741827"/>
                  <a:gd name="connsiteY5" fmla="*/ 223173 h 923906"/>
                  <a:gd name="connsiteX6" fmla="*/ 459262 w 741827"/>
                  <a:gd name="connsiteY6" fmla="*/ 0 h 923906"/>
                  <a:gd name="connsiteX7" fmla="*/ 715845 w 741827"/>
                  <a:gd name="connsiteY7" fmla="*/ 284696 h 923906"/>
                  <a:gd name="connsiteX0" fmla="*/ 459262 w 715845"/>
                  <a:gd name="connsiteY0" fmla="*/ 854400 h 916632"/>
                  <a:gd name="connsiteX1" fmla="*/ 176697 w 715845"/>
                  <a:gd name="connsiteY1" fmla="*/ 914398 h 916632"/>
                  <a:gd name="connsiteX2" fmla="*/ 143648 w 715845"/>
                  <a:gd name="connsiteY2" fmla="*/ 613293 h 916632"/>
                  <a:gd name="connsiteX3" fmla="*/ 2063 w 715845"/>
                  <a:gd name="connsiteY3" fmla="*/ 349269 h 916632"/>
                  <a:gd name="connsiteX4" fmla="*/ 264202 w 715845"/>
                  <a:gd name="connsiteY4" fmla="*/ 223173 h 916632"/>
                  <a:gd name="connsiteX5" fmla="*/ 459262 w 715845"/>
                  <a:gd name="connsiteY5" fmla="*/ 0 h 916632"/>
                  <a:gd name="connsiteX6" fmla="*/ 715845 w 715845"/>
                  <a:gd name="connsiteY6" fmla="*/ 284696 h 916632"/>
                  <a:gd name="connsiteX0" fmla="*/ 176697 w 715845"/>
                  <a:gd name="connsiteY0" fmla="*/ 914398 h 914398"/>
                  <a:gd name="connsiteX1" fmla="*/ 143648 w 715845"/>
                  <a:gd name="connsiteY1" fmla="*/ 613293 h 914398"/>
                  <a:gd name="connsiteX2" fmla="*/ 2063 w 715845"/>
                  <a:gd name="connsiteY2" fmla="*/ 349269 h 914398"/>
                  <a:gd name="connsiteX3" fmla="*/ 264202 w 715845"/>
                  <a:gd name="connsiteY3" fmla="*/ 223173 h 914398"/>
                  <a:gd name="connsiteX4" fmla="*/ 459262 w 715845"/>
                  <a:gd name="connsiteY4" fmla="*/ 0 h 914398"/>
                  <a:gd name="connsiteX5" fmla="*/ 715845 w 715845"/>
                  <a:gd name="connsiteY5" fmla="*/ 284696 h 914398"/>
                  <a:gd name="connsiteX0" fmla="*/ 143648 w 715845"/>
                  <a:gd name="connsiteY0" fmla="*/ 613293 h 613293"/>
                  <a:gd name="connsiteX1" fmla="*/ 2063 w 715845"/>
                  <a:gd name="connsiteY1" fmla="*/ 349269 h 613293"/>
                  <a:gd name="connsiteX2" fmla="*/ 264202 w 715845"/>
                  <a:gd name="connsiteY2" fmla="*/ 223173 h 613293"/>
                  <a:gd name="connsiteX3" fmla="*/ 459262 w 715845"/>
                  <a:gd name="connsiteY3" fmla="*/ 0 h 613293"/>
                  <a:gd name="connsiteX4" fmla="*/ 715845 w 715845"/>
                  <a:gd name="connsiteY4" fmla="*/ 284696 h 613293"/>
                  <a:gd name="connsiteX0" fmla="*/ 0 w 713782"/>
                  <a:gd name="connsiteY0" fmla="*/ 349269 h 349269"/>
                  <a:gd name="connsiteX1" fmla="*/ 262139 w 713782"/>
                  <a:gd name="connsiteY1" fmla="*/ 223173 h 349269"/>
                  <a:gd name="connsiteX2" fmla="*/ 457199 w 713782"/>
                  <a:gd name="connsiteY2" fmla="*/ 0 h 349269"/>
                  <a:gd name="connsiteX3" fmla="*/ 713782 w 713782"/>
                  <a:gd name="connsiteY3" fmla="*/ 284696 h 349269"/>
                  <a:gd name="connsiteX0" fmla="*/ 0 w 457199"/>
                  <a:gd name="connsiteY0" fmla="*/ 349269 h 349269"/>
                  <a:gd name="connsiteX1" fmla="*/ 262139 w 457199"/>
                  <a:gd name="connsiteY1" fmla="*/ 223173 h 349269"/>
                  <a:gd name="connsiteX2" fmla="*/ 457199 w 457199"/>
                  <a:gd name="connsiteY2" fmla="*/ 0 h 349269"/>
                  <a:gd name="connsiteX0" fmla="*/ 0 w 195060"/>
                  <a:gd name="connsiteY0" fmla="*/ 223173 h 223173"/>
                  <a:gd name="connsiteX1" fmla="*/ 195060 w 195060"/>
                  <a:gd name="connsiteY1" fmla="*/ 0 h 2231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95060" h="223173">
                    <a:moveTo>
                      <a:pt x="0" y="223173"/>
                    </a:moveTo>
                    <a:cubicBezTo>
                      <a:pt x="76200" y="164962"/>
                      <a:pt x="130040" y="0"/>
                      <a:pt x="195060" y="0"/>
                    </a:cubicBezTo>
                  </a:path>
                </a:pathLst>
              </a:custGeom>
              <a:noFill/>
              <a:ln w="28575" cap="rnd">
                <a:solidFill>
                  <a:schemeClr val="bg1">
                    <a:alpha val="69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653225">
                  <a:defRPr/>
                </a:pPr>
                <a:endParaRPr lang="zh-CN" altLang="en-US" sz="2000">
                  <a:solidFill>
                    <a:srgbClr val="FFFFFF"/>
                  </a:solidFill>
                  <a:latin typeface="Verdana"/>
                  <a:cs typeface="Arial"/>
                </a:endParaRPr>
              </a:p>
            </p:txBody>
          </p:sp>
        </p:grpSp>
      </p:grpSp>
      <p:grpSp>
        <p:nvGrpSpPr>
          <p:cNvPr id="4108" name="组合 140"/>
          <p:cNvGrpSpPr>
            <a:grpSpLocks/>
          </p:cNvGrpSpPr>
          <p:nvPr/>
        </p:nvGrpSpPr>
        <p:grpSpPr bwMode="auto">
          <a:xfrm rot="920444">
            <a:off x="2147424" y="1215357"/>
            <a:ext cx="256293" cy="234746"/>
            <a:chOff x="10646773" y="4753862"/>
            <a:chExt cx="751526" cy="737702"/>
          </a:xfrm>
        </p:grpSpPr>
        <p:sp>
          <p:nvSpPr>
            <p:cNvPr id="34" name="五角星 2"/>
            <p:cNvSpPr/>
            <p:nvPr/>
          </p:nvSpPr>
          <p:spPr>
            <a:xfrm rot="20227648" flipH="1">
              <a:off x="10648720" y="4753581"/>
              <a:ext cx="748200" cy="727010"/>
            </a:xfrm>
            <a:custGeom>
              <a:avLst/>
              <a:gdLst>
                <a:gd name="connsiteX0" fmla="*/ 1 w 914400"/>
                <a:gd name="connsiteY0" fmla="*/ 349269 h 914400"/>
                <a:gd name="connsiteX1" fmla="*/ 262140 w 914400"/>
                <a:gd name="connsiteY1" fmla="*/ 223173 h 914400"/>
                <a:gd name="connsiteX2" fmla="*/ 457200 w 914400"/>
                <a:gd name="connsiteY2" fmla="*/ 0 h 914400"/>
                <a:gd name="connsiteX3" fmla="*/ 652260 w 914400"/>
                <a:gd name="connsiteY3" fmla="*/ 223173 h 914400"/>
                <a:gd name="connsiteX4" fmla="*/ 914399 w 914400"/>
                <a:gd name="connsiteY4" fmla="*/ 349269 h 914400"/>
                <a:gd name="connsiteX5" fmla="*/ 772814 w 914400"/>
                <a:gd name="connsiteY5" fmla="*/ 613293 h 914400"/>
                <a:gd name="connsiteX6" fmla="*/ 739765 w 914400"/>
                <a:gd name="connsiteY6" fmla="*/ 914398 h 914400"/>
                <a:gd name="connsiteX7" fmla="*/ 457200 w 914400"/>
                <a:gd name="connsiteY7" fmla="*/ 854400 h 914400"/>
                <a:gd name="connsiteX8" fmla="*/ 174635 w 914400"/>
                <a:gd name="connsiteY8" fmla="*/ 914398 h 914400"/>
                <a:gd name="connsiteX9" fmla="*/ 141586 w 914400"/>
                <a:gd name="connsiteY9" fmla="*/ 613293 h 914400"/>
                <a:gd name="connsiteX10" fmla="*/ 1 w 914400"/>
                <a:gd name="connsiteY10" fmla="*/ 349269 h 914400"/>
                <a:gd name="connsiteX0" fmla="*/ 0 w 914398"/>
                <a:gd name="connsiteY0" fmla="*/ 349269 h 923906"/>
                <a:gd name="connsiteX1" fmla="*/ 262139 w 914398"/>
                <a:gd name="connsiteY1" fmla="*/ 223173 h 923906"/>
                <a:gd name="connsiteX2" fmla="*/ 457199 w 914398"/>
                <a:gd name="connsiteY2" fmla="*/ 0 h 923906"/>
                <a:gd name="connsiteX3" fmla="*/ 652259 w 914398"/>
                <a:gd name="connsiteY3" fmla="*/ 223173 h 923906"/>
                <a:gd name="connsiteX4" fmla="*/ 914398 w 914398"/>
                <a:gd name="connsiteY4" fmla="*/ 349269 h 923906"/>
                <a:gd name="connsiteX5" fmla="*/ 772813 w 914398"/>
                <a:gd name="connsiteY5" fmla="*/ 613293 h 923906"/>
                <a:gd name="connsiteX6" fmla="*/ 739764 w 914398"/>
                <a:gd name="connsiteY6" fmla="*/ 914398 h 923906"/>
                <a:gd name="connsiteX7" fmla="*/ 457199 w 914398"/>
                <a:gd name="connsiteY7" fmla="*/ 854400 h 923906"/>
                <a:gd name="connsiteX8" fmla="*/ 174634 w 914398"/>
                <a:gd name="connsiteY8" fmla="*/ 914398 h 923906"/>
                <a:gd name="connsiteX9" fmla="*/ 141585 w 914398"/>
                <a:gd name="connsiteY9" fmla="*/ 613293 h 923906"/>
                <a:gd name="connsiteX10" fmla="*/ 0 w 914398"/>
                <a:gd name="connsiteY10" fmla="*/ 349269 h 923906"/>
                <a:gd name="connsiteX0" fmla="*/ 0 w 916461"/>
                <a:gd name="connsiteY0" fmla="*/ 349269 h 923906"/>
                <a:gd name="connsiteX1" fmla="*/ 262139 w 916461"/>
                <a:gd name="connsiteY1" fmla="*/ 223173 h 923906"/>
                <a:gd name="connsiteX2" fmla="*/ 457199 w 916461"/>
                <a:gd name="connsiteY2" fmla="*/ 0 h 923906"/>
                <a:gd name="connsiteX3" fmla="*/ 652259 w 916461"/>
                <a:gd name="connsiteY3" fmla="*/ 223173 h 923906"/>
                <a:gd name="connsiteX4" fmla="*/ 914398 w 916461"/>
                <a:gd name="connsiteY4" fmla="*/ 349269 h 923906"/>
                <a:gd name="connsiteX5" fmla="*/ 772813 w 916461"/>
                <a:gd name="connsiteY5" fmla="*/ 613293 h 923906"/>
                <a:gd name="connsiteX6" fmla="*/ 739764 w 916461"/>
                <a:gd name="connsiteY6" fmla="*/ 914398 h 923906"/>
                <a:gd name="connsiteX7" fmla="*/ 457199 w 916461"/>
                <a:gd name="connsiteY7" fmla="*/ 854400 h 923906"/>
                <a:gd name="connsiteX8" fmla="*/ 174634 w 916461"/>
                <a:gd name="connsiteY8" fmla="*/ 914398 h 923906"/>
                <a:gd name="connsiteX9" fmla="*/ 141585 w 916461"/>
                <a:gd name="connsiteY9" fmla="*/ 613293 h 923906"/>
                <a:gd name="connsiteX10" fmla="*/ 0 w 916461"/>
                <a:gd name="connsiteY10" fmla="*/ 349269 h 923906"/>
                <a:gd name="connsiteX0" fmla="*/ 0 w 916461"/>
                <a:gd name="connsiteY0" fmla="*/ 349269 h 923906"/>
                <a:gd name="connsiteX1" fmla="*/ 262139 w 916461"/>
                <a:gd name="connsiteY1" fmla="*/ 223173 h 923906"/>
                <a:gd name="connsiteX2" fmla="*/ 457199 w 916461"/>
                <a:gd name="connsiteY2" fmla="*/ 0 h 923906"/>
                <a:gd name="connsiteX3" fmla="*/ 652259 w 916461"/>
                <a:gd name="connsiteY3" fmla="*/ 223173 h 923906"/>
                <a:gd name="connsiteX4" fmla="*/ 914398 w 916461"/>
                <a:gd name="connsiteY4" fmla="*/ 349269 h 923906"/>
                <a:gd name="connsiteX5" fmla="*/ 772813 w 916461"/>
                <a:gd name="connsiteY5" fmla="*/ 613293 h 923906"/>
                <a:gd name="connsiteX6" fmla="*/ 739764 w 916461"/>
                <a:gd name="connsiteY6" fmla="*/ 914398 h 923906"/>
                <a:gd name="connsiteX7" fmla="*/ 457199 w 916461"/>
                <a:gd name="connsiteY7" fmla="*/ 854400 h 923906"/>
                <a:gd name="connsiteX8" fmla="*/ 174634 w 916461"/>
                <a:gd name="connsiteY8" fmla="*/ 914398 h 923906"/>
                <a:gd name="connsiteX9" fmla="*/ 141585 w 916461"/>
                <a:gd name="connsiteY9" fmla="*/ 613293 h 923906"/>
                <a:gd name="connsiteX10" fmla="*/ 0 w 916461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18524" h="923906">
                  <a:moveTo>
                    <a:pt x="2063" y="349269"/>
                  </a:moveTo>
                  <a:cubicBezTo>
                    <a:pt x="22155" y="284249"/>
                    <a:pt x="188002" y="281384"/>
                    <a:pt x="264202" y="223173"/>
                  </a:cubicBezTo>
                  <a:cubicBezTo>
                    <a:pt x="340402" y="164962"/>
                    <a:pt x="394242" y="0"/>
                    <a:pt x="459262" y="0"/>
                  </a:cubicBezTo>
                  <a:cubicBezTo>
                    <a:pt x="524282" y="0"/>
                    <a:pt x="578122" y="164962"/>
                    <a:pt x="654322" y="223173"/>
                  </a:cubicBezTo>
                  <a:cubicBezTo>
                    <a:pt x="730522" y="281384"/>
                    <a:pt x="896369" y="284249"/>
                    <a:pt x="916461" y="349269"/>
                  </a:cubicBezTo>
                  <a:cubicBezTo>
                    <a:pt x="936553" y="414289"/>
                    <a:pt x="803982" y="519105"/>
                    <a:pt x="774876" y="613293"/>
                  </a:cubicBezTo>
                  <a:cubicBezTo>
                    <a:pt x="745770" y="707481"/>
                    <a:pt x="794429" y="874213"/>
                    <a:pt x="741827" y="914398"/>
                  </a:cubicBezTo>
                  <a:cubicBezTo>
                    <a:pt x="689225" y="954583"/>
                    <a:pt x="553450" y="854400"/>
                    <a:pt x="459262" y="854400"/>
                  </a:cubicBezTo>
                  <a:cubicBezTo>
                    <a:pt x="365074" y="874399"/>
                    <a:pt x="257367" y="928196"/>
                    <a:pt x="176697" y="914398"/>
                  </a:cubicBezTo>
                  <a:cubicBezTo>
                    <a:pt x="96027" y="900600"/>
                    <a:pt x="172754" y="707481"/>
                    <a:pt x="143648" y="613293"/>
                  </a:cubicBezTo>
                  <a:cubicBezTo>
                    <a:pt x="114542" y="519105"/>
                    <a:pt x="-18029" y="414289"/>
                    <a:pt x="2063" y="349269"/>
                  </a:cubicBezTo>
                  <a:close/>
                </a:path>
              </a:pathLst>
            </a:custGeom>
            <a:solidFill>
              <a:schemeClr val="bg1"/>
            </a:solidFill>
            <a:ln w="15875">
              <a:noFill/>
            </a:ln>
            <a:effectLst>
              <a:outerShdw blurRad="76200" dist="50800" dir="5400000" algn="t" rotWithShape="0">
                <a:prstClr val="black">
                  <a:alpha val="1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53225">
                <a:defRPr/>
              </a:pPr>
              <a:endParaRPr lang="zh-CN" altLang="en-US" sz="1286">
                <a:solidFill>
                  <a:srgbClr val="FFFFFF"/>
                </a:solidFill>
                <a:latin typeface="Verdana"/>
                <a:cs typeface="Arial"/>
              </a:endParaRPr>
            </a:p>
          </p:txBody>
        </p:sp>
        <p:grpSp>
          <p:nvGrpSpPr>
            <p:cNvPr id="4119" name="组合 142"/>
            <p:cNvGrpSpPr>
              <a:grpSpLocks/>
            </p:cNvGrpSpPr>
            <p:nvPr/>
          </p:nvGrpSpPr>
          <p:grpSpPr bwMode="auto">
            <a:xfrm>
              <a:off x="10646773" y="4762829"/>
              <a:ext cx="749726" cy="728735"/>
              <a:chOff x="11012534" y="4493889"/>
              <a:chExt cx="749726" cy="728735"/>
            </a:xfrm>
          </p:grpSpPr>
          <p:sp>
            <p:nvSpPr>
              <p:cNvPr id="36" name="五角星 2"/>
              <p:cNvSpPr/>
              <p:nvPr/>
            </p:nvSpPr>
            <p:spPr>
              <a:xfrm rot="20227648" flipH="1">
                <a:off x="11012534" y="4493889"/>
                <a:ext cx="749726" cy="728735"/>
              </a:xfrm>
              <a:custGeom>
                <a:avLst/>
                <a:gdLst>
                  <a:gd name="connsiteX0" fmla="*/ 1 w 914400"/>
                  <a:gd name="connsiteY0" fmla="*/ 349269 h 914400"/>
                  <a:gd name="connsiteX1" fmla="*/ 262140 w 914400"/>
                  <a:gd name="connsiteY1" fmla="*/ 223173 h 914400"/>
                  <a:gd name="connsiteX2" fmla="*/ 457200 w 914400"/>
                  <a:gd name="connsiteY2" fmla="*/ 0 h 914400"/>
                  <a:gd name="connsiteX3" fmla="*/ 652260 w 914400"/>
                  <a:gd name="connsiteY3" fmla="*/ 223173 h 914400"/>
                  <a:gd name="connsiteX4" fmla="*/ 914399 w 914400"/>
                  <a:gd name="connsiteY4" fmla="*/ 349269 h 914400"/>
                  <a:gd name="connsiteX5" fmla="*/ 772814 w 914400"/>
                  <a:gd name="connsiteY5" fmla="*/ 613293 h 914400"/>
                  <a:gd name="connsiteX6" fmla="*/ 739765 w 914400"/>
                  <a:gd name="connsiteY6" fmla="*/ 914398 h 914400"/>
                  <a:gd name="connsiteX7" fmla="*/ 457200 w 914400"/>
                  <a:gd name="connsiteY7" fmla="*/ 854400 h 914400"/>
                  <a:gd name="connsiteX8" fmla="*/ 174635 w 914400"/>
                  <a:gd name="connsiteY8" fmla="*/ 914398 h 914400"/>
                  <a:gd name="connsiteX9" fmla="*/ 141586 w 914400"/>
                  <a:gd name="connsiteY9" fmla="*/ 613293 h 914400"/>
                  <a:gd name="connsiteX10" fmla="*/ 1 w 914400"/>
                  <a:gd name="connsiteY10" fmla="*/ 349269 h 914400"/>
                  <a:gd name="connsiteX0" fmla="*/ 0 w 914398"/>
                  <a:gd name="connsiteY0" fmla="*/ 349269 h 923906"/>
                  <a:gd name="connsiteX1" fmla="*/ 262139 w 914398"/>
                  <a:gd name="connsiteY1" fmla="*/ 223173 h 923906"/>
                  <a:gd name="connsiteX2" fmla="*/ 457199 w 914398"/>
                  <a:gd name="connsiteY2" fmla="*/ 0 h 923906"/>
                  <a:gd name="connsiteX3" fmla="*/ 652259 w 914398"/>
                  <a:gd name="connsiteY3" fmla="*/ 223173 h 923906"/>
                  <a:gd name="connsiteX4" fmla="*/ 914398 w 914398"/>
                  <a:gd name="connsiteY4" fmla="*/ 349269 h 923906"/>
                  <a:gd name="connsiteX5" fmla="*/ 772813 w 914398"/>
                  <a:gd name="connsiteY5" fmla="*/ 613293 h 923906"/>
                  <a:gd name="connsiteX6" fmla="*/ 739764 w 914398"/>
                  <a:gd name="connsiteY6" fmla="*/ 914398 h 923906"/>
                  <a:gd name="connsiteX7" fmla="*/ 457199 w 914398"/>
                  <a:gd name="connsiteY7" fmla="*/ 854400 h 923906"/>
                  <a:gd name="connsiteX8" fmla="*/ 174634 w 914398"/>
                  <a:gd name="connsiteY8" fmla="*/ 914398 h 923906"/>
                  <a:gd name="connsiteX9" fmla="*/ 141585 w 914398"/>
                  <a:gd name="connsiteY9" fmla="*/ 613293 h 923906"/>
                  <a:gd name="connsiteX10" fmla="*/ 0 w 914398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18524" h="923906">
                    <a:moveTo>
                      <a:pt x="2063" y="349269"/>
                    </a:moveTo>
                    <a:cubicBezTo>
                      <a:pt x="22155" y="284249"/>
                      <a:pt x="188002" y="281384"/>
                      <a:pt x="264202" y="223173"/>
                    </a:cubicBezTo>
                    <a:cubicBezTo>
                      <a:pt x="340402" y="164962"/>
                      <a:pt x="394242" y="0"/>
                      <a:pt x="459262" y="0"/>
                    </a:cubicBezTo>
                    <a:cubicBezTo>
                      <a:pt x="524282" y="0"/>
                      <a:pt x="578122" y="164962"/>
                      <a:pt x="654322" y="223173"/>
                    </a:cubicBezTo>
                    <a:cubicBezTo>
                      <a:pt x="730522" y="281384"/>
                      <a:pt x="896369" y="284249"/>
                      <a:pt x="916461" y="349269"/>
                    </a:cubicBezTo>
                    <a:cubicBezTo>
                      <a:pt x="936553" y="414289"/>
                      <a:pt x="803982" y="519105"/>
                      <a:pt x="774876" y="613293"/>
                    </a:cubicBezTo>
                    <a:cubicBezTo>
                      <a:pt x="745770" y="707481"/>
                      <a:pt x="794429" y="874213"/>
                      <a:pt x="741827" y="914398"/>
                    </a:cubicBezTo>
                    <a:cubicBezTo>
                      <a:pt x="689225" y="954583"/>
                      <a:pt x="553450" y="854400"/>
                      <a:pt x="459262" y="854400"/>
                    </a:cubicBezTo>
                    <a:cubicBezTo>
                      <a:pt x="365074" y="874399"/>
                      <a:pt x="257367" y="928196"/>
                      <a:pt x="176697" y="914398"/>
                    </a:cubicBezTo>
                    <a:cubicBezTo>
                      <a:pt x="96027" y="900600"/>
                      <a:pt x="172754" y="707481"/>
                      <a:pt x="143648" y="613293"/>
                    </a:cubicBezTo>
                    <a:cubicBezTo>
                      <a:pt x="114542" y="519105"/>
                      <a:pt x="-18029" y="414289"/>
                      <a:pt x="2063" y="349269"/>
                    </a:cubicBezTo>
                    <a:close/>
                  </a:path>
                </a:pathLst>
              </a:custGeom>
              <a:solidFill>
                <a:srgbClr val="64E4F2"/>
              </a:solidFill>
              <a:ln w="15875">
                <a:solidFill>
                  <a:schemeClr val="bg1"/>
                </a:solidFill>
              </a:ln>
              <a:effectLst>
                <a:innerShdw blurRad="292100">
                  <a:srgbClr val="00B0F0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653225">
                  <a:defRPr/>
                </a:pPr>
                <a:endParaRPr lang="zh-CN" altLang="en-US" sz="1286">
                  <a:solidFill>
                    <a:srgbClr val="FFFFFF"/>
                  </a:solidFill>
                  <a:latin typeface="Verdana"/>
                  <a:cs typeface="Arial"/>
                </a:endParaRPr>
              </a:p>
            </p:txBody>
          </p:sp>
          <p:sp>
            <p:nvSpPr>
              <p:cNvPr id="37" name="五角星 2"/>
              <p:cNvSpPr/>
              <p:nvPr/>
            </p:nvSpPr>
            <p:spPr>
              <a:xfrm rot="20424262">
                <a:off x="11003815" y="4638630"/>
                <a:ext cx="285979" cy="213826"/>
              </a:xfrm>
              <a:custGeom>
                <a:avLst/>
                <a:gdLst>
                  <a:gd name="connsiteX0" fmla="*/ 1 w 914400"/>
                  <a:gd name="connsiteY0" fmla="*/ 349269 h 914400"/>
                  <a:gd name="connsiteX1" fmla="*/ 262140 w 914400"/>
                  <a:gd name="connsiteY1" fmla="*/ 223173 h 914400"/>
                  <a:gd name="connsiteX2" fmla="*/ 457200 w 914400"/>
                  <a:gd name="connsiteY2" fmla="*/ 0 h 914400"/>
                  <a:gd name="connsiteX3" fmla="*/ 652260 w 914400"/>
                  <a:gd name="connsiteY3" fmla="*/ 223173 h 914400"/>
                  <a:gd name="connsiteX4" fmla="*/ 914399 w 914400"/>
                  <a:gd name="connsiteY4" fmla="*/ 349269 h 914400"/>
                  <a:gd name="connsiteX5" fmla="*/ 772814 w 914400"/>
                  <a:gd name="connsiteY5" fmla="*/ 613293 h 914400"/>
                  <a:gd name="connsiteX6" fmla="*/ 739765 w 914400"/>
                  <a:gd name="connsiteY6" fmla="*/ 914398 h 914400"/>
                  <a:gd name="connsiteX7" fmla="*/ 457200 w 914400"/>
                  <a:gd name="connsiteY7" fmla="*/ 854400 h 914400"/>
                  <a:gd name="connsiteX8" fmla="*/ 174635 w 914400"/>
                  <a:gd name="connsiteY8" fmla="*/ 914398 h 914400"/>
                  <a:gd name="connsiteX9" fmla="*/ 141586 w 914400"/>
                  <a:gd name="connsiteY9" fmla="*/ 613293 h 914400"/>
                  <a:gd name="connsiteX10" fmla="*/ 1 w 914400"/>
                  <a:gd name="connsiteY10" fmla="*/ 349269 h 914400"/>
                  <a:gd name="connsiteX0" fmla="*/ 0 w 914398"/>
                  <a:gd name="connsiteY0" fmla="*/ 349269 h 923906"/>
                  <a:gd name="connsiteX1" fmla="*/ 262139 w 914398"/>
                  <a:gd name="connsiteY1" fmla="*/ 223173 h 923906"/>
                  <a:gd name="connsiteX2" fmla="*/ 457199 w 914398"/>
                  <a:gd name="connsiteY2" fmla="*/ 0 h 923906"/>
                  <a:gd name="connsiteX3" fmla="*/ 652259 w 914398"/>
                  <a:gd name="connsiteY3" fmla="*/ 223173 h 923906"/>
                  <a:gd name="connsiteX4" fmla="*/ 914398 w 914398"/>
                  <a:gd name="connsiteY4" fmla="*/ 349269 h 923906"/>
                  <a:gd name="connsiteX5" fmla="*/ 772813 w 914398"/>
                  <a:gd name="connsiteY5" fmla="*/ 613293 h 923906"/>
                  <a:gd name="connsiteX6" fmla="*/ 739764 w 914398"/>
                  <a:gd name="connsiteY6" fmla="*/ 914398 h 923906"/>
                  <a:gd name="connsiteX7" fmla="*/ 457199 w 914398"/>
                  <a:gd name="connsiteY7" fmla="*/ 854400 h 923906"/>
                  <a:gd name="connsiteX8" fmla="*/ 174634 w 914398"/>
                  <a:gd name="connsiteY8" fmla="*/ 914398 h 923906"/>
                  <a:gd name="connsiteX9" fmla="*/ 141585 w 914398"/>
                  <a:gd name="connsiteY9" fmla="*/ 613293 h 923906"/>
                  <a:gd name="connsiteX10" fmla="*/ 0 w 914398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654322 w 918524"/>
                  <a:gd name="connsiteY0" fmla="*/ 223173 h 923906"/>
                  <a:gd name="connsiteX1" fmla="*/ 916461 w 918524"/>
                  <a:gd name="connsiteY1" fmla="*/ 349269 h 923906"/>
                  <a:gd name="connsiteX2" fmla="*/ 774876 w 918524"/>
                  <a:gd name="connsiteY2" fmla="*/ 613293 h 923906"/>
                  <a:gd name="connsiteX3" fmla="*/ 741827 w 918524"/>
                  <a:gd name="connsiteY3" fmla="*/ 914398 h 923906"/>
                  <a:gd name="connsiteX4" fmla="*/ 459262 w 918524"/>
                  <a:gd name="connsiteY4" fmla="*/ 854400 h 923906"/>
                  <a:gd name="connsiteX5" fmla="*/ 176697 w 918524"/>
                  <a:gd name="connsiteY5" fmla="*/ 914398 h 923906"/>
                  <a:gd name="connsiteX6" fmla="*/ 143648 w 918524"/>
                  <a:gd name="connsiteY6" fmla="*/ 613293 h 923906"/>
                  <a:gd name="connsiteX7" fmla="*/ 2063 w 918524"/>
                  <a:gd name="connsiteY7" fmla="*/ 349269 h 923906"/>
                  <a:gd name="connsiteX8" fmla="*/ 264202 w 918524"/>
                  <a:gd name="connsiteY8" fmla="*/ 223173 h 923906"/>
                  <a:gd name="connsiteX9" fmla="*/ 459262 w 918524"/>
                  <a:gd name="connsiteY9" fmla="*/ 0 h 923906"/>
                  <a:gd name="connsiteX10" fmla="*/ 715845 w 918524"/>
                  <a:gd name="connsiteY10" fmla="*/ 284696 h 923906"/>
                  <a:gd name="connsiteX0" fmla="*/ 916461 w 918524"/>
                  <a:gd name="connsiteY0" fmla="*/ 349269 h 923906"/>
                  <a:gd name="connsiteX1" fmla="*/ 774876 w 918524"/>
                  <a:gd name="connsiteY1" fmla="*/ 613293 h 923906"/>
                  <a:gd name="connsiteX2" fmla="*/ 741827 w 918524"/>
                  <a:gd name="connsiteY2" fmla="*/ 914398 h 923906"/>
                  <a:gd name="connsiteX3" fmla="*/ 459262 w 918524"/>
                  <a:gd name="connsiteY3" fmla="*/ 854400 h 923906"/>
                  <a:gd name="connsiteX4" fmla="*/ 176697 w 918524"/>
                  <a:gd name="connsiteY4" fmla="*/ 914398 h 923906"/>
                  <a:gd name="connsiteX5" fmla="*/ 143648 w 918524"/>
                  <a:gd name="connsiteY5" fmla="*/ 613293 h 923906"/>
                  <a:gd name="connsiteX6" fmla="*/ 2063 w 918524"/>
                  <a:gd name="connsiteY6" fmla="*/ 349269 h 923906"/>
                  <a:gd name="connsiteX7" fmla="*/ 264202 w 918524"/>
                  <a:gd name="connsiteY7" fmla="*/ 223173 h 923906"/>
                  <a:gd name="connsiteX8" fmla="*/ 459262 w 918524"/>
                  <a:gd name="connsiteY8" fmla="*/ 0 h 923906"/>
                  <a:gd name="connsiteX9" fmla="*/ 715845 w 918524"/>
                  <a:gd name="connsiteY9" fmla="*/ 284696 h 923906"/>
                  <a:gd name="connsiteX0" fmla="*/ 774876 w 774876"/>
                  <a:gd name="connsiteY0" fmla="*/ 613293 h 923906"/>
                  <a:gd name="connsiteX1" fmla="*/ 741827 w 774876"/>
                  <a:gd name="connsiteY1" fmla="*/ 914398 h 923906"/>
                  <a:gd name="connsiteX2" fmla="*/ 459262 w 774876"/>
                  <a:gd name="connsiteY2" fmla="*/ 854400 h 923906"/>
                  <a:gd name="connsiteX3" fmla="*/ 176697 w 774876"/>
                  <a:gd name="connsiteY3" fmla="*/ 914398 h 923906"/>
                  <a:gd name="connsiteX4" fmla="*/ 143648 w 774876"/>
                  <a:gd name="connsiteY4" fmla="*/ 613293 h 923906"/>
                  <a:gd name="connsiteX5" fmla="*/ 2063 w 774876"/>
                  <a:gd name="connsiteY5" fmla="*/ 349269 h 923906"/>
                  <a:gd name="connsiteX6" fmla="*/ 264202 w 774876"/>
                  <a:gd name="connsiteY6" fmla="*/ 223173 h 923906"/>
                  <a:gd name="connsiteX7" fmla="*/ 459262 w 774876"/>
                  <a:gd name="connsiteY7" fmla="*/ 0 h 923906"/>
                  <a:gd name="connsiteX8" fmla="*/ 715845 w 774876"/>
                  <a:gd name="connsiteY8" fmla="*/ 284696 h 923906"/>
                  <a:gd name="connsiteX0" fmla="*/ 741827 w 741827"/>
                  <a:gd name="connsiteY0" fmla="*/ 914398 h 923906"/>
                  <a:gd name="connsiteX1" fmla="*/ 459262 w 741827"/>
                  <a:gd name="connsiteY1" fmla="*/ 854400 h 923906"/>
                  <a:gd name="connsiteX2" fmla="*/ 176697 w 741827"/>
                  <a:gd name="connsiteY2" fmla="*/ 914398 h 923906"/>
                  <a:gd name="connsiteX3" fmla="*/ 143648 w 741827"/>
                  <a:gd name="connsiteY3" fmla="*/ 613293 h 923906"/>
                  <a:gd name="connsiteX4" fmla="*/ 2063 w 741827"/>
                  <a:gd name="connsiteY4" fmla="*/ 349269 h 923906"/>
                  <a:gd name="connsiteX5" fmla="*/ 264202 w 741827"/>
                  <a:gd name="connsiteY5" fmla="*/ 223173 h 923906"/>
                  <a:gd name="connsiteX6" fmla="*/ 459262 w 741827"/>
                  <a:gd name="connsiteY6" fmla="*/ 0 h 923906"/>
                  <a:gd name="connsiteX7" fmla="*/ 715845 w 741827"/>
                  <a:gd name="connsiteY7" fmla="*/ 284696 h 923906"/>
                  <a:gd name="connsiteX0" fmla="*/ 459262 w 715845"/>
                  <a:gd name="connsiteY0" fmla="*/ 854400 h 916632"/>
                  <a:gd name="connsiteX1" fmla="*/ 176697 w 715845"/>
                  <a:gd name="connsiteY1" fmla="*/ 914398 h 916632"/>
                  <a:gd name="connsiteX2" fmla="*/ 143648 w 715845"/>
                  <a:gd name="connsiteY2" fmla="*/ 613293 h 916632"/>
                  <a:gd name="connsiteX3" fmla="*/ 2063 w 715845"/>
                  <a:gd name="connsiteY3" fmla="*/ 349269 h 916632"/>
                  <a:gd name="connsiteX4" fmla="*/ 264202 w 715845"/>
                  <a:gd name="connsiteY4" fmla="*/ 223173 h 916632"/>
                  <a:gd name="connsiteX5" fmla="*/ 459262 w 715845"/>
                  <a:gd name="connsiteY5" fmla="*/ 0 h 916632"/>
                  <a:gd name="connsiteX6" fmla="*/ 715845 w 715845"/>
                  <a:gd name="connsiteY6" fmla="*/ 284696 h 916632"/>
                  <a:gd name="connsiteX0" fmla="*/ 176697 w 715845"/>
                  <a:gd name="connsiteY0" fmla="*/ 914398 h 914398"/>
                  <a:gd name="connsiteX1" fmla="*/ 143648 w 715845"/>
                  <a:gd name="connsiteY1" fmla="*/ 613293 h 914398"/>
                  <a:gd name="connsiteX2" fmla="*/ 2063 w 715845"/>
                  <a:gd name="connsiteY2" fmla="*/ 349269 h 914398"/>
                  <a:gd name="connsiteX3" fmla="*/ 264202 w 715845"/>
                  <a:gd name="connsiteY3" fmla="*/ 223173 h 914398"/>
                  <a:gd name="connsiteX4" fmla="*/ 459262 w 715845"/>
                  <a:gd name="connsiteY4" fmla="*/ 0 h 914398"/>
                  <a:gd name="connsiteX5" fmla="*/ 715845 w 715845"/>
                  <a:gd name="connsiteY5" fmla="*/ 284696 h 914398"/>
                  <a:gd name="connsiteX0" fmla="*/ 143648 w 715845"/>
                  <a:gd name="connsiteY0" fmla="*/ 613293 h 613293"/>
                  <a:gd name="connsiteX1" fmla="*/ 2063 w 715845"/>
                  <a:gd name="connsiteY1" fmla="*/ 349269 h 613293"/>
                  <a:gd name="connsiteX2" fmla="*/ 264202 w 715845"/>
                  <a:gd name="connsiteY2" fmla="*/ 223173 h 613293"/>
                  <a:gd name="connsiteX3" fmla="*/ 459262 w 715845"/>
                  <a:gd name="connsiteY3" fmla="*/ 0 h 613293"/>
                  <a:gd name="connsiteX4" fmla="*/ 715845 w 715845"/>
                  <a:gd name="connsiteY4" fmla="*/ 284696 h 613293"/>
                  <a:gd name="connsiteX0" fmla="*/ 0 w 713782"/>
                  <a:gd name="connsiteY0" fmla="*/ 349269 h 349269"/>
                  <a:gd name="connsiteX1" fmla="*/ 262139 w 713782"/>
                  <a:gd name="connsiteY1" fmla="*/ 223173 h 349269"/>
                  <a:gd name="connsiteX2" fmla="*/ 457199 w 713782"/>
                  <a:gd name="connsiteY2" fmla="*/ 0 h 349269"/>
                  <a:gd name="connsiteX3" fmla="*/ 713782 w 713782"/>
                  <a:gd name="connsiteY3" fmla="*/ 284696 h 349269"/>
                  <a:gd name="connsiteX0" fmla="*/ 0 w 457199"/>
                  <a:gd name="connsiteY0" fmla="*/ 349269 h 349269"/>
                  <a:gd name="connsiteX1" fmla="*/ 262139 w 457199"/>
                  <a:gd name="connsiteY1" fmla="*/ 223173 h 349269"/>
                  <a:gd name="connsiteX2" fmla="*/ 457199 w 457199"/>
                  <a:gd name="connsiteY2" fmla="*/ 0 h 3492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57199" h="349269">
                    <a:moveTo>
                      <a:pt x="0" y="349269"/>
                    </a:moveTo>
                    <a:cubicBezTo>
                      <a:pt x="20092" y="284249"/>
                      <a:pt x="185939" y="281384"/>
                      <a:pt x="262139" y="223173"/>
                    </a:cubicBezTo>
                    <a:cubicBezTo>
                      <a:pt x="338339" y="164962"/>
                      <a:pt x="392179" y="0"/>
                      <a:pt x="457199" y="0"/>
                    </a:cubicBezTo>
                  </a:path>
                </a:pathLst>
              </a:custGeom>
              <a:noFill/>
              <a:ln w="28575" cap="rnd">
                <a:solidFill>
                  <a:schemeClr val="bg1">
                    <a:alpha val="89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653225">
                  <a:defRPr/>
                </a:pPr>
                <a:endParaRPr lang="zh-CN" altLang="en-US" sz="1286">
                  <a:solidFill>
                    <a:srgbClr val="FFFFFF"/>
                  </a:solidFill>
                  <a:latin typeface="Verdana"/>
                  <a:cs typeface="Arial"/>
                </a:endParaRPr>
              </a:p>
            </p:txBody>
          </p:sp>
          <p:sp>
            <p:nvSpPr>
              <p:cNvPr id="38" name="五角星 2"/>
              <p:cNvSpPr/>
              <p:nvPr/>
            </p:nvSpPr>
            <p:spPr>
              <a:xfrm rot="6997346">
                <a:off x="11529898" y="4878840"/>
                <a:ext cx="128296" cy="142990"/>
              </a:xfrm>
              <a:custGeom>
                <a:avLst/>
                <a:gdLst>
                  <a:gd name="connsiteX0" fmla="*/ 1 w 914400"/>
                  <a:gd name="connsiteY0" fmla="*/ 349269 h 914400"/>
                  <a:gd name="connsiteX1" fmla="*/ 262140 w 914400"/>
                  <a:gd name="connsiteY1" fmla="*/ 223173 h 914400"/>
                  <a:gd name="connsiteX2" fmla="*/ 457200 w 914400"/>
                  <a:gd name="connsiteY2" fmla="*/ 0 h 914400"/>
                  <a:gd name="connsiteX3" fmla="*/ 652260 w 914400"/>
                  <a:gd name="connsiteY3" fmla="*/ 223173 h 914400"/>
                  <a:gd name="connsiteX4" fmla="*/ 914399 w 914400"/>
                  <a:gd name="connsiteY4" fmla="*/ 349269 h 914400"/>
                  <a:gd name="connsiteX5" fmla="*/ 772814 w 914400"/>
                  <a:gd name="connsiteY5" fmla="*/ 613293 h 914400"/>
                  <a:gd name="connsiteX6" fmla="*/ 739765 w 914400"/>
                  <a:gd name="connsiteY6" fmla="*/ 914398 h 914400"/>
                  <a:gd name="connsiteX7" fmla="*/ 457200 w 914400"/>
                  <a:gd name="connsiteY7" fmla="*/ 854400 h 914400"/>
                  <a:gd name="connsiteX8" fmla="*/ 174635 w 914400"/>
                  <a:gd name="connsiteY8" fmla="*/ 914398 h 914400"/>
                  <a:gd name="connsiteX9" fmla="*/ 141586 w 914400"/>
                  <a:gd name="connsiteY9" fmla="*/ 613293 h 914400"/>
                  <a:gd name="connsiteX10" fmla="*/ 1 w 914400"/>
                  <a:gd name="connsiteY10" fmla="*/ 349269 h 914400"/>
                  <a:gd name="connsiteX0" fmla="*/ 0 w 914398"/>
                  <a:gd name="connsiteY0" fmla="*/ 349269 h 923906"/>
                  <a:gd name="connsiteX1" fmla="*/ 262139 w 914398"/>
                  <a:gd name="connsiteY1" fmla="*/ 223173 h 923906"/>
                  <a:gd name="connsiteX2" fmla="*/ 457199 w 914398"/>
                  <a:gd name="connsiteY2" fmla="*/ 0 h 923906"/>
                  <a:gd name="connsiteX3" fmla="*/ 652259 w 914398"/>
                  <a:gd name="connsiteY3" fmla="*/ 223173 h 923906"/>
                  <a:gd name="connsiteX4" fmla="*/ 914398 w 914398"/>
                  <a:gd name="connsiteY4" fmla="*/ 349269 h 923906"/>
                  <a:gd name="connsiteX5" fmla="*/ 772813 w 914398"/>
                  <a:gd name="connsiteY5" fmla="*/ 613293 h 923906"/>
                  <a:gd name="connsiteX6" fmla="*/ 739764 w 914398"/>
                  <a:gd name="connsiteY6" fmla="*/ 914398 h 923906"/>
                  <a:gd name="connsiteX7" fmla="*/ 457199 w 914398"/>
                  <a:gd name="connsiteY7" fmla="*/ 854400 h 923906"/>
                  <a:gd name="connsiteX8" fmla="*/ 174634 w 914398"/>
                  <a:gd name="connsiteY8" fmla="*/ 914398 h 923906"/>
                  <a:gd name="connsiteX9" fmla="*/ 141585 w 914398"/>
                  <a:gd name="connsiteY9" fmla="*/ 613293 h 923906"/>
                  <a:gd name="connsiteX10" fmla="*/ 0 w 914398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654322 w 918524"/>
                  <a:gd name="connsiteY0" fmla="*/ 223173 h 923906"/>
                  <a:gd name="connsiteX1" fmla="*/ 916461 w 918524"/>
                  <a:gd name="connsiteY1" fmla="*/ 349269 h 923906"/>
                  <a:gd name="connsiteX2" fmla="*/ 774876 w 918524"/>
                  <a:gd name="connsiteY2" fmla="*/ 613293 h 923906"/>
                  <a:gd name="connsiteX3" fmla="*/ 741827 w 918524"/>
                  <a:gd name="connsiteY3" fmla="*/ 914398 h 923906"/>
                  <a:gd name="connsiteX4" fmla="*/ 459262 w 918524"/>
                  <a:gd name="connsiteY4" fmla="*/ 854400 h 923906"/>
                  <a:gd name="connsiteX5" fmla="*/ 176697 w 918524"/>
                  <a:gd name="connsiteY5" fmla="*/ 914398 h 923906"/>
                  <a:gd name="connsiteX6" fmla="*/ 143648 w 918524"/>
                  <a:gd name="connsiteY6" fmla="*/ 613293 h 923906"/>
                  <a:gd name="connsiteX7" fmla="*/ 2063 w 918524"/>
                  <a:gd name="connsiteY7" fmla="*/ 349269 h 923906"/>
                  <a:gd name="connsiteX8" fmla="*/ 264202 w 918524"/>
                  <a:gd name="connsiteY8" fmla="*/ 223173 h 923906"/>
                  <a:gd name="connsiteX9" fmla="*/ 459262 w 918524"/>
                  <a:gd name="connsiteY9" fmla="*/ 0 h 923906"/>
                  <a:gd name="connsiteX10" fmla="*/ 715845 w 918524"/>
                  <a:gd name="connsiteY10" fmla="*/ 284696 h 923906"/>
                  <a:gd name="connsiteX0" fmla="*/ 916461 w 918524"/>
                  <a:gd name="connsiteY0" fmla="*/ 349269 h 923906"/>
                  <a:gd name="connsiteX1" fmla="*/ 774876 w 918524"/>
                  <a:gd name="connsiteY1" fmla="*/ 613293 h 923906"/>
                  <a:gd name="connsiteX2" fmla="*/ 741827 w 918524"/>
                  <a:gd name="connsiteY2" fmla="*/ 914398 h 923906"/>
                  <a:gd name="connsiteX3" fmla="*/ 459262 w 918524"/>
                  <a:gd name="connsiteY3" fmla="*/ 854400 h 923906"/>
                  <a:gd name="connsiteX4" fmla="*/ 176697 w 918524"/>
                  <a:gd name="connsiteY4" fmla="*/ 914398 h 923906"/>
                  <a:gd name="connsiteX5" fmla="*/ 143648 w 918524"/>
                  <a:gd name="connsiteY5" fmla="*/ 613293 h 923906"/>
                  <a:gd name="connsiteX6" fmla="*/ 2063 w 918524"/>
                  <a:gd name="connsiteY6" fmla="*/ 349269 h 923906"/>
                  <a:gd name="connsiteX7" fmla="*/ 264202 w 918524"/>
                  <a:gd name="connsiteY7" fmla="*/ 223173 h 923906"/>
                  <a:gd name="connsiteX8" fmla="*/ 459262 w 918524"/>
                  <a:gd name="connsiteY8" fmla="*/ 0 h 923906"/>
                  <a:gd name="connsiteX9" fmla="*/ 715845 w 918524"/>
                  <a:gd name="connsiteY9" fmla="*/ 284696 h 923906"/>
                  <a:gd name="connsiteX0" fmla="*/ 774876 w 774876"/>
                  <a:gd name="connsiteY0" fmla="*/ 613293 h 923906"/>
                  <a:gd name="connsiteX1" fmla="*/ 741827 w 774876"/>
                  <a:gd name="connsiteY1" fmla="*/ 914398 h 923906"/>
                  <a:gd name="connsiteX2" fmla="*/ 459262 w 774876"/>
                  <a:gd name="connsiteY2" fmla="*/ 854400 h 923906"/>
                  <a:gd name="connsiteX3" fmla="*/ 176697 w 774876"/>
                  <a:gd name="connsiteY3" fmla="*/ 914398 h 923906"/>
                  <a:gd name="connsiteX4" fmla="*/ 143648 w 774876"/>
                  <a:gd name="connsiteY4" fmla="*/ 613293 h 923906"/>
                  <a:gd name="connsiteX5" fmla="*/ 2063 w 774876"/>
                  <a:gd name="connsiteY5" fmla="*/ 349269 h 923906"/>
                  <a:gd name="connsiteX6" fmla="*/ 264202 w 774876"/>
                  <a:gd name="connsiteY6" fmla="*/ 223173 h 923906"/>
                  <a:gd name="connsiteX7" fmla="*/ 459262 w 774876"/>
                  <a:gd name="connsiteY7" fmla="*/ 0 h 923906"/>
                  <a:gd name="connsiteX8" fmla="*/ 715845 w 774876"/>
                  <a:gd name="connsiteY8" fmla="*/ 284696 h 923906"/>
                  <a:gd name="connsiteX0" fmla="*/ 741827 w 741827"/>
                  <a:gd name="connsiteY0" fmla="*/ 914398 h 923906"/>
                  <a:gd name="connsiteX1" fmla="*/ 459262 w 741827"/>
                  <a:gd name="connsiteY1" fmla="*/ 854400 h 923906"/>
                  <a:gd name="connsiteX2" fmla="*/ 176697 w 741827"/>
                  <a:gd name="connsiteY2" fmla="*/ 914398 h 923906"/>
                  <a:gd name="connsiteX3" fmla="*/ 143648 w 741827"/>
                  <a:gd name="connsiteY3" fmla="*/ 613293 h 923906"/>
                  <a:gd name="connsiteX4" fmla="*/ 2063 w 741827"/>
                  <a:gd name="connsiteY4" fmla="*/ 349269 h 923906"/>
                  <a:gd name="connsiteX5" fmla="*/ 264202 w 741827"/>
                  <a:gd name="connsiteY5" fmla="*/ 223173 h 923906"/>
                  <a:gd name="connsiteX6" fmla="*/ 459262 w 741827"/>
                  <a:gd name="connsiteY6" fmla="*/ 0 h 923906"/>
                  <a:gd name="connsiteX7" fmla="*/ 715845 w 741827"/>
                  <a:gd name="connsiteY7" fmla="*/ 284696 h 923906"/>
                  <a:gd name="connsiteX0" fmla="*/ 459262 w 715845"/>
                  <a:gd name="connsiteY0" fmla="*/ 854400 h 916632"/>
                  <a:gd name="connsiteX1" fmla="*/ 176697 w 715845"/>
                  <a:gd name="connsiteY1" fmla="*/ 914398 h 916632"/>
                  <a:gd name="connsiteX2" fmla="*/ 143648 w 715845"/>
                  <a:gd name="connsiteY2" fmla="*/ 613293 h 916632"/>
                  <a:gd name="connsiteX3" fmla="*/ 2063 w 715845"/>
                  <a:gd name="connsiteY3" fmla="*/ 349269 h 916632"/>
                  <a:gd name="connsiteX4" fmla="*/ 264202 w 715845"/>
                  <a:gd name="connsiteY4" fmla="*/ 223173 h 916632"/>
                  <a:gd name="connsiteX5" fmla="*/ 459262 w 715845"/>
                  <a:gd name="connsiteY5" fmla="*/ 0 h 916632"/>
                  <a:gd name="connsiteX6" fmla="*/ 715845 w 715845"/>
                  <a:gd name="connsiteY6" fmla="*/ 284696 h 916632"/>
                  <a:gd name="connsiteX0" fmla="*/ 176697 w 715845"/>
                  <a:gd name="connsiteY0" fmla="*/ 914398 h 914398"/>
                  <a:gd name="connsiteX1" fmla="*/ 143648 w 715845"/>
                  <a:gd name="connsiteY1" fmla="*/ 613293 h 914398"/>
                  <a:gd name="connsiteX2" fmla="*/ 2063 w 715845"/>
                  <a:gd name="connsiteY2" fmla="*/ 349269 h 914398"/>
                  <a:gd name="connsiteX3" fmla="*/ 264202 w 715845"/>
                  <a:gd name="connsiteY3" fmla="*/ 223173 h 914398"/>
                  <a:gd name="connsiteX4" fmla="*/ 459262 w 715845"/>
                  <a:gd name="connsiteY4" fmla="*/ 0 h 914398"/>
                  <a:gd name="connsiteX5" fmla="*/ 715845 w 715845"/>
                  <a:gd name="connsiteY5" fmla="*/ 284696 h 914398"/>
                  <a:gd name="connsiteX0" fmla="*/ 143648 w 715845"/>
                  <a:gd name="connsiteY0" fmla="*/ 613293 h 613293"/>
                  <a:gd name="connsiteX1" fmla="*/ 2063 w 715845"/>
                  <a:gd name="connsiteY1" fmla="*/ 349269 h 613293"/>
                  <a:gd name="connsiteX2" fmla="*/ 264202 w 715845"/>
                  <a:gd name="connsiteY2" fmla="*/ 223173 h 613293"/>
                  <a:gd name="connsiteX3" fmla="*/ 459262 w 715845"/>
                  <a:gd name="connsiteY3" fmla="*/ 0 h 613293"/>
                  <a:gd name="connsiteX4" fmla="*/ 715845 w 715845"/>
                  <a:gd name="connsiteY4" fmla="*/ 284696 h 613293"/>
                  <a:gd name="connsiteX0" fmla="*/ 0 w 713782"/>
                  <a:gd name="connsiteY0" fmla="*/ 349269 h 349269"/>
                  <a:gd name="connsiteX1" fmla="*/ 262139 w 713782"/>
                  <a:gd name="connsiteY1" fmla="*/ 223173 h 349269"/>
                  <a:gd name="connsiteX2" fmla="*/ 457199 w 713782"/>
                  <a:gd name="connsiteY2" fmla="*/ 0 h 349269"/>
                  <a:gd name="connsiteX3" fmla="*/ 713782 w 713782"/>
                  <a:gd name="connsiteY3" fmla="*/ 284696 h 349269"/>
                  <a:gd name="connsiteX0" fmla="*/ 0 w 457199"/>
                  <a:gd name="connsiteY0" fmla="*/ 349269 h 349269"/>
                  <a:gd name="connsiteX1" fmla="*/ 262139 w 457199"/>
                  <a:gd name="connsiteY1" fmla="*/ 223173 h 349269"/>
                  <a:gd name="connsiteX2" fmla="*/ 457199 w 457199"/>
                  <a:gd name="connsiteY2" fmla="*/ 0 h 349269"/>
                  <a:gd name="connsiteX0" fmla="*/ 0 w 195060"/>
                  <a:gd name="connsiteY0" fmla="*/ 223173 h 223173"/>
                  <a:gd name="connsiteX1" fmla="*/ 195060 w 195060"/>
                  <a:gd name="connsiteY1" fmla="*/ 0 h 2231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95060" h="223173">
                    <a:moveTo>
                      <a:pt x="0" y="223173"/>
                    </a:moveTo>
                    <a:cubicBezTo>
                      <a:pt x="76200" y="164962"/>
                      <a:pt x="130040" y="0"/>
                      <a:pt x="195060" y="0"/>
                    </a:cubicBezTo>
                  </a:path>
                </a:pathLst>
              </a:custGeom>
              <a:noFill/>
              <a:ln w="28575" cap="rnd">
                <a:solidFill>
                  <a:schemeClr val="bg1">
                    <a:alpha val="69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653225">
                  <a:defRPr/>
                </a:pPr>
                <a:endParaRPr lang="zh-CN" altLang="en-US" sz="1286">
                  <a:solidFill>
                    <a:srgbClr val="FFFFFF"/>
                  </a:solidFill>
                  <a:latin typeface="Verdana"/>
                  <a:cs typeface="Arial"/>
                </a:endParaRPr>
              </a:p>
            </p:txBody>
          </p:sp>
        </p:grpSp>
      </p:grpSp>
      <p:grpSp>
        <p:nvGrpSpPr>
          <p:cNvPr id="4109" name="组合 47"/>
          <p:cNvGrpSpPr>
            <a:grpSpLocks/>
          </p:cNvGrpSpPr>
          <p:nvPr/>
        </p:nvGrpSpPr>
        <p:grpSpPr bwMode="auto">
          <a:xfrm rot="-264783">
            <a:off x="1550921" y="3540138"/>
            <a:ext cx="238148" cy="238148"/>
            <a:chOff x="7973454" y="5027358"/>
            <a:chExt cx="1573288" cy="1594782"/>
          </a:xfrm>
        </p:grpSpPr>
        <p:sp>
          <p:nvSpPr>
            <p:cNvPr id="43" name="五角星 2"/>
            <p:cNvSpPr/>
            <p:nvPr/>
          </p:nvSpPr>
          <p:spPr>
            <a:xfrm rot="20480842">
              <a:off x="7907959" y="5006978"/>
              <a:ext cx="1573288" cy="1579594"/>
            </a:xfrm>
            <a:custGeom>
              <a:avLst/>
              <a:gdLst>
                <a:gd name="connsiteX0" fmla="*/ 1 w 914400"/>
                <a:gd name="connsiteY0" fmla="*/ 349269 h 914400"/>
                <a:gd name="connsiteX1" fmla="*/ 262140 w 914400"/>
                <a:gd name="connsiteY1" fmla="*/ 223173 h 914400"/>
                <a:gd name="connsiteX2" fmla="*/ 457200 w 914400"/>
                <a:gd name="connsiteY2" fmla="*/ 0 h 914400"/>
                <a:gd name="connsiteX3" fmla="*/ 652260 w 914400"/>
                <a:gd name="connsiteY3" fmla="*/ 223173 h 914400"/>
                <a:gd name="connsiteX4" fmla="*/ 914399 w 914400"/>
                <a:gd name="connsiteY4" fmla="*/ 349269 h 914400"/>
                <a:gd name="connsiteX5" fmla="*/ 772814 w 914400"/>
                <a:gd name="connsiteY5" fmla="*/ 613293 h 914400"/>
                <a:gd name="connsiteX6" fmla="*/ 739765 w 914400"/>
                <a:gd name="connsiteY6" fmla="*/ 914398 h 914400"/>
                <a:gd name="connsiteX7" fmla="*/ 457200 w 914400"/>
                <a:gd name="connsiteY7" fmla="*/ 854400 h 914400"/>
                <a:gd name="connsiteX8" fmla="*/ 174635 w 914400"/>
                <a:gd name="connsiteY8" fmla="*/ 914398 h 914400"/>
                <a:gd name="connsiteX9" fmla="*/ 141586 w 914400"/>
                <a:gd name="connsiteY9" fmla="*/ 613293 h 914400"/>
                <a:gd name="connsiteX10" fmla="*/ 1 w 914400"/>
                <a:gd name="connsiteY10" fmla="*/ 349269 h 914400"/>
                <a:gd name="connsiteX0" fmla="*/ 0 w 914398"/>
                <a:gd name="connsiteY0" fmla="*/ 349269 h 923906"/>
                <a:gd name="connsiteX1" fmla="*/ 262139 w 914398"/>
                <a:gd name="connsiteY1" fmla="*/ 223173 h 923906"/>
                <a:gd name="connsiteX2" fmla="*/ 457199 w 914398"/>
                <a:gd name="connsiteY2" fmla="*/ 0 h 923906"/>
                <a:gd name="connsiteX3" fmla="*/ 652259 w 914398"/>
                <a:gd name="connsiteY3" fmla="*/ 223173 h 923906"/>
                <a:gd name="connsiteX4" fmla="*/ 914398 w 914398"/>
                <a:gd name="connsiteY4" fmla="*/ 349269 h 923906"/>
                <a:gd name="connsiteX5" fmla="*/ 772813 w 914398"/>
                <a:gd name="connsiteY5" fmla="*/ 613293 h 923906"/>
                <a:gd name="connsiteX6" fmla="*/ 739764 w 914398"/>
                <a:gd name="connsiteY6" fmla="*/ 914398 h 923906"/>
                <a:gd name="connsiteX7" fmla="*/ 457199 w 914398"/>
                <a:gd name="connsiteY7" fmla="*/ 854400 h 923906"/>
                <a:gd name="connsiteX8" fmla="*/ 174634 w 914398"/>
                <a:gd name="connsiteY8" fmla="*/ 914398 h 923906"/>
                <a:gd name="connsiteX9" fmla="*/ 141585 w 914398"/>
                <a:gd name="connsiteY9" fmla="*/ 613293 h 923906"/>
                <a:gd name="connsiteX10" fmla="*/ 0 w 914398"/>
                <a:gd name="connsiteY10" fmla="*/ 349269 h 923906"/>
                <a:gd name="connsiteX0" fmla="*/ 0 w 916461"/>
                <a:gd name="connsiteY0" fmla="*/ 349269 h 923906"/>
                <a:gd name="connsiteX1" fmla="*/ 262139 w 916461"/>
                <a:gd name="connsiteY1" fmla="*/ 223173 h 923906"/>
                <a:gd name="connsiteX2" fmla="*/ 457199 w 916461"/>
                <a:gd name="connsiteY2" fmla="*/ 0 h 923906"/>
                <a:gd name="connsiteX3" fmla="*/ 652259 w 916461"/>
                <a:gd name="connsiteY3" fmla="*/ 223173 h 923906"/>
                <a:gd name="connsiteX4" fmla="*/ 914398 w 916461"/>
                <a:gd name="connsiteY4" fmla="*/ 349269 h 923906"/>
                <a:gd name="connsiteX5" fmla="*/ 772813 w 916461"/>
                <a:gd name="connsiteY5" fmla="*/ 613293 h 923906"/>
                <a:gd name="connsiteX6" fmla="*/ 739764 w 916461"/>
                <a:gd name="connsiteY6" fmla="*/ 914398 h 923906"/>
                <a:gd name="connsiteX7" fmla="*/ 457199 w 916461"/>
                <a:gd name="connsiteY7" fmla="*/ 854400 h 923906"/>
                <a:gd name="connsiteX8" fmla="*/ 174634 w 916461"/>
                <a:gd name="connsiteY8" fmla="*/ 914398 h 923906"/>
                <a:gd name="connsiteX9" fmla="*/ 141585 w 916461"/>
                <a:gd name="connsiteY9" fmla="*/ 613293 h 923906"/>
                <a:gd name="connsiteX10" fmla="*/ 0 w 916461"/>
                <a:gd name="connsiteY10" fmla="*/ 349269 h 923906"/>
                <a:gd name="connsiteX0" fmla="*/ 0 w 916461"/>
                <a:gd name="connsiteY0" fmla="*/ 349269 h 923906"/>
                <a:gd name="connsiteX1" fmla="*/ 262139 w 916461"/>
                <a:gd name="connsiteY1" fmla="*/ 223173 h 923906"/>
                <a:gd name="connsiteX2" fmla="*/ 457199 w 916461"/>
                <a:gd name="connsiteY2" fmla="*/ 0 h 923906"/>
                <a:gd name="connsiteX3" fmla="*/ 652259 w 916461"/>
                <a:gd name="connsiteY3" fmla="*/ 223173 h 923906"/>
                <a:gd name="connsiteX4" fmla="*/ 914398 w 916461"/>
                <a:gd name="connsiteY4" fmla="*/ 349269 h 923906"/>
                <a:gd name="connsiteX5" fmla="*/ 772813 w 916461"/>
                <a:gd name="connsiteY5" fmla="*/ 613293 h 923906"/>
                <a:gd name="connsiteX6" fmla="*/ 739764 w 916461"/>
                <a:gd name="connsiteY6" fmla="*/ 914398 h 923906"/>
                <a:gd name="connsiteX7" fmla="*/ 457199 w 916461"/>
                <a:gd name="connsiteY7" fmla="*/ 854400 h 923906"/>
                <a:gd name="connsiteX8" fmla="*/ 174634 w 916461"/>
                <a:gd name="connsiteY8" fmla="*/ 914398 h 923906"/>
                <a:gd name="connsiteX9" fmla="*/ 141585 w 916461"/>
                <a:gd name="connsiteY9" fmla="*/ 613293 h 923906"/>
                <a:gd name="connsiteX10" fmla="*/ 0 w 916461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18524" h="923906">
                  <a:moveTo>
                    <a:pt x="2063" y="349269"/>
                  </a:moveTo>
                  <a:cubicBezTo>
                    <a:pt x="22155" y="284249"/>
                    <a:pt x="188002" y="281384"/>
                    <a:pt x="264202" y="223173"/>
                  </a:cubicBezTo>
                  <a:cubicBezTo>
                    <a:pt x="340402" y="164962"/>
                    <a:pt x="394242" y="0"/>
                    <a:pt x="459262" y="0"/>
                  </a:cubicBezTo>
                  <a:cubicBezTo>
                    <a:pt x="524282" y="0"/>
                    <a:pt x="578122" y="164962"/>
                    <a:pt x="654322" y="223173"/>
                  </a:cubicBezTo>
                  <a:cubicBezTo>
                    <a:pt x="730522" y="281384"/>
                    <a:pt x="896369" y="284249"/>
                    <a:pt x="916461" y="349269"/>
                  </a:cubicBezTo>
                  <a:cubicBezTo>
                    <a:pt x="936553" y="414289"/>
                    <a:pt x="803982" y="519105"/>
                    <a:pt x="774876" y="613293"/>
                  </a:cubicBezTo>
                  <a:cubicBezTo>
                    <a:pt x="745770" y="707481"/>
                    <a:pt x="794429" y="874213"/>
                    <a:pt x="741827" y="914398"/>
                  </a:cubicBezTo>
                  <a:cubicBezTo>
                    <a:pt x="689225" y="954583"/>
                    <a:pt x="553450" y="854400"/>
                    <a:pt x="459262" y="854400"/>
                  </a:cubicBezTo>
                  <a:cubicBezTo>
                    <a:pt x="365074" y="874399"/>
                    <a:pt x="257367" y="928196"/>
                    <a:pt x="176697" y="914398"/>
                  </a:cubicBezTo>
                  <a:cubicBezTo>
                    <a:pt x="96027" y="900600"/>
                    <a:pt x="172754" y="707481"/>
                    <a:pt x="143648" y="613293"/>
                  </a:cubicBezTo>
                  <a:cubicBezTo>
                    <a:pt x="114542" y="519105"/>
                    <a:pt x="-18029" y="414289"/>
                    <a:pt x="2063" y="349269"/>
                  </a:cubicBezTo>
                  <a:close/>
                </a:path>
              </a:pathLst>
            </a:custGeom>
            <a:solidFill>
              <a:srgbClr val="C4EF39"/>
            </a:solidFill>
            <a:ln w="63500">
              <a:noFill/>
            </a:ln>
            <a:effectLst>
              <a:outerShdw blurRad="190500" dist="635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53225">
                <a:defRPr/>
              </a:pPr>
              <a:endParaRPr lang="zh-CN" altLang="en-US" sz="1286">
                <a:solidFill>
                  <a:srgbClr val="FFFFFF"/>
                </a:solidFill>
                <a:latin typeface="Verdana"/>
                <a:cs typeface="Arial"/>
              </a:endParaRPr>
            </a:p>
          </p:txBody>
        </p:sp>
        <p:sp>
          <p:nvSpPr>
            <p:cNvPr id="44" name="五角星 2"/>
            <p:cNvSpPr/>
            <p:nvPr/>
          </p:nvSpPr>
          <p:spPr>
            <a:xfrm rot="20480842">
              <a:off x="7973454" y="5034955"/>
              <a:ext cx="1573288" cy="1579594"/>
            </a:xfrm>
            <a:custGeom>
              <a:avLst/>
              <a:gdLst>
                <a:gd name="connsiteX0" fmla="*/ 1 w 914400"/>
                <a:gd name="connsiteY0" fmla="*/ 349269 h 914400"/>
                <a:gd name="connsiteX1" fmla="*/ 262140 w 914400"/>
                <a:gd name="connsiteY1" fmla="*/ 223173 h 914400"/>
                <a:gd name="connsiteX2" fmla="*/ 457200 w 914400"/>
                <a:gd name="connsiteY2" fmla="*/ 0 h 914400"/>
                <a:gd name="connsiteX3" fmla="*/ 652260 w 914400"/>
                <a:gd name="connsiteY3" fmla="*/ 223173 h 914400"/>
                <a:gd name="connsiteX4" fmla="*/ 914399 w 914400"/>
                <a:gd name="connsiteY4" fmla="*/ 349269 h 914400"/>
                <a:gd name="connsiteX5" fmla="*/ 772814 w 914400"/>
                <a:gd name="connsiteY5" fmla="*/ 613293 h 914400"/>
                <a:gd name="connsiteX6" fmla="*/ 739765 w 914400"/>
                <a:gd name="connsiteY6" fmla="*/ 914398 h 914400"/>
                <a:gd name="connsiteX7" fmla="*/ 457200 w 914400"/>
                <a:gd name="connsiteY7" fmla="*/ 854400 h 914400"/>
                <a:gd name="connsiteX8" fmla="*/ 174635 w 914400"/>
                <a:gd name="connsiteY8" fmla="*/ 914398 h 914400"/>
                <a:gd name="connsiteX9" fmla="*/ 141586 w 914400"/>
                <a:gd name="connsiteY9" fmla="*/ 613293 h 914400"/>
                <a:gd name="connsiteX10" fmla="*/ 1 w 914400"/>
                <a:gd name="connsiteY10" fmla="*/ 349269 h 914400"/>
                <a:gd name="connsiteX0" fmla="*/ 0 w 914398"/>
                <a:gd name="connsiteY0" fmla="*/ 349269 h 923906"/>
                <a:gd name="connsiteX1" fmla="*/ 262139 w 914398"/>
                <a:gd name="connsiteY1" fmla="*/ 223173 h 923906"/>
                <a:gd name="connsiteX2" fmla="*/ 457199 w 914398"/>
                <a:gd name="connsiteY2" fmla="*/ 0 h 923906"/>
                <a:gd name="connsiteX3" fmla="*/ 652259 w 914398"/>
                <a:gd name="connsiteY3" fmla="*/ 223173 h 923906"/>
                <a:gd name="connsiteX4" fmla="*/ 914398 w 914398"/>
                <a:gd name="connsiteY4" fmla="*/ 349269 h 923906"/>
                <a:gd name="connsiteX5" fmla="*/ 772813 w 914398"/>
                <a:gd name="connsiteY5" fmla="*/ 613293 h 923906"/>
                <a:gd name="connsiteX6" fmla="*/ 739764 w 914398"/>
                <a:gd name="connsiteY6" fmla="*/ 914398 h 923906"/>
                <a:gd name="connsiteX7" fmla="*/ 457199 w 914398"/>
                <a:gd name="connsiteY7" fmla="*/ 854400 h 923906"/>
                <a:gd name="connsiteX8" fmla="*/ 174634 w 914398"/>
                <a:gd name="connsiteY8" fmla="*/ 914398 h 923906"/>
                <a:gd name="connsiteX9" fmla="*/ 141585 w 914398"/>
                <a:gd name="connsiteY9" fmla="*/ 613293 h 923906"/>
                <a:gd name="connsiteX10" fmla="*/ 0 w 914398"/>
                <a:gd name="connsiteY10" fmla="*/ 349269 h 923906"/>
                <a:gd name="connsiteX0" fmla="*/ 0 w 916461"/>
                <a:gd name="connsiteY0" fmla="*/ 349269 h 923906"/>
                <a:gd name="connsiteX1" fmla="*/ 262139 w 916461"/>
                <a:gd name="connsiteY1" fmla="*/ 223173 h 923906"/>
                <a:gd name="connsiteX2" fmla="*/ 457199 w 916461"/>
                <a:gd name="connsiteY2" fmla="*/ 0 h 923906"/>
                <a:gd name="connsiteX3" fmla="*/ 652259 w 916461"/>
                <a:gd name="connsiteY3" fmla="*/ 223173 h 923906"/>
                <a:gd name="connsiteX4" fmla="*/ 914398 w 916461"/>
                <a:gd name="connsiteY4" fmla="*/ 349269 h 923906"/>
                <a:gd name="connsiteX5" fmla="*/ 772813 w 916461"/>
                <a:gd name="connsiteY5" fmla="*/ 613293 h 923906"/>
                <a:gd name="connsiteX6" fmla="*/ 739764 w 916461"/>
                <a:gd name="connsiteY6" fmla="*/ 914398 h 923906"/>
                <a:gd name="connsiteX7" fmla="*/ 457199 w 916461"/>
                <a:gd name="connsiteY7" fmla="*/ 854400 h 923906"/>
                <a:gd name="connsiteX8" fmla="*/ 174634 w 916461"/>
                <a:gd name="connsiteY8" fmla="*/ 914398 h 923906"/>
                <a:gd name="connsiteX9" fmla="*/ 141585 w 916461"/>
                <a:gd name="connsiteY9" fmla="*/ 613293 h 923906"/>
                <a:gd name="connsiteX10" fmla="*/ 0 w 916461"/>
                <a:gd name="connsiteY10" fmla="*/ 349269 h 923906"/>
                <a:gd name="connsiteX0" fmla="*/ 0 w 916461"/>
                <a:gd name="connsiteY0" fmla="*/ 349269 h 923906"/>
                <a:gd name="connsiteX1" fmla="*/ 262139 w 916461"/>
                <a:gd name="connsiteY1" fmla="*/ 223173 h 923906"/>
                <a:gd name="connsiteX2" fmla="*/ 457199 w 916461"/>
                <a:gd name="connsiteY2" fmla="*/ 0 h 923906"/>
                <a:gd name="connsiteX3" fmla="*/ 652259 w 916461"/>
                <a:gd name="connsiteY3" fmla="*/ 223173 h 923906"/>
                <a:gd name="connsiteX4" fmla="*/ 914398 w 916461"/>
                <a:gd name="connsiteY4" fmla="*/ 349269 h 923906"/>
                <a:gd name="connsiteX5" fmla="*/ 772813 w 916461"/>
                <a:gd name="connsiteY5" fmla="*/ 613293 h 923906"/>
                <a:gd name="connsiteX6" fmla="*/ 739764 w 916461"/>
                <a:gd name="connsiteY6" fmla="*/ 914398 h 923906"/>
                <a:gd name="connsiteX7" fmla="*/ 457199 w 916461"/>
                <a:gd name="connsiteY7" fmla="*/ 854400 h 923906"/>
                <a:gd name="connsiteX8" fmla="*/ 174634 w 916461"/>
                <a:gd name="connsiteY8" fmla="*/ 914398 h 923906"/>
                <a:gd name="connsiteX9" fmla="*/ 141585 w 916461"/>
                <a:gd name="connsiteY9" fmla="*/ 613293 h 923906"/>
                <a:gd name="connsiteX10" fmla="*/ 0 w 916461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18524" h="923906">
                  <a:moveTo>
                    <a:pt x="2063" y="349269"/>
                  </a:moveTo>
                  <a:cubicBezTo>
                    <a:pt x="22155" y="284249"/>
                    <a:pt x="188002" y="281384"/>
                    <a:pt x="264202" y="223173"/>
                  </a:cubicBezTo>
                  <a:cubicBezTo>
                    <a:pt x="340402" y="164962"/>
                    <a:pt x="394242" y="0"/>
                    <a:pt x="459262" y="0"/>
                  </a:cubicBezTo>
                  <a:cubicBezTo>
                    <a:pt x="524282" y="0"/>
                    <a:pt x="578122" y="164962"/>
                    <a:pt x="654322" y="223173"/>
                  </a:cubicBezTo>
                  <a:cubicBezTo>
                    <a:pt x="730522" y="281384"/>
                    <a:pt x="896369" y="284249"/>
                    <a:pt x="916461" y="349269"/>
                  </a:cubicBezTo>
                  <a:cubicBezTo>
                    <a:pt x="936553" y="414289"/>
                    <a:pt x="803982" y="519105"/>
                    <a:pt x="774876" y="613293"/>
                  </a:cubicBezTo>
                  <a:cubicBezTo>
                    <a:pt x="745770" y="707481"/>
                    <a:pt x="794429" y="874213"/>
                    <a:pt x="741827" y="914398"/>
                  </a:cubicBezTo>
                  <a:cubicBezTo>
                    <a:pt x="689225" y="954583"/>
                    <a:pt x="553450" y="854400"/>
                    <a:pt x="459262" y="854400"/>
                  </a:cubicBezTo>
                  <a:cubicBezTo>
                    <a:pt x="365074" y="874399"/>
                    <a:pt x="257367" y="928196"/>
                    <a:pt x="176697" y="914398"/>
                  </a:cubicBezTo>
                  <a:cubicBezTo>
                    <a:pt x="96027" y="900600"/>
                    <a:pt x="172754" y="707481"/>
                    <a:pt x="143648" y="613293"/>
                  </a:cubicBezTo>
                  <a:cubicBezTo>
                    <a:pt x="114542" y="519105"/>
                    <a:pt x="-18029" y="414289"/>
                    <a:pt x="2063" y="349269"/>
                  </a:cubicBezTo>
                  <a:close/>
                </a:path>
              </a:pathLst>
            </a:custGeom>
            <a:solidFill>
              <a:srgbClr val="FFA3C4"/>
            </a:solidFill>
            <a:ln w="666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53225">
                <a:defRPr/>
              </a:pPr>
              <a:endParaRPr lang="zh-CN" altLang="en-US" sz="1286">
                <a:solidFill>
                  <a:srgbClr val="FFFFFF"/>
                </a:solidFill>
                <a:latin typeface="Verdana"/>
                <a:cs typeface="Arial"/>
              </a:endParaRPr>
            </a:p>
          </p:txBody>
        </p:sp>
      </p:grpSp>
      <p:pic>
        <p:nvPicPr>
          <p:cNvPr id="4110" name="图片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251" t="47739" r="25874" b="33614"/>
          <a:stretch>
            <a:fillRect/>
          </a:stretch>
        </p:blipFill>
        <p:spPr bwMode="auto">
          <a:xfrm rot="1121511">
            <a:off x="2789291" y="5486148"/>
            <a:ext cx="509184" cy="274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1" name="图片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742" t="37048" r="27692" b="32121"/>
          <a:stretch>
            <a:fillRect/>
          </a:stretch>
        </p:blipFill>
        <p:spPr bwMode="auto">
          <a:xfrm>
            <a:off x="5762743" y="5303567"/>
            <a:ext cx="326603" cy="555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0" name="Group 23"/>
          <p:cNvGrpSpPr>
            <a:grpSpLocks/>
          </p:cNvGrpSpPr>
          <p:nvPr/>
        </p:nvGrpSpPr>
        <p:grpSpPr bwMode="auto">
          <a:xfrm rot="165186">
            <a:off x="7394830" y="5181011"/>
            <a:ext cx="401615" cy="334022"/>
            <a:chOff x="0" y="0"/>
            <a:chExt cx="389342" cy="339426"/>
          </a:xfrm>
          <a:solidFill>
            <a:srgbClr val="93D7E5"/>
          </a:solidFill>
        </p:grpSpPr>
        <p:sp>
          <p:nvSpPr>
            <p:cNvPr id="51" name="Freeform 110"/>
            <p:cNvSpPr>
              <a:spLocks noChangeArrowheads="1"/>
            </p:cNvSpPr>
            <p:nvPr/>
          </p:nvSpPr>
          <p:spPr bwMode="auto">
            <a:xfrm>
              <a:off x="259561" y="102327"/>
              <a:ext cx="102328" cy="102328"/>
            </a:xfrm>
            <a:custGeom>
              <a:avLst/>
              <a:gdLst>
                <a:gd name="T0" fmla="*/ 0 w 41"/>
                <a:gd name="T1" fmla="*/ 97336 h 41"/>
                <a:gd name="T2" fmla="*/ 7487 w 41"/>
                <a:gd name="T3" fmla="*/ 102328 h 41"/>
                <a:gd name="T4" fmla="*/ 102328 w 41"/>
                <a:gd name="T5" fmla="*/ 7487 h 41"/>
                <a:gd name="T6" fmla="*/ 97336 w 41"/>
                <a:gd name="T7" fmla="*/ 0 h 41"/>
                <a:gd name="T8" fmla="*/ 0 w 41"/>
                <a:gd name="T9" fmla="*/ 97336 h 4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1"/>
                <a:gd name="T16" fmla="*/ 0 h 41"/>
                <a:gd name="T17" fmla="*/ 41 w 41"/>
                <a:gd name="T18" fmla="*/ 41 h 4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1" h="41">
                  <a:moveTo>
                    <a:pt x="0" y="39"/>
                  </a:moveTo>
                  <a:lnTo>
                    <a:pt x="3" y="41"/>
                  </a:lnTo>
                  <a:lnTo>
                    <a:pt x="41" y="3"/>
                  </a:lnTo>
                  <a:lnTo>
                    <a:pt x="39" y="0"/>
                  </a:lnTo>
                  <a:lnTo>
                    <a:pt x="0" y="39"/>
                  </a:ln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653225">
                <a:defRPr/>
              </a:pPr>
              <a:endParaRPr lang="zh-CN" altLang="en-US" sz="964">
                <a:solidFill>
                  <a:srgbClr val="FFFFFF"/>
                </a:solidFill>
                <a:latin typeface="Verdana" panose="020B0604030504040204" pitchFamily="34" charset="0"/>
                <a:cs typeface="Arial" panose="020B0604020202020204" pitchFamily="34" charset="0"/>
                <a:sym typeface="Calibri" pitchFamily="34" charset="0"/>
              </a:endParaRPr>
            </a:p>
          </p:txBody>
        </p:sp>
        <p:sp>
          <p:nvSpPr>
            <p:cNvPr id="53" name="Freeform 111"/>
            <p:cNvSpPr>
              <a:spLocks noChangeArrowheads="1"/>
            </p:cNvSpPr>
            <p:nvPr/>
          </p:nvSpPr>
          <p:spPr bwMode="auto">
            <a:xfrm>
              <a:off x="237098" y="74873"/>
              <a:ext cx="109814" cy="114806"/>
            </a:xfrm>
            <a:custGeom>
              <a:avLst/>
              <a:gdLst>
                <a:gd name="T0" fmla="*/ 92344 w 44"/>
                <a:gd name="T1" fmla="*/ 0 h 46"/>
                <a:gd name="T2" fmla="*/ 0 w 44"/>
                <a:gd name="T3" fmla="*/ 97336 h 46"/>
                <a:gd name="T4" fmla="*/ 14975 w 44"/>
                <a:gd name="T5" fmla="*/ 114806 h 46"/>
                <a:gd name="T6" fmla="*/ 109814 w 44"/>
                <a:gd name="T7" fmla="*/ 19966 h 46"/>
                <a:gd name="T8" fmla="*/ 92344 w 44"/>
                <a:gd name="T9" fmla="*/ 0 h 4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4"/>
                <a:gd name="T16" fmla="*/ 0 h 46"/>
                <a:gd name="T17" fmla="*/ 44 w 44"/>
                <a:gd name="T18" fmla="*/ 46 h 4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4" h="46">
                  <a:moveTo>
                    <a:pt x="37" y="0"/>
                  </a:moveTo>
                  <a:lnTo>
                    <a:pt x="0" y="39"/>
                  </a:lnTo>
                  <a:lnTo>
                    <a:pt x="6" y="46"/>
                  </a:lnTo>
                  <a:lnTo>
                    <a:pt x="44" y="8"/>
                  </a:lnTo>
                  <a:lnTo>
                    <a:pt x="37" y="0"/>
                  </a:ln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653225">
                <a:defRPr/>
              </a:pPr>
              <a:endParaRPr lang="zh-CN" altLang="en-US" sz="964">
                <a:solidFill>
                  <a:srgbClr val="FFFFFF"/>
                </a:solidFill>
                <a:latin typeface="Verdana" panose="020B0604030504040204" pitchFamily="34" charset="0"/>
                <a:cs typeface="Arial" panose="020B0604020202020204" pitchFamily="34" charset="0"/>
                <a:sym typeface="Calibri" pitchFamily="34" charset="0"/>
              </a:endParaRPr>
            </a:p>
          </p:txBody>
        </p:sp>
        <p:sp>
          <p:nvSpPr>
            <p:cNvPr id="54" name="Freeform 112"/>
            <p:cNvSpPr>
              <a:spLocks noChangeArrowheads="1"/>
            </p:cNvSpPr>
            <p:nvPr/>
          </p:nvSpPr>
          <p:spPr bwMode="auto">
            <a:xfrm>
              <a:off x="217132" y="59898"/>
              <a:ext cx="104823" cy="104823"/>
            </a:xfrm>
            <a:custGeom>
              <a:avLst/>
              <a:gdLst>
                <a:gd name="T0" fmla="*/ 0 w 42"/>
                <a:gd name="T1" fmla="*/ 94840 h 42"/>
                <a:gd name="T2" fmla="*/ 9983 w 42"/>
                <a:gd name="T3" fmla="*/ 104823 h 42"/>
                <a:gd name="T4" fmla="*/ 104823 w 42"/>
                <a:gd name="T5" fmla="*/ 9983 h 42"/>
                <a:gd name="T6" fmla="*/ 94840 w 42"/>
                <a:gd name="T7" fmla="*/ 0 h 42"/>
                <a:gd name="T8" fmla="*/ 0 w 42"/>
                <a:gd name="T9" fmla="*/ 94840 h 4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2"/>
                <a:gd name="T16" fmla="*/ 0 h 42"/>
                <a:gd name="T17" fmla="*/ 42 w 42"/>
                <a:gd name="T18" fmla="*/ 42 h 4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2" h="42">
                  <a:moveTo>
                    <a:pt x="0" y="38"/>
                  </a:moveTo>
                  <a:lnTo>
                    <a:pt x="4" y="42"/>
                  </a:lnTo>
                  <a:lnTo>
                    <a:pt x="42" y="4"/>
                  </a:lnTo>
                  <a:lnTo>
                    <a:pt x="38" y="0"/>
                  </a:lnTo>
                  <a:lnTo>
                    <a:pt x="0" y="38"/>
                  </a:ln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653225">
                <a:defRPr/>
              </a:pPr>
              <a:endParaRPr lang="zh-CN" altLang="en-US" sz="964">
                <a:solidFill>
                  <a:srgbClr val="FFFFFF"/>
                </a:solidFill>
                <a:latin typeface="Verdana" panose="020B0604030504040204" pitchFamily="34" charset="0"/>
                <a:cs typeface="Arial" panose="020B0604020202020204" pitchFamily="34" charset="0"/>
                <a:sym typeface="Calibri" pitchFamily="34" charset="0"/>
              </a:endParaRPr>
            </a:p>
          </p:txBody>
        </p:sp>
        <p:sp>
          <p:nvSpPr>
            <p:cNvPr id="55" name="Freeform 113"/>
            <p:cNvSpPr>
              <a:spLocks noChangeArrowheads="1"/>
            </p:cNvSpPr>
            <p:nvPr/>
          </p:nvSpPr>
          <p:spPr bwMode="auto">
            <a:xfrm>
              <a:off x="189679" y="162226"/>
              <a:ext cx="69882" cy="69882"/>
            </a:xfrm>
            <a:custGeom>
              <a:avLst/>
              <a:gdLst>
                <a:gd name="T0" fmla="*/ 69882 w 28"/>
                <a:gd name="T1" fmla="*/ 49916 h 28"/>
                <a:gd name="T2" fmla="*/ 19966 w 28"/>
                <a:gd name="T3" fmla="*/ 0 h 28"/>
                <a:gd name="T4" fmla="*/ 0 w 28"/>
                <a:gd name="T5" fmla="*/ 49916 h 28"/>
                <a:gd name="T6" fmla="*/ 22462 w 28"/>
                <a:gd name="T7" fmla="*/ 69882 h 28"/>
                <a:gd name="T8" fmla="*/ 69882 w 28"/>
                <a:gd name="T9" fmla="*/ 49916 h 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8"/>
                <a:gd name="T16" fmla="*/ 0 h 28"/>
                <a:gd name="T17" fmla="*/ 28 w 28"/>
                <a:gd name="T18" fmla="*/ 28 h 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8" h="28">
                  <a:moveTo>
                    <a:pt x="28" y="20"/>
                  </a:moveTo>
                  <a:lnTo>
                    <a:pt x="8" y="0"/>
                  </a:lnTo>
                  <a:lnTo>
                    <a:pt x="0" y="20"/>
                  </a:lnTo>
                  <a:lnTo>
                    <a:pt x="9" y="28"/>
                  </a:lnTo>
                  <a:lnTo>
                    <a:pt x="28" y="20"/>
                  </a:ln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653225">
                <a:defRPr/>
              </a:pPr>
              <a:endParaRPr lang="zh-CN" altLang="en-US" sz="964">
                <a:solidFill>
                  <a:srgbClr val="FFFFFF"/>
                </a:solidFill>
                <a:latin typeface="Verdana" panose="020B0604030504040204" pitchFamily="34" charset="0"/>
                <a:cs typeface="Arial" panose="020B0604020202020204" pitchFamily="34" charset="0"/>
                <a:sym typeface="Calibri" pitchFamily="34" charset="0"/>
              </a:endParaRPr>
            </a:p>
          </p:txBody>
        </p:sp>
        <p:sp>
          <p:nvSpPr>
            <p:cNvPr id="56" name="Freeform 114"/>
            <p:cNvSpPr>
              <a:spLocks noChangeArrowheads="1"/>
            </p:cNvSpPr>
            <p:nvPr/>
          </p:nvSpPr>
          <p:spPr bwMode="auto">
            <a:xfrm>
              <a:off x="172208" y="219628"/>
              <a:ext cx="34941" cy="32446"/>
            </a:xfrm>
            <a:custGeom>
              <a:avLst/>
              <a:gdLst>
                <a:gd name="T0" fmla="*/ 0 w 14"/>
                <a:gd name="T1" fmla="*/ 32446 h 13"/>
                <a:gd name="T2" fmla="*/ 34941 w 14"/>
                <a:gd name="T3" fmla="*/ 14975 h 13"/>
                <a:gd name="T4" fmla="*/ 14975 w 14"/>
                <a:gd name="T5" fmla="*/ 0 h 13"/>
                <a:gd name="T6" fmla="*/ 0 w 14"/>
                <a:gd name="T7" fmla="*/ 32446 h 1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"/>
                <a:gd name="T13" fmla="*/ 0 h 13"/>
                <a:gd name="T14" fmla="*/ 14 w 14"/>
                <a:gd name="T15" fmla="*/ 13 h 1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" h="13">
                  <a:moveTo>
                    <a:pt x="0" y="13"/>
                  </a:moveTo>
                  <a:lnTo>
                    <a:pt x="14" y="6"/>
                  </a:lnTo>
                  <a:lnTo>
                    <a:pt x="6" y="0"/>
                  </a:lnTo>
                  <a:lnTo>
                    <a:pt x="0" y="13"/>
                  </a:ln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653225">
                <a:defRPr/>
              </a:pPr>
              <a:endParaRPr lang="zh-CN" altLang="en-US" sz="964">
                <a:solidFill>
                  <a:srgbClr val="FFFFFF"/>
                </a:solidFill>
                <a:latin typeface="Verdana" panose="020B0604030504040204" pitchFamily="34" charset="0"/>
                <a:cs typeface="Arial" panose="020B0604020202020204" pitchFamily="34" charset="0"/>
                <a:sym typeface="Calibri" pitchFamily="34" charset="0"/>
              </a:endParaRPr>
            </a:p>
          </p:txBody>
        </p:sp>
        <p:sp>
          <p:nvSpPr>
            <p:cNvPr id="57" name="Freeform 115"/>
            <p:cNvSpPr>
              <a:spLocks noChangeArrowheads="1"/>
            </p:cNvSpPr>
            <p:nvPr/>
          </p:nvSpPr>
          <p:spPr bwMode="auto">
            <a:xfrm>
              <a:off x="319460" y="34941"/>
              <a:ext cx="69882" cy="69882"/>
            </a:xfrm>
            <a:custGeom>
              <a:avLst/>
              <a:gdLst>
                <a:gd name="T0" fmla="*/ 17471 w 28"/>
                <a:gd name="T1" fmla="*/ 0 h 28"/>
                <a:gd name="T2" fmla="*/ 0 w 28"/>
                <a:gd name="T3" fmla="*/ 19966 h 28"/>
                <a:gd name="T4" fmla="*/ 49916 w 28"/>
                <a:gd name="T5" fmla="*/ 69882 h 28"/>
                <a:gd name="T6" fmla="*/ 69882 w 28"/>
                <a:gd name="T7" fmla="*/ 49916 h 28"/>
                <a:gd name="T8" fmla="*/ 17471 w 28"/>
                <a:gd name="T9" fmla="*/ 0 h 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8"/>
                <a:gd name="T16" fmla="*/ 0 h 28"/>
                <a:gd name="T17" fmla="*/ 28 w 28"/>
                <a:gd name="T18" fmla="*/ 28 h 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8" h="28">
                  <a:moveTo>
                    <a:pt x="7" y="0"/>
                  </a:moveTo>
                  <a:lnTo>
                    <a:pt x="0" y="8"/>
                  </a:lnTo>
                  <a:lnTo>
                    <a:pt x="20" y="28"/>
                  </a:lnTo>
                  <a:lnTo>
                    <a:pt x="28" y="20"/>
                  </a:lnTo>
                  <a:lnTo>
                    <a:pt x="7" y="0"/>
                  </a:ln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653225">
                <a:defRPr/>
              </a:pPr>
              <a:endParaRPr lang="zh-CN" altLang="en-US" sz="964">
                <a:solidFill>
                  <a:srgbClr val="FFFFFF"/>
                </a:solidFill>
                <a:latin typeface="Verdana" panose="020B0604030504040204" pitchFamily="34" charset="0"/>
                <a:cs typeface="Arial" panose="020B0604020202020204" pitchFamily="34" charset="0"/>
                <a:sym typeface="Calibri" pitchFamily="34" charset="0"/>
              </a:endParaRPr>
            </a:p>
          </p:txBody>
        </p:sp>
        <p:sp>
          <p:nvSpPr>
            <p:cNvPr id="58" name="Freeform 116"/>
            <p:cNvSpPr>
              <a:spLocks noChangeArrowheads="1"/>
            </p:cNvSpPr>
            <p:nvPr/>
          </p:nvSpPr>
          <p:spPr bwMode="auto">
            <a:xfrm>
              <a:off x="0" y="0"/>
              <a:ext cx="279527" cy="339426"/>
            </a:xfrm>
            <a:custGeom>
              <a:avLst/>
              <a:gdLst>
                <a:gd name="T0" fmla="*/ 259561 w 112"/>
                <a:gd name="T1" fmla="*/ 252074 h 136"/>
                <a:gd name="T2" fmla="*/ 207149 w 112"/>
                <a:gd name="T3" fmla="*/ 252074 h 136"/>
                <a:gd name="T4" fmla="*/ 207149 w 112"/>
                <a:gd name="T5" fmla="*/ 321956 h 136"/>
                <a:gd name="T6" fmla="*/ 17470 w 112"/>
                <a:gd name="T7" fmla="*/ 321956 h 136"/>
                <a:gd name="T8" fmla="*/ 17470 w 112"/>
                <a:gd name="T9" fmla="*/ 79865 h 136"/>
                <a:gd name="T10" fmla="*/ 259561 w 112"/>
                <a:gd name="T11" fmla="*/ 79865 h 136"/>
                <a:gd name="T12" fmla="*/ 259561 w 112"/>
                <a:gd name="T13" fmla="*/ 99831 h 136"/>
                <a:gd name="T14" fmla="*/ 279527 w 112"/>
                <a:gd name="T15" fmla="*/ 79865 h 136"/>
                <a:gd name="T16" fmla="*/ 279527 w 112"/>
                <a:gd name="T17" fmla="*/ 14975 h 136"/>
                <a:gd name="T18" fmla="*/ 242090 w 112"/>
                <a:gd name="T19" fmla="*/ 14975 h 136"/>
                <a:gd name="T20" fmla="*/ 242090 w 112"/>
                <a:gd name="T21" fmla="*/ 49916 h 136"/>
                <a:gd name="T22" fmla="*/ 237099 w 112"/>
                <a:gd name="T23" fmla="*/ 49916 h 136"/>
                <a:gd name="T24" fmla="*/ 237099 w 112"/>
                <a:gd name="T25" fmla="*/ 0 h 136"/>
                <a:gd name="T26" fmla="*/ 222124 w 112"/>
                <a:gd name="T27" fmla="*/ 0 h 136"/>
                <a:gd name="T28" fmla="*/ 222124 w 112"/>
                <a:gd name="T29" fmla="*/ 49916 h 136"/>
                <a:gd name="T30" fmla="*/ 217133 w 112"/>
                <a:gd name="T31" fmla="*/ 49916 h 136"/>
                <a:gd name="T32" fmla="*/ 217133 w 112"/>
                <a:gd name="T33" fmla="*/ 14975 h 136"/>
                <a:gd name="T34" fmla="*/ 197166 w 112"/>
                <a:gd name="T35" fmla="*/ 14975 h 136"/>
                <a:gd name="T36" fmla="*/ 197166 w 112"/>
                <a:gd name="T37" fmla="*/ 49916 h 136"/>
                <a:gd name="T38" fmla="*/ 189679 w 112"/>
                <a:gd name="T39" fmla="*/ 49916 h 136"/>
                <a:gd name="T40" fmla="*/ 189679 w 112"/>
                <a:gd name="T41" fmla="*/ 0 h 136"/>
                <a:gd name="T42" fmla="*/ 179696 w 112"/>
                <a:gd name="T43" fmla="*/ 0 h 136"/>
                <a:gd name="T44" fmla="*/ 179696 w 112"/>
                <a:gd name="T45" fmla="*/ 49916 h 136"/>
                <a:gd name="T46" fmla="*/ 169713 w 112"/>
                <a:gd name="T47" fmla="*/ 49916 h 136"/>
                <a:gd name="T48" fmla="*/ 169713 w 112"/>
                <a:gd name="T49" fmla="*/ 14975 h 136"/>
                <a:gd name="T50" fmla="*/ 149747 w 112"/>
                <a:gd name="T51" fmla="*/ 14975 h 136"/>
                <a:gd name="T52" fmla="*/ 149747 w 112"/>
                <a:gd name="T53" fmla="*/ 49916 h 136"/>
                <a:gd name="T54" fmla="*/ 142259 w 112"/>
                <a:gd name="T55" fmla="*/ 49916 h 136"/>
                <a:gd name="T56" fmla="*/ 142259 w 112"/>
                <a:gd name="T57" fmla="*/ 0 h 136"/>
                <a:gd name="T58" fmla="*/ 132276 w 112"/>
                <a:gd name="T59" fmla="*/ 0 h 136"/>
                <a:gd name="T60" fmla="*/ 132276 w 112"/>
                <a:gd name="T61" fmla="*/ 49916 h 136"/>
                <a:gd name="T62" fmla="*/ 127285 w 112"/>
                <a:gd name="T63" fmla="*/ 49916 h 136"/>
                <a:gd name="T64" fmla="*/ 127285 w 112"/>
                <a:gd name="T65" fmla="*/ 14975 h 136"/>
                <a:gd name="T66" fmla="*/ 107318 w 112"/>
                <a:gd name="T67" fmla="*/ 14975 h 136"/>
                <a:gd name="T68" fmla="*/ 107318 w 112"/>
                <a:gd name="T69" fmla="*/ 49916 h 136"/>
                <a:gd name="T70" fmla="*/ 99831 w 112"/>
                <a:gd name="T71" fmla="*/ 49916 h 136"/>
                <a:gd name="T72" fmla="*/ 99831 w 112"/>
                <a:gd name="T73" fmla="*/ 0 h 136"/>
                <a:gd name="T74" fmla="*/ 87352 w 112"/>
                <a:gd name="T75" fmla="*/ 0 h 136"/>
                <a:gd name="T76" fmla="*/ 87352 w 112"/>
                <a:gd name="T77" fmla="*/ 49916 h 136"/>
                <a:gd name="T78" fmla="*/ 79865 w 112"/>
                <a:gd name="T79" fmla="*/ 49916 h 136"/>
                <a:gd name="T80" fmla="*/ 79865 w 112"/>
                <a:gd name="T81" fmla="*/ 14975 h 136"/>
                <a:gd name="T82" fmla="*/ 62394 w 112"/>
                <a:gd name="T83" fmla="*/ 14975 h 136"/>
                <a:gd name="T84" fmla="*/ 62394 w 112"/>
                <a:gd name="T85" fmla="*/ 49916 h 136"/>
                <a:gd name="T86" fmla="*/ 57403 w 112"/>
                <a:gd name="T87" fmla="*/ 49916 h 136"/>
                <a:gd name="T88" fmla="*/ 57403 w 112"/>
                <a:gd name="T89" fmla="*/ 0 h 136"/>
                <a:gd name="T90" fmla="*/ 42428 w 112"/>
                <a:gd name="T91" fmla="*/ 0 h 136"/>
                <a:gd name="T92" fmla="*/ 42428 w 112"/>
                <a:gd name="T93" fmla="*/ 49916 h 136"/>
                <a:gd name="T94" fmla="*/ 37437 w 112"/>
                <a:gd name="T95" fmla="*/ 49916 h 136"/>
                <a:gd name="T96" fmla="*/ 37437 w 112"/>
                <a:gd name="T97" fmla="*/ 14975 h 136"/>
                <a:gd name="T98" fmla="*/ 0 w 112"/>
                <a:gd name="T99" fmla="*/ 14975 h 136"/>
                <a:gd name="T100" fmla="*/ 0 w 112"/>
                <a:gd name="T101" fmla="*/ 59899 h 136"/>
                <a:gd name="T102" fmla="*/ 0 w 112"/>
                <a:gd name="T103" fmla="*/ 69882 h 136"/>
                <a:gd name="T104" fmla="*/ 0 w 112"/>
                <a:gd name="T105" fmla="*/ 339426 h 136"/>
                <a:gd name="T106" fmla="*/ 222124 w 112"/>
                <a:gd name="T107" fmla="*/ 339426 h 136"/>
                <a:gd name="T108" fmla="*/ 279527 w 112"/>
                <a:gd name="T109" fmla="*/ 274536 h 136"/>
                <a:gd name="T110" fmla="*/ 279527 w 112"/>
                <a:gd name="T111" fmla="*/ 209645 h 136"/>
                <a:gd name="T112" fmla="*/ 259561 w 112"/>
                <a:gd name="T113" fmla="*/ 229612 h 136"/>
                <a:gd name="T114" fmla="*/ 259561 w 112"/>
                <a:gd name="T115" fmla="*/ 252074 h 1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12"/>
                <a:gd name="T175" fmla="*/ 0 h 136"/>
                <a:gd name="T176" fmla="*/ 112 w 112"/>
                <a:gd name="T177" fmla="*/ 136 h 1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12" h="136">
                  <a:moveTo>
                    <a:pt x="104" y="101"/>
                  </a:moveTo>
                  <a:lnTo>
                    <a:pt x="83" y="101"/>
                  </a:lnTo>
                  <a:lnTo>
                    <a:pt x="83" y="129"/>
                  </a:lnTo>
                  <a:lnTo>
                    <a:pt x="7" y="129"/>
                  </a:lnTo>
                  <a:lnTo>
                    <a:pt x="7" y="32"/>
                  </a:lnTo>
                  <a:lnTo>
                    <a:pt x="104" y="32"/>
                  </a:lnTo>
                  <a:lnTo>
                    <a:pt x="104" y="40"/>
                  </a:lnTo>
                  <a:lnTo>
                    <a:pt x="112" y="32"/>
                  </a:lnTo>
                  <a:lnTo>
                    <a:pt x="112" y="6"/>
                  </a:lnTo>
                  <a:lnTo>
                    <a:pt x="97" y="6"/>
                  </a:lnTo>
                  <a:lnTo>
                    <a:pt x="97" y="20"/>
                  </a:lnTo>
                  <a:lnTo>
                    <a:pt x="95" y="20"/>
                  </a:lnTo>
                  <a:lnTo>
                    <a:pt x="95" y="0"/>
                  </a:lnTo>
                  <a:lnTo>
                    <a:pt x="89" y="0"/>
                  </a:lnTo>
                  <a:lnTo>
                    <a:pt x="89" y="20"/>
                  </a:lnTo>
                  <a:lnTo>
                    <a:pt x="87" y="20"/>
                  </a:lnTo>
                  <a:lnTo>
                    <a:pt x="87" y="6"/>
                  </a:lnTo>
                  <a:lnTo>
                    <a:pt x="79" y="6"/>
                  </a:lnTo>
                  <a:lnTo>
                    <a:pt x="79" y="20"/>
                  </a:lnTo>
                  <a:lnTo>
                    <a:pt x="76" y="20"/>
                  </a:lnTo>
                  <a:lnTo>
                    <a:pt x="76" y="0"/>
                  </a:lnTo>
                  <a:lnTo>
                    <a:pt x="72" y="0"/>
                  </a:lnTo>
                  <a:lnTo>
                    <a:pt x="72" y="20"/>
                  </a:lnTo>
                  <a:lnTo>
                    <a:pt x="68" y="20"/>
                  </a:lnTo>
                  <a:lnTo>
                    <a:pt x="68" y="6"/>
                  </a:lnTo>
                  <a:lnTo>
                    <a:pt x="60" y="6"/>
                  </a:lnTo>
                  <a:lnTo>
                    <a:pt x="60" y="20"/>
                  </a:lnTo>
                  <a:lnTo>
                    <a:pt x="57" y="20"/>
                  </a:lnTo>
                  <a:lnTo>
                    <a:pt x="57" y="0"/>
                  </a:lnTo>
                  <a:lnTo>
                    <a:pt x="53" y="0"/>
                  </a:lnTo>
                  <a:lnTo>
                    <a:pt x="53" y="20"/>
                  </a:lnTo>
                  <a:lnTo>
                    <a:pt x="51" y="20"/>
                  </a:lnTo>
                  <a:lnTo>
                    <a:pt x="51" y="6"/>
                  </a:lnTo>
                  <a:lnTo>
                    <a:pt x="43" y="6"/>
                  </a:lnTo>
                  <a:lnTo>
                    <a:pt x="43" y="20"/>
                  </a:lnTo>
                  <a:lnTo>
                    <a:pt x="40" y="20"/>
                  </a:lnTo>
                  <a:lnTo>
                    <a:pt x="40" y="0"/>
                  </a:lnTo>
                  <a:lnTo>
                    <a:pt x="35" y="0"/>
                  </a:lnTo>
                  <a:lnTo>
                    <a:pt x="35" y="20"/>
                  </a:lnTo>
                  <a:lnTo>
                    <a:pt x="32" y="20"/>
                  </a:lnTo>
                  <a:lnTo>
                    <a:pt x="32" y="6"/>
                  </a:lnTo>
                  <a:lnTo>
                    <a:pt x="25" y="6"/>
                  </a:lnTo>
                  <a:lnTo>
                    <a:pt x="25" y="20"/>
                  </a:lnTo>
                  <a:lnTo>
                    <a:pt x="23" y="20"/>
                  </a:lnTo>
                  <a:lnTo>
                    <a:pt x="23" y="0"/>
                  </a:lnTo>
                  <a:lnTo>
                    <a:pt x="17" y="0"/>
                  </a:lnTo>
                  <a:lnTo>
                    <a:pt x="17" y="20"/>
                  </a:lnTo>
                  <a:lnTo>
                    <a:pt x="15" y="20"/>
                  </a:lnTo>
                  <a:lnTo>
                    <a:pt x="15" y="6"/>
                  </a:lnTo>
                  <a:lnTo>
                    <a:pt x="0" y="6"/>
                  </a:lnTo>
                  <a:lnTo>
                    <a:pt x="0" y="24"/>
                  </a:lnTo>
                  <a:lnTo>
                    <a:pt x="0" y="28"/>
                  </a:lnTo>
                  <a:lnTo>
                    <a:pt x="0" y="136"/>
                  </a:lnTo>
                  <a:lnTo>
                    <a:pt x="89" y="136"/>
                  </a:lnTo>
                  <a:lnTo>
                    <a:pt x="112" y="110"/>
                  </a:lnTo>
                  <a:lnTo>
                    <a:pt x="112" y="84"/>
                  </a:lnTo>
                  <a:lnTo>
                    <a:pt x="104" y="92"/>
                  </a:lnTo>
                  <a:lnTo>
                    <a:pt x="104" y="101"/>
                  </a:ln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653225">
                <a:defRPr/>
              </a:pPr>
              <a:endParaRPr lang="zh-CN" altLang="en-US" sz="964">
                <a:solidFill>
                  <a:srgbClr val="FFFFFF"/>
                </a:solidFill>
                <a:latin typeface="Verdana" panose="020B0604030504040204" pitchFamily="34" charset="0"/>
                <a:cs typeface="Arial" panose="020B0604020202020204" pitchFamily="34" charset="0"/>
                <a:sym typeface="Calibri" pitchFamily="34" charset="0"/>
              </a:endParaRPr>
            </a:p>
          </p:txBody>
        </p:sp>
        <p:sp>
          <p:nvSpPr>
            <p:cNvPr id="65" name="Rectangle 117"/>
            <p:cNvSpPr>
              <a:spLocks noChangeArrowheads="1"/>
            </p:cNvSpPr>
            <p:nvPr/>
          </p:nvSpPr>
          <p:spPr bwMode="auto">
            <a:xfrm>
              <a:off x="49916" y="114806"/>
              <a:ext cx="109814" cy="17471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653225">
                <a:defRPr/>
              </a:pPr>
              <a:endParaRPr lang="zh-CN" altLang="en-US" sz="964">
                <a:solidFill>
                  <a:srgbClr val="FFFFFF"/>
                </a:solidFill>
                <a:latin typeface="Verdana" panose="020B0604030504040204" pitchFamily="34" charset="0"/>
                <a:cs typeface="Arial" panose="020B0604020202020204" pitchFamily="34" charset="0"/>
                <a:sym typeface="Calibri" pitchFamily="34" charset="0"/>
              </a:endParaRPr>
            </a:p>
          </p:txBody>
        </p:sp>
        <p:sp>
          <p:nvSpPr>
            <p:cNvPr id="70" name="Rectangle 118"/>
            <p:cNvSpPr>
              <a:spLocks noChangeArrowheads="1"/>
            </p:cNvSpPr>
            <p:nvPr/>
          </p:nvSpPr>
          <p:spPr bwMode="auto">
            <a:xfrm>
              <a:off x="49916" y="154738"/>
              <a:ext cx="109814" cy="17471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653225">
                <a:defRPr/>
              </a:pPr>
              <a:endParaRPr lang="zh-CN" altLang="en-US" sz="964">
                <a:solidFill>
                  <a:srgbClr val="FFFFFF"/>
                </a:solidFill>
                <a:latin typeface="Verdana" panose="020B0604030504040204" pitchFamily="34" charset="0"/>
                <a:cs typeface="Arial" panose="020B0604020202020204" pitchFamily="34" charset="0"/>
                <a:sym typeface="Calibri" pitchFamily="34" charset="0"/>
              </a:endParaRPr>
            </a:p>
          </p:txBody>
        </p:sp>
        <p:sp>
          <p:nvSpPr>
            <p:cNvPr id="71" name="Rectangle 119"/>
            <p:cNvSpPr>
              <a:spLocks noChangeArrowheads="1"/>
            </p:cNvSpPr>
            <p:nvPr/>
          </p:nvSpPr>
          <p:spPr bwMode="auto">
            <a:xfrm>
              <a:off x="49916" y="199662"/>
              <a:ext cx="109814" cy="1497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653225">
                <a:defRPr/>
              </a:pPr>
              <a:endParaRPr lang="zh-CN" altLang="en-US" sz="964">
                <a:solidFill>
                  <a:srgbClr val="FFFFFF"/>
                </a:solidFill>
                <a:latin typeface="Verdana" panose="020B0604030504040204" pitchFamily="34" charset="0"/>
                <a:cs typeface="Arial" panose="020B0604020202020204" pitchFamily="34" charset="0"/>
                <a:sym typeface="Calibri" pitchFamily="34" charset="0"/>
              </a:endParaRPr>
            </a:p>
          </p:txBody>
        </p:sp>
        <p:sp>
          <p:nvSpPr>
            <p:cNvPr id="72" name="Rectangle 120"/>
            <p:cNvSpPr>
              <a:spLocks noChangeArrowheads="1"/>
            </p:cNvSpPr>
            <p:nvPr/>
          </p:nvSpPr>
          <p:spPr bwMode="auto">
            <a:xfrm>
              <a:off x="49916" y="242091"/>
              <a:ext cx="109814" cy="17471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653225">
                <a:defRPr/>
              </a:pPr>
              <a:endParaRPr lang="zh-CN" altLang="en-US" sz="964">
                <a:solidFill>
                  <a:srgbClr val="FFFFFF"/>
                </a:solidFill>
                <a:latin typeface="Verdana" panose="020B0604030504040204" pitchFamily="34" charset="0"/>
                <a:cs typeface="Arial" panose="020B0604020202020204" pitchFamily="34" charset="0"/>
                <a:sym typeface="Calibri" pitchFamily="34" charset="0"/>
              </a:endParaRPr>
            </a:p>
          </p:txBody>
        </p:sp>
      </p:grpSp>
      <p:pic>
        <p:nvPicPr>
          <p:cNvPr id="4113" name="图片 10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376" t="37503" r="39510" b="33696"/>
          <a:stretch>
            <a:fillRect/>
          </a:stretch>
        </p:blipFill>
        <p:spPr bwMode="auto">
          <a:xfrm>
            <a:off x="6651830" y="5394292"/>
            <a:ext cx="419594" cy="4728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4" name="图片 1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47" r="32761"/>
          <a:stretch>
            <a:fillRect/>
          </a:stretch>
        </p:blipFill>
        <p:spPr bwMode="auto">
          <a:xfrm>
            <a:off x="1240945" y="4781002"/>
            <a:ext cx="1364249" cy="176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9" name="Picture 58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46157" y="969037"/>
            <a:ext cx="786638" cy="78663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630408897"/>
      </p:ext>
    </p:extLst>
  </p:cSld>
  <p:clrMapOvr>
    <a:masterClrMapping/>
  </p:clrMapOvr>
  <p:transition spd="slow">
    <p:circl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 Box 2">
            <a:extLst>
              <a:ext uri="{FF2B5EF4-FFF2-40B4-BE49-F238E27FC236}">
                <a16:creationId xmlns:a16="http://schemas.microsoft.com/office/drawing/2014/main" id="{F7560F2F-9476-48B5-AE8B-A295B209E7E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000" y="1408093"/>
            <a:ext cx="81534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sz="2800" b="1" dirty="0" err="1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Bài</a:t>
            </a:r>
            <a:r>
              <a:rPr lang="en-US" sz="2800" b="1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3: </a:t>
            </a:r>
            <a:r>
              <a:rPr lang="en-US" sz="2800" b="1" dirty="0" err="1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Tính</a:t>
            </a:r>
            <a:endParaRPr lang="en-US" sz="2800" b="1" dirty="0">
              <a:solidFill>
                <a:srgbClr val="0000CC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D0E5544F-61DE-4A9D-BA1A-EBF8146950E4}"/>
              </a:ext>
            </a:extLst>
          </p:cNvPr>
          <p:cNvSpPr txBox="1"/>
          <p:nvPr/>
        </p:nvSpPr>
        <p:spPr>
          <a:xfrm>
            <a:off x="80809" y="2209800"/>
            <a:ext cx="4414991" cy="1305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57200" indent="-457200">
              <a:lnSpc>
                <a:spcPct val="150000"/>
              </a:lnSpc>
            </a:pPr>
            <a:r>
              <a:rPr lang="en-US" sz="2800" b="1" dirty="0">
                <a:latin typeface="Arial" pitchFamily="34" charset="0"/>
                <a:cs typeface="Arial" pitchFamily="34" charset="0"/>
              </a:rPr>
              <a:t>   a)321 475 + 423 507 x 2</a:t>
            </a:r>
          </a:p>
          <a:p>
            <a:pPr marL="457200" indent="-457200">
              <a:lnSpc>
                <a:spcPct val="150000"/>
              </a:lnSpc>
            </a:pPr>
            <a:r>
              <a:rPr lang="en-US" sz="2800" b="1" dirty="0">
                <a:latin typeface="Arial" pitchFamily="34" charset="0"/>
                <a:cs typeface="Arial" pitchFamily="34" charset="0"/>
              </a:rPr>
              <a:t>      843 275 – 123 568 x 5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F441E7F-91BF-4E45-9EC9-E2603B57BB45}"/>
              </a:ext>
            </a:extLst>
          </p:cNvPr>
          <p:cNvSpPr txBox="1"/>
          <p:nvPr/>
        </p:nvSpPr>
        <p:spPr>
          <a:xfrm>
            <a:off x="5181600" y="2246293"/>
            <a:ext cx="3634328" cy="1305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57200" indent="-457200">
              <a:lnSpc>
                <a:spcPct val="150000"/>
              </a:lnSpc>
            </a:pPr>
            <a:r>
              <a:rPr lang="en-US" sz="2800" b="1" dirty="0">
                <a:latin typeface="Arial" pitchFamily="34" charset="0"/>
                <a:cs typeface="Arial" pitchFamily="34" charset="0"/>
              </a:rPr>
              <a:t>b) 1 306 x 8 + 24 573</a:t>
            </a:r>
          </a:p>
          <a:p>
            <a:pPr marL="457200" indent="-457200">
              <a:lnSpc>
                <a:spcPct val="150000"/>
              </a:lnSpc>
            </a:pPr>
            <a:r>
              <a:rPr lang="en-US" sz="2800" b="1" dirty="0">
                <a:latin typeface="Arial" pitchFamily="34" charset="0"/>
                <a:cs typeface="Arial" pitchFamily="34" charset="0"/>
              </a:rPr>
              <a:t>     609 x 9 – 4845</a:t>
            </a:r>
          </a:p>
        </p:txBody>
      </p:sp>
    </p:spTree>
    <p:extLst>
      <p:ext uri="{BB962C8B-B14F-4D97-AF65-F5344CB8AC3E}">
        <p14:creationId xmlns:p14="http://schemas.microsoft.com/office/powerpoint/2010/main" val="11954793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5">
            <a:extLst>
              <a:ext uri="{FF2B5EF4-FFF2-40B4-BE49-F238E27FC236}">
                <a16:creationId xmlns:a16="http://schemas.microsoft.com/office/drawing/2014/main" id="{E071C50E-2BDA-4914-B7B2-9307D5D6F21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0500" y="762000"/>
            <a:ext cx="8763000" cy="1692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 eaLnBrk="1" hangingPunct="1">
              <a:spcBef>
                <a:spcPct val="50000"/>
              </a:spcBef>
            </a:pPr>
            <a:r>
              <a:rPr lang="en-US" altLang="vi-VN" sz="2600" b="1" dirty="0" err="1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Bài</a:t>
            </a:r>
            <a:r>
              <a:rPr lang="en-US" altLang="vi-VN" sz="2600" b="1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4 : </a:t>
            </a:r>
            <a:r>
              <a:rPr lang="en-US" altLang="vi-VN" sz="2600" dirty="0" err="1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Một</a:t>
            </a:r>
            <a:r>
              <a:rPr lang="en-US" altLang="vi-VN" sz="2600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altLang="vi-VN" sz="2600" dirty="0" err="1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huyện</a:t>
            </a:r>
            <a:r>
              <a:rPr lang="en-US" altLang="vi-VN" sz="2600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altLang="vi-VN" sz="2600" dirty="0" err="1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miền</a:t>
            </a:r>
            <a:r>
              <a:rPr lang="en-US" altLang="vi-VN" sz="2600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altLang="vi-VN" sz="2600" dirty="0" err="1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núi</a:t>
            </a:r>
            <a:r>
              <a:rPr lang="en-US" altLang="vi-VN" sz="2600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altLang="vi-VN" sz="2600" dirty="0" err="1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có</a:t>
            </a:r>
            <a:r>
              <a:rPr lang="en-US" altLang="vi-VN" sz="2600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8 </a:t>
            </a:r>
            <a:r>
              <a:rPr lang="en-US" altLang="vi-VN" sz="2600" dirty="0" err="1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xã</a:t>
            </a:r>
            <a:r>
              <a:rPr lang="en-US" altLang="vi-VN" sz="2600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altLang="vi-VN" sz="2600" dirty="0" err="1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vùng</a:t>
            </a:r>
            <a:r>
              <a:rPr lang="en-US" altLang="vi-VN" sz="2600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altLang="vi-VN" sz="2600" dirty="0" err="1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thấp</a:t>
            </a:r>
            <a:r>
              <a:rPr lang="en-US" altLang="vi-VN" sz="2600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altLang="vi-VN" sz="2600" dirty="0" err="1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và</a:t>
            </a:r>
            <a:r>
              <a:rPr lang="en-US" altLang="vi-VN" sz="2600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9 </a:t>
            </a:r>
            <a:r>
              <a:rPr lang="en-US" altLang="vi-VN" sz="2600" dirty="0" err="1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xã</a:t>
            </a:r>
            <a:r>
              <a:rPr lang="en-US" altLang="vi-VN" sz="2600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altLang="vi-VN" sz="2600" dirty="0" err="1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vùng</a:t>
            </a:r>
            <a:r>
              <a:rPr lang="en-US" altLang="vi-VN" sz="2600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altLang="vi-VN" sz="2600" dirty="0" err="1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cao</a:t>
            </a:r>
            <a:r>
              <a:rPr lang="en-US" altLang="vi-VN" sz="2600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. </a:t>
            </a:r>
            <a:r>
              <a:rPr lang="en-US" altLang="vi-VN" sz="2600" dirty="0" err="1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Mỗi</a:t>
            </a:r>
            <a:r>
              <a:rPr lang="en-US" altLang="vi-VN" sz="2600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altLang="vi-VN" sz="2600" dirty="0" err="1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xã</a:t>
            </a:r>
            <a:r>
              <a:rPr lang="en-US" altLang="vi-VN" sz="2600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altLang="vi-VN" sz="2600" dirty="0" err="1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vùng</a:t>
            </a:r>
            <a:r>
              <a:rPr lang="en-US" altLang="vi-VN" sz="2600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altLang="vi-VN" sz="2600" dirty="0" err="1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thấp</a:t>
            </a:r>
            <a:r>
              <a:rPr lang="en-US" altLang="vi-VN" sz="2600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altLang="vi-VN" sz="2600" dirty="0" err="1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được</a:t>
            </a:r>
            <a:r>
              <a:rPr lang="en-US" altLang="vi-VN" sz="2600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altLang="vi-VN" sz="2600" dirty="0" err="1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cấp</a:t>
            </a:r>
            <a:r>
              <a:rPr lang="en-US" altLang="vi-VN" sz="2600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850 </a:t>
            </a:r>
            <a:r>
              <a:rPr lang="en-US" altLang="vi-VN" sz="2600" dirty="0" err="1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quyển</a:t>
            </a:r>
            <a:r>
              <a:rPr lang="en-US" altLang="vi-VN" sz="2600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altLang="vi-VN" sz="2600" dirty="0" err="1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truyện</a:t>
            </a:r>
            <a:r>
              <a:rPr lang="en-US" altLang="vi-VN" sz="2600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n-US" altLang="vi-VN" sz="2600" dirty="0" err="1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mỗi</a:t>
            </a:r>
            <a:r>
              <a:rPr lang="en-US" altLang="vi-VN" sz="2600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altLang="vi-VN" sz="2600" dirty="0" err="1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xã</a:t>
            </a:r>
            <a:r>
              <a:rPr lang="en-US" altLang="vi-VN" sz="2600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altLang="vi-VN" sz="2600" dirty="0" err="1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vùng</a:t>
            </a:r>
            <a:r>
              <a:rPr lang="en-US" altLang="vi-VN" sz="2600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altLang="vi-VN" sz="2600" dirty="0" err="1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cao</a:t>
            </a:r>
            <a:r>
              <a:rPr lang="en-US" altLang="vi-VN" sz="2600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altLang="vi-VN" sz="2600" dirty="0" err="1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được</a:t>
            </a:r>
            <a:r>
              <a:rPr lang="en-US" altLang="vi-VN" sz="2600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altLang="vi-VN" sz="2600" dirty="0" err="1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cấp</a:t>
            </a:r>
            <a:r>
              <a:rPr lang="en-US" altLang="vi-VN" sz="2600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980 </a:t>
            </a:r>
            <a:r>
              <a:rPr lang="en-US" altLang="vi-VN" sz="2600" dirty="0" err="1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quyển</a:t>
            </a:r>
            <a:r>
              <a:rPr lang="en-US" altLang="vi-VN" sz="2600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altLang="vi-VN" sz="2600" dirty="0" err="1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truyện</a:t>
            </a:r>
            <a:r>
              <a:rPr lang="en-US" altLang="vi-VN" sz="2600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. </a:t>
            </a:r>
            <a:r>
              <a:rPr lang="en-US" altLang="vi-VN" sz="2600" dirty="0" err="1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Hỏi</a:t>
            </a:r>
            <a:r>
              <a:rPr lang="en-US" altLang="vi-VN" sz="2600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altLang="vi-VN" sz="2600" dirty="0" err="1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huyện</a:t>
            </a:r>
            <a:r>
              <a:rPr lang="en-US" altLang="vi-VN" sz="2600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altLang="vi-VN" sz="2600" dirty="0" err="1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đó</a:t>
            </a:r>
            <a:r>
              <a:rPr lang="en-US" altLang="vi-VN" sz="2600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altLang="vi-VN" sz="2600" dirty="0" err="1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được</a:t>
            </a:r>
            <a:r>
              <a:rPr lang="en-US" altLang="vi-VN" sz="2600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altLang="vi-VN" sz="2600" dirty="0" err="1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cấp</a:t>
            </a:r>
            <a:r>
              <a:rPr lang="en-US" altLang="vi-VN" sz="2600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altLang="vi-VN" sz="2600" dirty="0" err="1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bao</a:t>
            </a:r>
            <a:r>
              <a:rPr lang="en-US" altLang="vi-VN" sz="2600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altLang="vi-VN" sz="2600" dirty="0" err="1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nhiêu</a:t>
            </a:r>
            <a:r>
              <a:rPr lang="en-US" altLang="vi-VN" sz="2600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altLang="vi-VN" sz="2600" dirty="0" err="1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quyển</a:t>
            </a:r>
            <a:r>
              <a:rPr lang="en-US" altLang="vi-VN" sz="2600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altLang="vi-VN" sz="2600" dirty="0" err="1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truyện</a:t>
            </a:r>
            <a:r>
              <a:rPr lang="en-US" altLang="vi-VN" sz="2600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?</a:t>
            </a:r>
          </a:p>
        </p:txBody>
      </p:sp>
      <p:sp>
        <p:nvSpPr>
          <p:cNvPr id="7" name="Text Box 6">
            <a:extLst>
              <a:ext uri="{FF2B5EF4-FFF2-40B4-BE49-F238E27FC236}">
                <a16:creationId xmlns:a16="http://schemas.microsoft.com/office/drawing/2014/main" id="{5B66225E-EF8B-4B17-8B27-514120EF649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95700" y="2667000"/>
            <a:ext cx="1447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vi-VN" sz="2400" i="1" u="sng" dirty="0" err="1">
                <a:latin typeface="Arial" pitchFamily="34" charset="0"/>
                <a:cs typeface="Arial" pitchFamily="34" charset="0"/>
              </a:rPr>
              <a:t>Tóm</a:t>
            </a:r>
            <a:r>
              <a:rPr lang="en-US" altLang="vi-VN" sz="2400" i="1" u="sng" dirty="0">
                <a:latin typeface="Arial" pitchFamily="34" charset="0"/>
                <a:cs typeface="Arial" pitchFamily="34" charset="0"/>
              </a:rPr>
              <a:t> </a:t>
            </a:r>
            <a:r>
              <a:rPr lang="en-US" altLang="vi-VN" sz="2400" i="1" u="sng" dirty="0" err="1">
                <a:latin typeface="Arial" pitchFamily="34" charset="0"/>
                <a:cs typeface="Arial" pitchFamily="34" charset="0"/>
              </a:rPr>
              <a:t>tắt</a:t>
            </a:r>
            <a:r>
              <a:rPr lang="en-US" altLang="vi-VN" sz="2400" i="1" u="sng" dirty="0">
                <a:latin typeface="Arial" pitchFamily="34" charset="0"/>
                <a:cs typeface="Arial" pitchFamily="34" charset="0"/>
              </a:rPr>
              <a:t> </a:t>
            </a:r>
          </a:p>
        </p:txBody>
      </p:sp>
      <p:sp>
        <p:nvSpPr>
          <p:cNvPr id="8" name="Text Box 8">
            <a:extLst>
              <a:ext uri="{FF2B5EF4-FFF2-40B4-BE49-F238E27FC236}">
                <a16:creationId xmlns:a16="http://schemas.microsoft.com/office/drawing/2014/main" id="{858321DF-D293-4794-ADA7-DFDF1D59F53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5300" y="3717925"/>
            <a:ext cx="2438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vi-VN" sz="2400" b="1" dirty="0" err="1">
                <a:latin typeface="Arial" pitchFamily="34" charset="0"/>
                <a:cs typeface="Arial" pitchFamily="34" charset="0"/>
              </a:rPr>
              <a:t>Vùng</a:t>
            </a:r>
            <a:r>
              <a:rPr lang="en-US" altLang="vi-VN" sz="24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altLang="vi-VN" sz="2400" b="1" dirty="0" err="1">
                <a:latin typeface="Arial" pitchFamily="34" charset="0"/>
                <a:cs typeface="Arial" pitchFamily="34" charset="0"/>
              </a:rPr>
              <a:t>thấp</a:t>
            </a:r>
            <a:r>
              <a:rPr lang="en-US" altLang="vi-VN" sz="2400" b="1" dirty="0">
                <a:latin typeface="Arial" pitchFamily="34" charset="0"/>
                <a:cs typeface="Arial" pitchFamily="34" charset="0"/>
              </a:rPr>
              <a:t> :</a:t>
            </a:r>
          </a:p>
        </p:txBody>
      </p:sp>
      <p:sp>
        <p:nvSpPr>
          <p:cNvPr id="9" name="Text Box 9">
            <a:extLst>
              <a:ext uri="{FF2B5EF4-FFF2-40B4-BE49-F238E27FC236}">
                <a16:creationId xmlns:a16="http://schemas.microsoft.com/office/drawing/2014/main" id="{A690825D-A960-4AC2-AB96-F25993B970F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5300" y="4800600"/>
            <a:ext cx="22098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vi-VN" sz="2400" b="1" dirty="0" err="1">
                <a:latin typeface="Arial" pitchFamily="34" charset="0"/>
                <a:cs typeface="Arial" pitchFamily="34" charset="0"/>
              </a:rPr>
              <a:t>Vùng</a:t>
            </a:r>
            <a:r>
              <a:rPr lang="en-US" altLang="vi-VN" sz="24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altLang="vi-VN" sz="2400" b="1" dirty="0" err="1">
                <a:latin typeface="Arial" pitchFamily="34" charset="0"/>
                <a:cs typeface="Arial" pitchFamily="34" charset="0"/>
              </a:rPr>
              <a:t>cao</a:t>
            </a:r>
            <a:r>
              <a:rPr lang="en-US" altLang="vi-VN" sz="2400" b="1" dirty="0">
                <a:latin typeface="Arial" pitchFamily="34" charset="0"/>
                <a:cs typeface="Arial" pitchFamily="34" charset="0"/>
              </a:rPr>
              <a:t>  :</a:t>
            </a:r>
          </a:p>
        </p:txBody>
      </p:sp>
      <p:sp>
        <p:nvSpPr>
          <p:cNvPr id="10" name="Line 10">
            <a:extLst>
              <a:ext uri="{FF2B5EF4-FFF2-40B4-BE49-F238E27FC236}">
                <a16:creationId xmlns:a16="http://schemas.microsoft.com/office/drawing/2014/main" id="{F5F482EF-6E64-4FD7-BDEF-48F37B605E92}"/>
              </a:ext>
            </a:extLst>
          </p:cNvPr>
          <p:cNvSpPr>
            <a:spLocks noChangeShapeType="1"/>
          </p:cNvSpPr>
          <p:nvPr/>
        </p:nvSpPr>
        <p:spPr bwMode="auto">
          <a:xfrm>
            <a:off x="2324100" y="3962400"/>
            <a:ext cx="3657600" cy="0"/>
          </a:xfrm>
          <a:prstGeom prst="line">
            <a:avLst/>
          </a:prstGeom>
          <a:noFill/>
          <a:ln w="38100">
            <a:solidFill>
              <a:srgbClr val="FF33CC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Line 12">
            <a:extLst>
              <a:ext uri="{FF2B5EF4-FFF2-40B4-BE49-F238E27FC236}">
                <a16:creationId xmlns:a16="http://schemas.microsoft.com/office/drawing/2014/main" id="{2853DDD7-08DF-42EB-9F02-AC7B829BD0DD}"/>
              </a:ext>
            </a:extLst>
          </p:cNvPr>
          <p:cNvSpPr>
            <a:spLocks noChangeShapeType="1"/>
          </p:cNvSpPr>
          <p:nvPr/>
        </p:nvSpPr>
        <p:spPr bwMode="auto">
          <a:xfrm>
            <a:off x="2324100" y="3886200"/>
            <a:ext cx="0" cy="152400"/>
          </a:xfrm>
          <a:prstGeom prst="line">
            <a:avLst/>
          </a:prstGeom>
          <a:noFill/>
          <a:ln w="28575">
            <a:solidFill>
              <a:srgbClr val="FF33CC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Line 13">
            <a:extLst>
              <a:ext uri="{FF2B5EF4-FFF2-40B4-BE49-F238E27FC236}">
                <a16:creationId xmlns:a16="http://schemas.microsoft.com/office/drawing/2014/main" id="{FEDCFC2D-2519-4B9F-B317-86F25AED352E}"/>
              </a:ext>
            </a:extLst>
          </p:cNvPr>
          <p:cNvSpPr>
            <a:spLocks noChangeShapeType="1"/>
          </p:cNvSpPr>
          <p:nvPr/>
        </p:nvSpPr>
        <p:spPr bwMode="auto">
          <a:xfrm>
            <a:off x="5981700" y="3886200"/>
            <a:ext cx="0" cy="152400"/>
          </a:xfrm>
          <a:prstGeom prst="line">
            <a:avLst/>
          </a:prstGeom>
          <a:noFill/>
          <a:ln w="28575">
            <a:solidFill>
              <a:srgbClr val="FF33CC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Line 14">
            <a:extLst>
              <a:ext uri="{FF2B5EF4-FFF2-40B4-BE49-F238E27FC236}">
                <a16:creationId xmlns:a16="http://schemas.microsoft.com/office/drawing/2014/main" id="{F5063148-6409-4F70-B6CA-1237944BFD97}"/>
              </a:ext>
            </a:extLst>
          </p:cNvPr>
          <p:cNvSpPr>
            <a:spLocks noChangeShapeType="1"/>
          </p:cNvSpPr>
          <p:nvPr/>
        </p:nvSpPr>
        <p:spPr bwMode="auto">
          <a:xfrm>
            <a:off x="4152900" y="3886200"/>
            <a:ext cx="0" cy="152400"/>
          </a:xfrm>
          <a:prstGeom prst="line">
            <a:avLst/>
          </a:prstGeom>
          <a:noFill/>
          <a:ln w="28575">
            <a:solidFill>
              <a:srgbClr val="FF33CC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Line 15">
            <a:extLst>
              <a:ext uri="{FF2B5EF4-FFF2-40B4-BE49-F238E27FC236}">
                <a16:creationId xmlns:a16="http://schemas.microsoft.com/office/drawing/2014/main" id="{9D93B622-94C9-4AB6-A92C-2B88FB526105}"/>
              </a:ext>
            </a:extLst>
          </p:cNvPr>
          <p:cNvSpPr>
            <a:spLocks noChangeShapeType="1"/>
          </p:cNvSpPr>
          <p:nvPr/>
        </p:nvSpPr>
        <p:spPr bwMode="auto">
          <a:xfrm>
            <a:off x="2781300" y="3886200"/>
            <a:ext cx="0" cy="152400"/>
          </a:xfrm>
          <a:prstGeom prst="line">
            <a:avLst/>
          </a:prstGeom>
          <a:noFill/>
          <a:ln w="28575">
            <a:solidFill>
              <a:srgbClr val="FF33CC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Line 16">
            <a:extLst>
              <a:ext uri="{FF2B5EF4-FFF2-40B4-BE49-F238E27FC236}">
                <a16:creationId xmlns:a16="http://schemas.microsoft.com/office/drawing/2014/main" id="{4E1F2110-71ED-4993-85AF-2D687CCDD0C4}"/>
              </a:ext>
            </a:extLst>
          </p:cNvPr>
          <p:cNvSpPr>
            <a:spLocks noChangeShapeType="1"/>
          </p:cNvSpPr>
          <p:nvPr/>
        </p:nvSpPr>
        <p:spPr bwMode="auto">
          <a:xfrm>
            <a:off x="3238500" y="3886200"/>
            <a:ext cx="0" cy="152400"/>
          </a:xfrm>
          <a:prstGeom prst="line">
            <a:avLst/>
          </a:prstGeom>
          <a:noFill/>
          <a:ln w="28575">
            <a:solidFill>
              <a:srgbClr val="FF33CC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Line 17">
            <a:extLst>
              <a:ext uri="{FF2B5EF4-FFF2-40B4-BE49-F238E27FC236}">
                <a16:creationId xmlns:a16="http://schemas.microsoft.com/office/drawing/2014/main" id="{FFA44D3F-0F10-4989-AA93-2AF9CB3B18E7}"/>
              </a:ext>
            </a:extLst>
          </p:cNvPr>
          <p:cNvSpPr>
            <a:spLocks noChangeShapeType="1"/>
          </p:cNvSpPr>
          <p:nvPr/>
        </p:nvSpPr>
        <p:spPr bwMode="auto">
          <a:xfrm>
            <a:off x="3695700" y="3886200"/>
            <a:ext cx="0" cy="152400"/>
          </a:xfrm>
          <a:prstGeom prst="line">
            <a:avLst/>
          </a:prstGeom>
          <a:noFill/>
          <a:ln w="28575">
            <a:solidFill>
              <a:srgbClr val="FF33CC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Line 18">
            <a:extLst>
              <a:ext uri="{FF2B5EF4-FFF2-40B4-BE49-F238E27FC236}">
                <a16:creationId xmlns:a16="http://schemas.microsoft.com/office/drawing/2014/main" id="{4D08FEFE-707F-4556-A8F6-18BCA7C21B03}"/>
              </a:ext>
            </a:extLst>
          </p:cNvPr>
          <p:cNvSpPr>
            <a:spLocks noChangeShapeType="1"/>
          </p:cNvSpPr>
          <p:nvPr/>
        </p:nvSpPr>
        <p:spPr bwMode="auto">
          <a:xfrm>
            <a:off x="4610100" y="3886200"/>
            <a:ext cx="0" cy="152400"/>
          </a:xfrm>
          <a:prstGeom prst="line">
            <a:avLst/>
          </a:prstGeom>
          <a:noFill/>
          <a:ln w="28575">
            <a:solidFill>
              <a:srgbClr val="FF33CC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Line 19">
            <a:extLst>
              <a:ext uri="{FF2B5EF4-FFF2-40B4-BE49-F238E27FC236}">
                <a16:creationId xmlns:a16="http://schemas.microsoft.com/office/drawing/2014/main" id="{3688DB82-5B6B-4A03-A88D-D258B5C553CA}"/>
              </a:ext>
            </a:extLst>
          </p:cNvPr>
          <p:cNvSpPr>
            <a:spLocks noChangeShapeType="1"/>
          </p:cNvSpPr>
          <p:nvPr/>
        </p:nvSpPr>
        <p:spPr bwMode="auto">
          <a:xfrm>
            <a:off x="5067300" y="3886200"/>
            <a:ext cx="0" cy="152400"/>
          </a:xfrm>
          <a:prstGeom prst="line">
            <a:avLst/>
          </a:prstGeom>
          <a:noFill/>
          <a:ln w="28575">
            <a:solidFill>
              <a:srgbClr val="FF33CC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Line 20">
            <a:extLst>
              <a:ext uri="{FF2B5EF4-FFF2-40B4-BE49-F238E27FC236}">
                <a16:creationId xmlns:a16="http://schemas.microsoft.com/office/drawing/2014/main" id="{0D2F17BF-00CA-46AC-B99B-DAD4B3A24CAE}"/>
              </a:ext>
            </a:extLst>
          </p:cNvPr>
          <p:cNvSpPr>
            <a:spLocks noChangeShapeType="1"/>
          </p:cNvSpPr>
          <p:nvPr/>
        </p:nvSpPr>
        <p:spPr bwMode="auto">
          <a:xfrm>
            <a:off x="5524500" y="3886200"/>
            <a:ext cx="0" cy="152400"/>
          </a:xfrm>
          <a:prstGeom prst="line">
            <a:avLst/>
          </a:prstGeom>
          <a:noFill/>
          <a:ln w="28575">
            <a:solidFill>
              <a:srgbClr val="FF33CC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Line 21">
            <a:extLst>
              <a:ext uri="{FF2B5EF4-FFF2-40B4-BE49-F238E27FC236}">
                <a16:creationId xmlns:a16="http://schemas.microsoft.com/office/drawing/2014/main" id="{B4607F40-AC4F-48DF-A860-AB2F84FFD894}"/>
              </a:ext>
            </a:extLst>
          </p:cNvPr>
          <p:cNvSpPr>
            <a:spLocks noChangeShapeType="1"/>
          </p:cNvSpPr>
          <p:nvPr/>
        </p:nvSpPr>
        <p:spPr bwMode="auto">
          <a:xfrm>
            <a:off x="6438900" y="5029200"/>
            <a:ext cx="0" cy="152400"/>
          </a:xfrm>
          <a:prstGeom prst="line">
            <a:avLst/>
          </a:prstGeom>
          <a:noFill/>
          <a:ln w="28575">
            <a:solidFill>
              <a:srgbClr val="FF33CC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Line 29">
            <a:extLst>
              <a:ext uri="{FF2B5EF4-FFF2-40B4-BE49-F238E27FC236}">
                <a16:creationId xmlns:a16="http://schemas.microsoft.com/office/drawing/2014/main" id="{EF10A3B1-00E5-422A-B3BF-513BD6A6589D}"/>
              </a:ext>
            </a:extLst>
          </p:cNvPr>
          <p:cNvSpPr>
            <a:spLocks noChangeShapeType="1"/>
          </p:cNvSpPr>
          <p:nvPr/>
        </p:nvSpPr>
        <p:spPr bwMode="auto">
          <a:xfrm>
            <a:off x="2324100" y="5105400"/>
            <a:ext cx="4114800" cy="0"/>
          </a:xfrm>
          <a:prstGeom prst="line">
            <a:avLst/>
          </a:prstGeom>
          <a:noFill/>
          <a:ln w="38100">
            <a:solidFill>
              <a:srgbClr val="FF33CC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Line 30">
            <a:extLst>
              <a:ext uri="{FF2B5EF4-FFF2-40B4-BE49-F238E27FC236}">
                <a16:creationId xmlns:a16="http://schemas.microsoft.com/office/drawing/2014/main" id="{E1BD56C0-B752-45CC-AE5E-B879874B756D}"/>
              </a:ext>
            </a:extLst>
          </p:cNvPr>
          <p:cNvSpPr>
            <a:spLocks noChangeShapeType="1"/>
          </p:cNvSpPr>
          <p:nvPr/>
        </p:nvSpPr>
        <p:spPr bwMode="auto">
          <a:xfrm>
            <a:off x="2324100" y="5029200"/>
            <a:ext cx="0" cy="152400"/>
          </a:xfrm>
          <a:prstGeom prst="line">
            <a:avLst/>
          </a:prstGeom>
          <a:noFill/>
          <a:ln w="28575">
            <a:solidFill>
              <a:srgbClr val="FF33CC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23" name="Line 31">
            <a:extLst>
              <a:ext uri="{FF2B5EF4-FFF2-40B4-BE49-F238E27FC236}">
                <a16:creationId xmlns:a16="http://schemas.microsoft.com/office/drawing/2014/main" id="{C3598FAA-7CBB-4BD9-AA09-6284D03DE13F}"/>
              </a:ext>
            </a:extLst>
          </p:cNvPr>
          <p:cNvSpPr>
            <a:spLocks noChangeShapeType="1"/>
          </p:cNvSpPr>
          <p:nvPr/>
        </p:nvSpPr>
        <p:spPr bwMode="auto">
          <a:xfrm>
            <a:off x="5981700" y="5029200"/>
            <a:ext cx="0" cy="152400"/>
          </a:xfrm>
          <a:prstGeom prst="line">
            <a:avLst/>
          </a:prstGeom>
          <a:noFill/>
          <a:ln w="28575">
            <a:solidFill>
              <a:srgbClr val="FF33CC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24" name="Line 32">
            <a:extLst>
              <a:ext uri="{FF2B5EF4-FFF2-40B4-BE49-F238E27FC236}">
                <a16:creationId xmlns:a16="http://schemas.microsoft.com/office/drawing/2014/main" id="{EF273C08-0DA2-4DE3-991F-F9E8F5715A67}"/>
              </a:ext>
            </a:extLst>
          </p:cNvPr>
          <p:cNvSpPr>
            <a:spLocks noChangeShapeType="1"/>
          </p:cNvSpPr>
          <p:nvPr/>
        </p:nvSpPr>
        <p:spPr bwMode="auto">
          <a:xfrm>
            <a:off x="4152900" y="5029200"/>
            <a:ext cx="0" cy="152400"/>
          </a:xfrm>
          <a:prstGeom prst="line">
            <a:avLst/>
          </a:prstGeom>
          <a:noFill/>
          <a:ln w="28575">
            <a:solidFill>
              <a:srgbClr val="FF33CC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25" name="Line 33">
            <a:extLst>
              <a:ext uri="{FF2B5EF4-FFF2-40B4-BE49-F238E27FC236}">
                <a16:creationId xmlns:a16="http://schemas.microsoft.com/office/drawing/2014/main" id="{63FA26D4-479B-4B91-9A32-8F957D712CE6}"/>
              </a:ext>
            </a:extLst>
          </p:cNvPr>
          <p:cNvSpPr>
            <a:spLocks noChangeShapeType="1"/>
          </p:cNvSpPr>
          <p:nvPr/>
        </p:nvSpPr>
        <p:spPr bwMode="auto">
          <a:xfrm>
            <a:off x="2781300" y="5029200"/>
            <a:ext cx="0" cy="152400"/>
          </a:xfrm>
          <a:prstGeom prst="line">
            <a:avLst/>
          </a:prstGeom>
          <a:noFill/>
          <a:ln w="28575">
            <a:solidFill>
              <a:srgbClr val="FF33CC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Line 34">
            <a:extLst>
              <a:ext uri="{FF2B5EF4-FFF2-40B4-BE49-F238E27FC236}">
                <a16:creationId xmlns:a16="http://schemas.microsoft.com/office/drawing/2014/main" id="{05F6F672-EFB7-4076-8351-50022109D8A8}"/>
              </a:ext>
            </a:extLst>
          </p:cNvPr>
          <p:cNvSpPr>
            <a:spLocks noChangeShapeType="1"/>
          </p:cNvSpPr>
          <p:nvPr/>
        </p:nvSpPr>
        <p:spPr bwMode="auto">
          <a:xfrm>
            <a:off x="3238500" y="5029200"/>
            <a:ext cx="0" cy="152400"/>
          </a:xfrm>
          <a:prstGeom prst="line">
            <a:avLst/>
          </a:prstGeom>
          <a:noFill/>
          <a:ln w="28575">
            <a:solidFill>
              <a:srgbClr val="FF33CC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27" name="Line 35">
            <a:extLst>
              <a:ext uri="{FF2B5EF4-FFF2-40B4-BE49-F238E27FC236}">
                <a16:creationId xmlns:a16="http://schemas.microsoft.com/office/drawing/2014/main" id="{DE7F5D66-4B6E-46F8-8D45-FCD3EEE32DEA}"/>
              </a:ext>
            </a:extLst>
          </p:cNvPr>
          <p:cNvSpPr>
            <a:spLocks noChangeShapeType="1"/>
          </p:cNvSpPr>
          <p:nvPr/>
        </p:nvSpPr>
        <p:spPr bwMode="auto">
          <a:xfrm>
            <a:off x="3695700" y="5029200"/>
            <a:ext cx="0" cy="152400"/>
          </a:xfrm>
          <a:prstGeom prst="line">
            <a:avLst/>
          </a:prstGeom>
          <a:noFill/>
          <a:ln w="28575">
            <a:solidFill>
              <a:srgbClr val="FF33CC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28" name="Line 36">
            <a:extLst>
              <a:ext uri="{FF2B5EF4-FFF2-40B4-BE49-F238E27FC236}">
                <a16:creationId xmlns:a16="http://schemas.microsoft.com/office/drawing/2014/main" id="{A6D1A0B5-C50B-47ED-BCFF-3CC8B21806DD}"/>
              </a:ext>
            </a:extLst>
          </p:cNvPr>
          <p:cNvSpPr>
            <a:spLocks noChangeShapeType="1"/>
          </p:cNvSpPr>
          <p:nvPr/>
        </p:nvSpPr>
        <p:spPr bwMode="auto">
          <a:xfrm>
            <a:off x="4610100" y="5029200"/>
            <a:ext cx="0" cy="152400"/>
          </a:xfrm>
          <a:prstGeom prst="line">
            <a:avLst/>
          </a:prstGeom>
          <a:noFill/>
          <a:ln w="28575">
            <a:solidFill>
              <a:srgbClr val="FF33CC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29" name="Line 37">
            <a:extLst>
              <a:ext uri="{FF2B5EF4-FFF2-40B4-BE49-F238E27FC236}">
                <a16:creationId xmlns:a16="http://schemas.microsoft.com/office/drawing/2014/main" id="{B09CD393-A6AE-4D48-81BA-2E63B7D84FF5}"/>
              </a:ext>
            </a:extLst>
          </p:cNvPr>
          <p:cNvSpPr>
            <a:spLocks noChangeShapeType="1"/>
          </p:cNvSpPr>
          <p:nvPr/>
        </p:nvSpPr>
        <p:spPr bwMode="auto">
          <a:xfrm>
            <a:off x="5067300" y="5029200"/>
            <a:ext cx="0" cy="152400"/>
          </a:xfrm>
          <a:prstGeom prst="line">
            <a:avLst/>
          </a:prstGeom>
          <a:noFill/>
          <a:ln w="28575">
            <a:solidFill>
              <a:srgbClr val="FF33CC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30" name="Line 38">
            <a:extLst>
              <a:ext uri="{FF2B5EF4-FFF2-40B4-BE49-F238E27FC236}">
                <a16:creationId xmlns:a16="http://schemas.microsoft.com/office/drawing/2014/main" id="{17D11CF5-90F4-4313-9247-D8D2E60C43E0}"/>
              </a:ext>
            </a:extLst>
          </p:cNvPr>
          <p:cNvSpPr>
            <a:spLocks noChangeShapeType="1"/>
          </p:cNvSpPr>
          <p:nvPr/>
        </p:nvSpPr>
        <p:spPr bwMode="auto">
          <a:xfrm>
            <a:off x="5524500" y="5029200"/>
            <a:ext cx="0" cy="152400"/>
          </a:xfrm>
          <a:prstGeom prst="line">
            <a:avLst/>
          </a:prstGeom>
          <a:noFill/>
          <a:ln w="28575">
            <a:solidFill>
              <a:srgbClr val="FF33CC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31" name="AutoShape 60">
            <a:extLst>
              <a:ext uri="{FF2B5EF4-FFF2-40B4-BE49-F238E27FC236}">
                <a16:creationId xmlns:a16="http://schemas.microsoft.com/office/drawing/2014/main" id="{7170EE2B-855C-4F21-A9F3-EA2F7B4A1139}"/>
              </a:ext>
            </a:extLst>
          </p:cNvPr>
          <p:cNvSpPr>
            <a:spLocks/>
          </p:cNvSpPr>
          <p:nvPr/>
        </p:nvSpPr>
        <p:spPr bwMode="auto">
          <a:xfrm rot="5400000">
            <a:off x="4038600" y="1943100"/>
            <a:ext cx="228600" cy="3657600"/>
          </a:xfrm>
          <a:prstGeom prst="leftBrace">
            <a:avLst>
              <a:gd name="adj1" fmla="val 133333"/>
              <a:gd name="adj2" fmla="val 49995"/>
            </a:avLst>
          </a:prstGeom>
          <a:noFill/>
          <a:ln w="9525">
            <a:solidFill>
              <a:srgbClr val="0000CC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1" hangingPunct="1"/>
            <a:endParaRPr lang="vi-VN" altLang="vi-VN">
              <a:latin typeface="Arial" pitchFamily="34" charset="0"/>
              <a:cs typeface="Arial" pitchFamily="34" charset="0"/>
            </a:endParaRPr>
          </a:p>
        </p:txBody>
      </p:sp>
      <p:sp>
        <p:nvSpPr>
          <p:cNvPr id="32" name="AutoShape 61">
            <a:extLst>
              <a:ext uri="{FF2B5EF4-FFF2-40B4-BE49-F238E27FC236}">
                <a16:creationId xmlns:a16="http://schemas.microsoft.com/office/drawing/2014/main" id="{5FC27713-0E3E-4028-B745-5CEDEE0C192E}"/>
              </a:ext>
            </a:extLst>
          </p:cNvPr>
          <p:cNvSpPr>
            <a:spLocks/>
          </p:cNvSpPr>
          <p:nvPr/>
        </p:nvSpPr>
        <p:spPr bwMode="auto">
          <a:xfrm rot="-5400000">
            <a:off x="2476500" y="3948113"/>
            <a:ext cx="152400" cy="457200"/>
          </a:xfrm>
          <a:prstGeom prst="leftBrace">
            <a:avLst>
              <a:gd name="adj1" fmla="val 25000"/>
              <a:gd name="adj2" fmla="val 50000"/>
            </a:avLst>
          </a:prstGeom>
          <a:noFill/>
          <a:ln w="9525">
            <a:solidFill>
              <a:srgbClr val="0000CC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1" hangingPunct="1"/>
            <a:endParaRPr lang="vi-VN" altLang="vi-VN">
              <a:latin typeface="Arial" pitchFamily="34" charset="0"/>
              <a:cs typeface="Arial" pitchFamily="34" charset="0"/>
            </a:endParaRPr>
          </a:p>
        </p:txBody>
      </p:sp>
      <p:sp>
        <p:nvSpPr>
          <p:cNvPr id="33" name="AutoShape 62">
            <a:extLst>
              <a:ext uri="{FF2B5EF4-FFF2-40B4-BE49-F238E27FC236}">
                <a16:creationId xmlns:a16="http://schemas.microsoft.com/office/drawing/2014/main" id="{57AE5773-A09C-45F1-9BA3-7ED293D5A4B5}"/>
              </a:ext>
            </a:extLst>
          </p:cNvPr>
          <p:cNvSpPr>
            <a:spLocks/>
          </p:cNvSpPr>
          <p:nvPr/>
        </p:nvSpPr>
        <p:spPr bwMode="auto">
          <a:xfrm rot="-5400000">
            <a:off x="2476500" y="5105400"/>
            <a:ext cx="152400" cy="457200"/>
          </a:xfrm>
          <a:prstGeom prst="leftBrace">
            <a:avLst>
              <a:gd name="adj1" fmla="val 25000"/>
              <a:gd name="adj2" fmla="val 50000"/>
            </a:avLst>
          </a:prstGeom>
          <a:noFill/>
          <a:ln w="9525">
            <a:solidFill>
              <a:srgbClr val="0000CC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1" hangingPunct="1"/>
            <a:endParaRPr lang="vi-VN" altLang="vi-VN">
              <a:latin typeface="Arial" pitchFamily="34" charset="0"/>
              <a:cs typeface="Arial" pitchFamily="34" charset="0"/>
            </a:endParaRPr>
          </a:p>
        </p:txBody>
      </p:sp>
      <p:sp>
        <p:nvSpPr>
          <p:cNvPr id="34" name="AutoShape 63">
            <a:extLst>
              <a:ext uri="{FF2B5EF4-FFF2-40B4-BE49-F238E27FC236}">
                <a16:creationId xmlns:a16="http://schemas.microsoft.com/office/drawing/2014/main" id="{0072FF74-46E8-4711-B0EE-1DA4759E308A}"/>
              </a:ext>
            </a:extLst>
          </p:cNvPr>
          <p:cNvSpPr>
            <a:spLocks/>
          </p:cNvSpPr>
          <p:nvPr/>
        </p:nvSpPr>
        <p:spPr bwMode="auto">
          <a:xfrm rot="5400000">
            <a:off x="4267200" y="2857500"/>
            <a:ext cx="228600" cy="4114800"/>
          </a:xfrm>
          <a:prstGeom prst="leftBrace">
            <a:avLst>
              <a:gd name="adj1" fmla="val 150000"/>
              <a:gd name="adj2" fmla="val 49995"/>
            </a:avLst>
          </a:prstGeom>
          <a:noFill/>
          <a:ln w="9525">
            <a:solidFill>
              <a:srgbClr val="0000CC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1" hangingPunct="1"/>
            <a:endParaRPr lang="vi-VN" altLang="vi-VN">
              <a:latin typeface="Arial" pitchFamily="34" charset="0"/>
              <a:cs typeface="Arial" pitchFamily="34" charset="0"/>
            </a:endParaRPr>
          </a:p>
        </p:txBody>
      </p:sp>
      <p:sp>
        <p:nvSpPr>
          <p:cNvPr id="35" name="Text Box 64">
            <a:extLst>
              <a:ext uri="{FF2B5EF4-FFF2-40B4-BE49-F238E27FC236}">
                <a16:creationId xmlns:a16="http://schemas.microsoft.com/office/drawing/2014/main" id="{A7DD63A9-8049-44D8-AB34-8E4D90BE4BF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48100" y="3276600"/>
            <a:ext cx="914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vi-VN" sz="2400" b="1" dirty="0">
                <a:latin typeface="Arial" pitchFamily="34" charset="0"/>
                <a:cs typeface="Arial" pitchFamily="34" charset="0"/>
              </a:rPr>
              <a:t>8 </a:t>
            </a:r>
            <a:r>
              <a:rPr lang="en-US" altLang="vi-VN" sz="2400" b="1" dirty="0" err="1">
                <a:latin typeface="Arial" pitchFamily="34" charset="0"/>
                <a:cs typeface="Arial" pitchFamily="34" charset="0"/>
              </a:rPr>
              <a:t>xã</a:t>
            </a:r>
            <a:endParaRPr lang="en-US" altLang="vi-VN" sz="2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6" name="Text Box 65">
            <a:extLst>
              <a:ext uri="{FF2B5EF4-FFF2-40B4-BE49-F238E27FC236}">
                <a16:creationId xmlns:a16="http://schemas.microsoft.com/office/drawing/2014/main" id="{C917D7F4-FDB8-40B0-A4CC-6854A84B327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76700" y="4419600"/>
            <a:ext cx="838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vi-VN" sz="2400" b="1" dirty="0">
                <a:latin typeface="Arial" pitchFamily="34" charset="0"/>
                <a:cs typeface="Arial" pitchFamily="34" charset="0"/>
              </a:rPr>
              <a:t>9 </a:t>
            </a:r>
            <a:r>
              <a:rPr lang="en-US" altLang="vi-VN" sz="2400" b="1" dirty="0" err="1">
                <a:latin typeface="Arial" pitchFamily="34" charset="0"/>
                <a:cs typeface="Arial" pitchFamily="34" charset="0"/>
              </a:rPr>
              <a:t>xã</a:t>
            </a:r>
            <a:endParaRPr lang="en-US" altLang="vi-VN" sz="2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7" name="Text Box 66">
            <a:extLst>
              <a:ext uri="{FF2B5EF4-FFF2-40B4-BE49-F238E27FC236}">
                <a16:creationId xmlns:a16="http://schemas.microsoft.com/office/drawing/2014/main" id="{2104AEB6-E6AE-485A-A3E7-0473597DCC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90700" y="4191000"/>
            <a:ext cx="21336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vi-VN" b="1" dirty="0">
                <a:latin typeface="Arial" pitchFamily="34" charset="0"/>
                <a:cs typeface="Arial" pitchFamily="34" charset="0"/>
              </a:rPr>
              <a:t>850 </a:t>
            </a:r>
            <a:r>
              <a:rPr lang="en-US" altLang="vi-VN" b="1" dirty="0" err="1">
                <a:latin typeface="Arial" pitchFamily="34" charset="0"/>
                <a:cs typeface="Arial" pitchFamily="34" charset="0"/>
              </a:rPr>
              <a:t>quyển</a:t>
            </a:r>
            <a:r>
              <a:rPr lang="en-US" altLang="vi-VN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altLang="vi-VN" b="1" dirty="0" err="1">
                <a:latin typeface="Arial" pitchFamily="34" charset="0"/>
                <a:cs typeface="Arial" pitchFamily="34" charset="0"/>
              </a:rPr>
              <a:t>truyện</a:t>
            </a:r>
            <a:endParaRPr lang="en-US" altLang="vi-VN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8" name="Text Box 67">
            <a:extLst>
              <a:ext uri="{FF2B5EF4-FFF2-40B4-BE49-F238E27FC236}">
                <a16:creationId xmlns:a16="http://schemas.microsoft.com/office/drawing/2014/main" id="{C5BA4937-D48F-45E6-B35E-39BADC1201C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90700" y="5410200"/>
            <a:ext cx="21336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vi-VN" b="1" dirty="0">
                <a:latin typeface="Arial" pitchFamily="34" charset="0"/>
                <a:cs typeface="Arial" pitchFamily="34" charset="0"/>
              </a:rPr>
              <a:t>980 </a:t>
            </a:r>
            <a:r>
              <a:rPr lang="en-US" altLang="vi-VN" b="1" dirty="0" err="1">
                <a:latin typeface="Arial" pitchFamily="34" charset="0"/>
                <a:cs typeface="Arial" pitchFamily="34" charset="0"/>
              </a:rPr>
              <a:t>quyển</a:t>
            </a:r>
            <a:r>
              <a:rPr lang="en-US" altLang="vi-VN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altLang="vi-VN" b="1" dirty="0" err="1">
                <a:latin typeface="Arial" pitchFamily="34" charset="0"/>
                <a:cs typeface="Arial" pitchFamily="34" charset="0"/>
              </a:rPr>
              <a:t>truyện</a:t>
            </a:r>
            <a:endParaRPr lang="en-US" altLang="vi-VN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9" name="AutoShape 68">
            <a:extLst>
              <a:ext uri="{FF2B5EF4-FFF2-40B4-BE49-F238E27FC236}">
                <a16:creationId xmlns:a16="http://schemas.microsoft.com/office/drawing/2014/main" id="{7C6A5624-70C0-47E5-8A13-2B9D842E70C6}"/>
              </a:ext>
            </a:extLst>
          </p:cNvPr>
          <p:cNvSpPr>
            <a:spLocks/>
          </p:cNvSpPr>
          <p:nvPr/>
        </p:nvSpPr>
        <p:spPr bwMode="auto">
          <a:xfrm>
            <a:off x="6591300" y="3962400"/>
            <a:ext cx="381000" cy="1143000"/>
          </a:xfrm>
          <a:prstGeom prst="rightBrace">
            <a:avLst>
              <a:gd name="adj1" fmla="val 25000"/>
              <a:gd name="adj2" fmla="val 50000"/>
            </a:avLst>
          </a:prstGeom>
          <a:noFill/>
          <a:ln w="9525">
            <a:solidFill>
              <a:srgbClr val="0000CC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1" hangingPunct="1"/>
            <a:endParaRPr lang="vi-VN" altLang="vi-VN">
              <a:latin typeface="Arial" pitchFamily="34" charset="0"/>
              <a:cs typeface="Arial" pitchFamily="34" charset="0"/>
            </a:endParaRPr>
          </a:p>
        </p:txBody>
      </p:sp>
      <p:sp>
        <p:nvSpPr>
          <p:cNvPr id="40" name="Text Box 69">
            <a:extLst>
              <a:ext uri="{FF2B5EF4-FFF2-40B4-BE49-F238E27FC236}">
                <a16:creationId xmlns:a16="http://schemas.microsoft.com/office/drawing/2014/main" id="{D7EB2573-53B3-495C-A25A-3F2A2E66998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19900" y="4251325"/>
            <a:ext cx="25908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vi-VN" sz="2400" b="1" dirty="0">
                <a:latin typeface="Arial" pitchFamily="34" charset="0"/>
                <a:cs typeface="Arial" pitchFamily="34" charset="0"/>
              </a:rPr>
              <a:t>? </a:t>
            </a:r>
            <a:r>
              <a:rPr lang="en-US" altLang="vi-VN" sz="2400" b="1" dirty="0" err="1">
                <a:latin typeface="Arial" pitchFamily="34" charset="0"/>
                <a:cs typeface="Arial" pitchFamily="34" charset="0"/>
              </a:rPr>
              <a:t>quyển</a:t>
            </a:r>
            <a:r>
              <a:rPr lang="en-US" altLang="vi-VN" sz="24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altLang="vi-VN" sz="2400" b="1" dirty="0" err="1">
                <a:latin typeface="Arial" pitchFamily="34" charset="0"/>
                <a:cs typeface="Arial" pitchFamily="34" charset="0"/>
              </a:rPr>
              <a:t>truyện</a:t>
            </a:r>
            <a:r>
              <a:rPr lang="en-US" altLang="vi-VN" sz="2400" b="1" dirty="0">
                <a:latin typeface="Arial" pitchFamily="34" charset="0"/>
                <a:cs typeface="Arial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08662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1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6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1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6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0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0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1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15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2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2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5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0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5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6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70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7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8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82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/>
      <p:bldP spid="36" grpId="0"/>
      <p:bldP spid="37" grpId="0"/>
      <p:bldP spid="38" grpId="0"/>
      <p:bldP spid="39" grpId="0" animBg="1"/>
      <p:bldP spid="4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Box 5">
            <a:extLst>
              <a:ext uri="{FF2B5EF4-FFF2-40B4-BE49-F238E27FC236}">
                <a16:creationId xmlns:a16="http://schemas.microsoft.com/office/drawing/2014/main" id="{E7DC0A4B-517D-4B7C-94E8-4AA40034BA9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1000" y="319087"/>
            <a:ext cx="11430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vi-VN" sz="2800" b="1" dirty="0" err="1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Bài</a:t>
            </a:r>
            <a:r>
              <a:rPr lang="en-US" altLang="vi-VN" sz="2800" b="1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4</a:t>
            </a:r>
            <a:r>
              <a:rPr lang="en-US" altLang="vi-VN" sz="2800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:</a:t>
            </a:r>
          </a:p>
        </p:txBody>
      </p:sp>
      <p:sp>
        <p:nvSpPr>
          <p:cNvPr id="16" name="Text Box 40">
            <a:extLst>
              <a:ext uri="{FF2B5EF4-FFF2-40B4-BE49-F238E27FC236}">
                <a16:creationId xmlns:a16="http://schemas.microsoft.com/office/drawing/2014/main" id="{4AEF3523-C983-4672-AF5B-FB6BCB104BF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52800" y="700087"/>
            <a:ext cx="34290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vi-VN" sz="2800" i="1" dirty="0">
                <a:latin typeface="Arial" pitchFamily="34" charset="0"/>
                <a:cs typeface="Arial" pitchFamily="34" charset="0"/>
              </a:rPr>
              <a:t>   </a:t>
            </a:r>
            <a:r>
              <a:rPr lang="en-US" altLang="vi-VN" sz="2800" i="1" u="sng" dirty="0" err="1">
                <a:latin typeface="Arial" pitchFamily="34" charset="0"/>
                <a:cs typeface="Arial" pitchFamily="34" charset="0"/>
              </a:rPr>
              <a:t>Bài</a:t>
            </a:r>
            <a:r>
              <a:rPr lang="en-US" altLang="vi-VN" sz="2800" i="1" u="sng" dirty="0">
                <a:latin typeface="Arial" pitchFamily="34" charset="0"/>
                <a:cs typeface="Arial" pitchFamily="34" charset="0"/>
              </a:rPr>
              <a:t> </a:t>
            </a:r>
            <a:r>
              <a:rPr lang="en-US" altLang="vi-VN" sz="2800" i="1" u="sng" dirty="0" err="1">
                <a:latin typeface="Arial" pitchFamily="34" charset="0"/>
                <a:cs typeface="Arial" pitchFamily="34" charset="0"/>
              </a:rPr>
              <a:t>giải</a:t>
            </a:r>
            <a:r>
              <a:rPr lang="en-US" altLang="vi-VN" sz="2800" i="1" u="sng" dirty="0">
                <a:latin typeface="Arial" pitchFamily="34" charset="0"/>
                <a:cs typeface="Arial" pitchFamily="34" charset="0"/>
              </a:rPr>
              <a:t> </a:t>
            </a:r>
            <a:r>
              <a:rPr lang="en-US" altLang="vi-VN" sz="2800" i="1" dirty="0">
                <a:latin typeface="Arial" pitchFamily="34" charset="0"/>
                <a:cs typeface="Arial" pitchFamily="34" charset="0"/>
              </a:rPr>
              <a:t>:</a:t>
            </a:r>
          </a:p>
        </p:txBody>
      </p:sp>
      <p:sp>
        <p:nvSpPr>
          <p:cNvPr id="17" name="Text Box 41">
            <a:extLst>
              <a:ext uri="{FF2B5EF4-FFF2-40B4-BE49-F238E27FC236}">
                <a16:creationId xmlns:a16="http://schemas.microsoft.com/office/drawing/2014/main" id="{FB379ED0-39AA-40A0-80FA-586404D207A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1000" y="1447800"/>
            <a:ext cx="83820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en-US" altLang="vi-VN" sz="2800" dirty="0" err="1">
                <a:latin typeface="Arial" pitchFamily="34" charset="0"/>
                <a:cs typeface="Arial" pitchFamily="34" charset="0"/>
              </a:rPr>
              <a:t>Số</a:t>
            </a:r>
            <a:r>
              <a:rPr lang="en-US" altLang="vi-VN" sz="2800" dirty="0">
                <a:latin typeface="Arial" pitchFamily="34" charset="0"/>
                <a:cs typeface="Arial" pitchFamily="34" charset="0"/>
              </a:rPr>
              <a:t> </a:t>
            </a:r>
            <a:r>
              <a:rPr lang="en-US" altLang="vi-VN" sz="2800" dirty="0" err="1">
                <a:latin typeface="Arial" pitchFamily="34" charset="0"/>
                <a:cs typeface="Arial" pitchFamily="34" charset="0"/>
              </a:rPr>
              <a:t>quyển</a:t>
            </a:r>
            <a:r>
              <a:rPr lang="en-US" altLang="vi-VN" sz="2800" dirty="0">
                <a:latin typeface="Arial" pitchFamily="34" charset="0"/>
                <a:cs typeface="Arial" pitchFamily="34" charset="0"/>
              </a:rPr>
              <a:t> </a:t>
            </a:r>
            <a:r>
              <a:rPr lang="en-US" altLang="vi-VN" sz="2800" dirty="0" err="1">
                <a:latin typeface="Arial" pitchFamily="34" charset="0"/>
                <a:cs typeface="Arial" pitchFamily="34" charset="0"/>
              </a:rPr>
              <a:t>truyện</a:t>
            </a:r>
            <a:r>
              <a:rPr lang="en-US" altLang="vi-VN" sz="2800" dirty="0">
                <a:latin typeface="Arial" pitchFamily="34" charset="0"/>
                <a:cs typeface="Arial" pitchFamily="34" charset="0"/>
              </a:rPr>
              <a:t> </a:t>
            </a:r>
            <a:r>
              <a:rPr lang="en-US" altLang="vi-VN" sz="2800" dirty="0" err="1">
                <a:latin typeface="Arial" pitchFamily="34" charset="0"/>
                <a:cs typeface="Arial" pitchFamily="34" charset="0"/>
              </a:rPr>
              <a:t>cấp</a:t>
            </a:r>
            <a:r>
              <a:rPr lang="en-US" altLang="vi-VN" sz="2800" dirty="0">
                <a:latin typeface="Arial" pitchFamily="34" charset="0"/>
                <a:cs typeface="Arial" pitchFamily="34" charset="0"/>
              </a:rPr>
              <a:t> </a:t>
            </a:r>
            <a:r>
              <a:rPr lang="en-US" altLang="vi-VN" sz="2800" dirty="0" err="1">
                <a:latin typeface="Arial" pitchFamily="34" charset="0"/>
                <a:cs typeface="Arial" pitchFamily="34" charset="0"/>
              </a:rPr>
              <a:t>cho</a:t>
            </a:r>
            <a:r>
              <a:rPr lang="en-US" altLang="vi-VN" sz="2800" dirty="0">
                <a:latin typeface="Arial" pitchFamily="34" charset="0"/>
                <a:cs typeface="Arial" pitchFamily="34" charset="0"/>
              </a:rPr>
              <a:t> 8 </a:t>
            </a:r>
            <a:r>
              <a:rPr lang="en-US" altLang="vi-VN" sz="2800" dirty="0" err="1">
                <a:latin typeface="Arial" pitchFamily="34" charset="0"/>
                <a:cs typeface="Arial" pitchFamily="34" charset="0"/>
              </a:rPr>
              <a:t>xã</a:t>
            </a:r>
            <a:r>
              <a:rPr lang="en-US" altLang="vi-VN" sz="2800" dirty="0">
                <a:latin typeface="Arial" pitchFamily="34" charset="0"/>
                <a:cs typeface="Arial" pitchFamily="34" charset="0"/>
              </a:rPr>
              <a:t> </a:t>
            </a:r>
            <a:r>
              <a:rPr lang="en-US" altLang="vi-VN" sz="2800" dirty="0" err="1">
                <a:latin typeface="Arial" pitchFamily="34" charset="0"/>
                <a:cs typeface="Arial" pitchFamily="34" charset="0"/>
              </a:rPr>
              <a:t>vùng</a:t>
            </a:r>
            <a:r>
              <a:rPr lang="en-US" altLang="vi-VN" sz="2800" dirty="0">
                <a:latin typeface="Arial" pitchFamily="34" charset="0"/>
                <a:cs typeface="Arial" pitchFamily="34" charset="0"/>
              </a:rPr>
              <a:t> </a:t>
            </a:r>
            <a:r>
              <a:rPr lang="en-US" altLang="vi-VN" sz="2800" dirty="0" err="1">
                <a:latin typeface="Arial" pitchFamily="34" charset="0"/>
                <a:cs typeface="Arial" pitchFamily="34" charset="0"/>
              </a:rPr>
              <a:t>thấp</a:t>
            </a:r>
            <a:r>
              <a:rPr lang="en-US" altLang="vi-VN" sz="2800" dirty="0">
                <a:latin typeface="Arial" pitchFamily="34" charset="0"/>
                <a:cs typeface="Arial" pitchFamily="34" charset="0"/>
              </a:rPr>
              <a:t> </a:t>
            </a:r>
            <a:r>
              <a:rPr lang="en-US" altLang="vi-VN" sz="2800" dirty="0" err="1">
                <a:latin typeface="Arial" pitchFamily="34" charset="0"/>
                <a:cs typeface="Arial" pitchFamily="34" charset="0"/>
              </a:rPr>
              <a:t>là</a:t>
            </a:r>
            <a:r>
              <a:rPr lang="en-US" altLang="vi-VN" sz="2800" dirty="0">
                <a:latin typeface="Arial" pitchFamily="34" charset="0"/>
                <a:cs typeface="Arial" pitchFamily="34" charset="0"/>
              </a:rPr>
              <a:t>:</a:t>
            </a:r>
          </a:p>
        </p:txBody>
      </p:sp>
      <p:sp>
        <p:nvSpPr>
          <p:cNvPr id="18" name="Text Box 42">
            <a:extLst>
              <a:ext uri="{FF2B5EF4-FFF2-40B4-BE49-F238E27FC236}">
                <a16:creationId xmlns:a16="http://schemas.microsoft.com/office/drawing/2014/main" id="{D951A1E8-27EB-4FC6-BB54-83501B0771A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4800" y="1981200"/>
            <a:ext cx="76962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en-US" altLang="vi-VN" sz="2800" dirty="0">
                <a:latin typeface="Arial" pitchFamily="34" charset="0"/>
                <a:cs typeface="Arial" pitchFamily="34" charset="0"/>
              </a:rPr>
              <a:t>              850 × 8 = 6800 (</a:t>
            </a:r>
            <a:r>
              <a:rPr lang="en-US" altLang="vi-VN" sz="2800" dirty="0" err="1">
                <a:latin typeface="Arial" pitchFamily="34" charset="0"/>
                <a:cs typeface="Arial" pitchFamily="34" charset="0"/>
              </a:rPr>
              <a:t>quyển</a:t>
            </a:r>
            <a:r>
              <a:rPr lang="en-US" altLang="vi-VN" sz="2800" dirty="0">
                <a:latin typeface="Arial" pitchFamily="34" charset="0"/>
                <a:cs typeface="Arial" pitchFamily="34" charset="0"/>
              </a:rPr>
              <a:t> </a:t>
            </a:r>
            <a:r>
              <a:rPr lang="en-US" altLang="vi-VN" sz="2800" dirty="0" err="1">
                <a:latin typeface="Arial" pitchFamily="34" charset="0"/>
                <a:cs typeface="Arial" pitchFamily="34" charset="0"/>
              </a:rPr>
              <a:t>truyện</a:t>
            </a:r>
            <a:r>
              <a:rPr lang="en-US" altLang="vi-VN" sz="2800" dirty="0">
                <a:latin typeface="Arial" pitchFamily="34" charset="0"/>
                <a:cs typeface="Arial" pitchFamily="34" charset="0"/>
              </a:rPr>
              <a:t>)</a:t>
            </a:r>
          </a:p>
        </p:txBody>
      </p:sp>
      <p:sp>
        <p:nvSpPr>
          <p:cNvPr id="19" name="Text Box 43">
            <a:extLst>
              <a:ext uri="{FF2B5EF4-FFF2-40B4-BE49-F238E27FC236}">
                <a16:creationId xmlns:a16="http://schemas.microsoft.com/office/drawing/2014/main" id="{6BF7979A-325C-422F-9870-FF16037A7C7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2514600"/>
            <a:ext cx="80772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en-US" altLang="vi-VN" sz="2800" dirty="0" err="1">
                <a:latin typeface="Arial" pitchFamily="34" charset="0"/>
                <a:cs typeface="Arial" pitchFamily="34" charset="0"/>
              </a:rPr>
              <a:t>Số</a:t>
            </a:r>
            <a:r>
              <a:rPr lang="en-US" altLang="vi-VN" sz="2800" dirty="0">
                <a:latin typeface="Arial" pitchFamily="34" charset="0"/>
                <a:cs typeface="Arial" pitchFamily="34" charset="0"/>
              </a:rPr>
              <a:t> </a:t>
            </a:r>
            <a:r>
              <a:rPr lang="en-US" altLang="vi-VN" sz="2800" dirty="0" err="1">
                <a:latin typeface="Arial" pitchFamily="34" charset="0"/>
                <a:cs typeface="Arial" pitchFamily="34" charset="0"/>
              </a:rPr>
              <a:t>quyển</a:t>
            </a:r>
            <a:r>
              <a:rPr lang="en-US" altLang="vi-VN" sz="2800" dirty="0">
                <a:latin typeface="Arial" pitchFamily="34" charset="0"/>
                <a:cs typeface="Arial" pitchFamily="34" charset="0"/>
              </a:rPr>
              <a:t> </a:t>
            </a:r>
            <a:r>
              <a:rPr lang="en-US" altLang="vi-VN" sz="2800" dirty="0" err="1">
                <a:latin typeface="Arial" pitchFamily="34" charset="0"/>
                <a:cs typeface="Arial" pitchFamily="34" charset="0"/>
              </a:rPr>
              <a:t>truyện</a:t>
            </a:r>
            <a:r>
              <a:rPr lang="en-US" altLang="vi-VN" sz="2800" dirty="0">
                <a:latin typeface="Arial" pitchFamily="34" charset="0"/>
                <a:cs typeface="Arial" pitchFamily="34" charset="0"/>
              </a:rPr>
              <a:t> </a:t>
            </a:r>
            <a:r>
              <a:rPr lang="en-US" altLang="vi-VN" sz="2800" dirty="0" err="1">
                <a:latin typeface="Arial" pitchFamily="34" charset="0"/>
                <a:cs typeface="Arial" pitchFamily="34" charset="0"/>
              </a:rPr>
              <a:t>cấp</a:t>
            </a:r>
            <a:r>
              <a:rPr lang="en-US" altLang="vi-VN" sz="2800" dirty="0">
                <a:latin typeface="Arial" pitchFamily="34" charset="0"/>
                <a:cs typeface="Arial" pitchFamily="34" charset="0"/>
              </a:rPr>
              <a:t> </a:t>
            </a:r>
            <a:r>
              <a:rPr lang="en-US" altLang="vi-VN" sz="2800" dirty="0" err="1">
                <a:latin typeface="Arial" pitchFamily="34" charset="0"/>
                <a:cs typeface="Arial" pitchFamily="34" charset="0"/>
              </a:rPr>
              <a:t>cho</a:t>
            </a:r>
            <a:r>
              <a:rPr lang="en-US" altLang="vi-VN" sz="2800" dirty="0">
                <a:latin typeface="Arial" pitchFamily="34" charset="0"/>
                <a:cs typeface="Arial" pitchFamily="34" charset="0"/>
              </a:rPr>
              <a:t> 9 </a:t>
            </a:r>
            <a:r>
              <a:rPr lang="en-US" altLang="vi-VN" sz="2800" dirty="0" err="1">
                <a:latin typeface="Arial" pitchFamily="34" charset="0"/>
                <a:cs typeface="Arial" pitchFamily="34" charset="0"/>
              </a:rPr>
              <a:t>xã</a:t>
            </a:r>
            <a:r>
              <a:rPr lang="en-US" altLang="vi-VN" sz="2800" dirty="0">
                <a:latin typeface="Arial" pitchFamily="34" charset="0"/>
                <a:cs typeface="Arial" pitchFamily="34" charset="0"/>
              </a:rPr>
              <a:t> </a:t>
            </a:r>
            <a:r>
              <a:rPr lang="en-US" altLang="vi-VN" sz="2800" dirty="0" err="1">
                <a:latin typeface="Arial" pitchFamily="34" charset="0"/>
                <a:cs typeface="Arial" pitchFamily="34" charset="0"/>
              </a:rPr>
              <a:t>vùng</a:t>
            </a:r>
            <a:r>
              <a:rPr lang="en-US" altLang="vi-VN" sz="2800" dirty="0">
                <a:latin typeface="Arial" pitchFamily="34" charset="0"/>
                <a:cs typeface="Arial" pitchFamily="34" charset="0"/>
              </a:rPr>
              <a:t> </a:t>
            </a:r>
            <a:r>
              <a:rPr lang="en-US" altLang="vi-VN" sz="2800" dirty="0" err="1">
                <a:latin typeface="Arial" pitchFamily="34" charset="0"/>
                <a:cs typeface="Arial" pitchFamily="34" charset="0"/>
              </a:rPr>
              <a:t>cao</a:t>
            </a:r>
            <a:r>
              <a:rPr lang="en-US" altLang="vi-VN" sz="2800" dirty="0">
                <a:latin typeface="Arial" pitchFamily="34" charset="0"/>
                <a:cs typeface="Arial" pitchFamily="34" charset="0"/>
              </a:rPr>
              <a:t> </a:t>
            </a:r>
            <a:r>
              <a:rPr lang="en-US" altLang="vi-VN" sz="2800" dirty="0" err="1">
                <a:latin typeface="Arial" pitchFamily="34" charset="0"/>
                <a:cs typeface="Arial" pitchFamily="34" charset="0"/>
              </a:rPr>
              <a:t>là</a:t>
            </a:r>
            <a:r>
              <a:rPr lang="en-US" altLang="vi-VN" sz="2800" dirty="0">
                <a:latin typeface="Arial" pitchFamily="34" charset="0"/>
                <a:cs typeface="Arial" pitchFamily="34" charset="0"/>
              </a:rPr>
              <a:t>:</a:t>
            </a:r>
          </a:p>
        </p:txBody>
      </p:sp>
      <p:sp>
        <p:nvSpPr>
          <p:cNvPr id="20" name="Text Box 44">
            <a:extLst>
              <a:ext uri="{FF2B5EF4-FFF2-40B4-BE49-F238E27FC236}">
                <a16:creationId xmlns:a16="http://schemas.microsoft.com/office/drawing/2014/main" id="{0C2C7F6E-5175-4CBC-BB66-1FC8D7EC343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00200" y="3138487"/>
            <a:ext cx="60960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en-US" altLang="vi-VN" sz="2800" dirty="0">
                <a:latin typeface="Arial" pitchFamily="34" charset="0"/>
                <a:cs typeface="Arial" pitchFamily="34" charset="0"/>
              </a:rPr>
              <a:t>    980 × 9 = 8820 (</a:t>
            </a:r>
            <a:r>
              <a:rPr lang="en-US" altLang="vi-VN" sz="2800" dirty="0" err="1">
                <a:latin typeface="Arial" pitchFamily="34" charset="0"/>
                <a:cs typeface="Arial" pitchFamily="34" charset="0"/>
              </a:rPr>
              <a:t>quyển</a:t>
            </a:r>
            <a:r>
              <a:rPr lang="en-US" altLang="vi-VN" sz="2800" dirty="0">
                <a:latin typeface="Arial" pitchFamily="34" charset="0"/>
                <a:cs typeface="Arial" pitchFamily="34" charset="0"/>
              </a:rPr>
              <a:t> </a:t>
            </a:r>
            <a:r>
              <a:rPr lang="en-US" altLang="vi-VN" sz="2800" dirty="0" err="1">
                <a:latin typeface="Arial" pitchFamily="34" charset="0"/>
                <a:cs typeface="Arial" pitchFamily="34" charset="0"/>
              </a:rPr>
              <a:t>truyện</a:t>
            </a:r>
            <a:r>
              <a:rPr lang="en-US" altLang="vi-VN" sz="2800" dirty="0">
                <a:latin typeface="Arial" pitchFamily="34" charset="0"/>
                <a:cs typeface="Arial" pitchFamily="34" charset="0"/>
              </a:rPr>
              <a:t>)</a:t>
            </a:r>
          </a:p>
        </p:txBody>
      </p:sp>
      <p:sp>
        <p:nvSpPr>
          <p:cNvPr id="21" name="Text Box 45">
            <a:extLst>
              <a:ext uri="{FF2B5EF4-FFF2-40B4-BE49-F238E27FC236}">
                <a16:creationId xmlns:a16="http://schemas.microsoft.com/office/drawing/2014/main" id="{4C69F36D-B0FE-4A17-8936-E9B7E7F634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" y="3748087"/>
            <a:ext cx="80772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en-US" altLang="vi-VN" sz="2800" dirty="0" err="1">
                <a:latin typeface="Arial" pitchFamily="34" charset="0"/>
                <a:cs typeface="Arial" pitchFamily="34" charset="0"/>
              </a:rPr>
              <a:t>Huyện</a:t>
            </a:r>
            <a:r>
              <a:rPr lang="en-US" altLang="vi-VN" sz="2800" dirty="0">
                <a:latin typeface="Arial" pitchFamily="34" charset="0"/>
                <a:cs typeface="Arial" pitchFamily="34" charset="0"/>
              </a:rPr>
              <a:t> </a:t>
            </a:r>
            <a:r>
              <a:rPr lang="en-US" altLang="vi-VN" sz="2800" dirty="0" err="1">
                <a:latin typeface="Arial" pitchFamily="34" charset="0"/>
                <a:cs typeface="Arial" pitchFamily="34" charset="0"/>
              </a:rPr>
              <a:t>đó</a:t>
            </a:r>
            <a:r>
              <a:rPr lang="en-US" altLang="vi-VN" sz="2800" dirty="0">
                <a:latin typeface="Arial" pitchFamily="34" charset="0"/>
                <a:cs typeface="Arial" pitchFamily="34" charset="0"/>
              </a:rPr>
              <a:t> </a:t>
            </a:r>
            <a:r>
              <a:rPr lang="en-US" altLang="vi-VN" sz="2800" dirty="0" err="1">
                <a:latin typeface="Arial" pitchFamily="34" charset="0"/>
                <a:cs typeface="Arial" pitchFamily="34" charset="0"/>
              </a:rPr>
              <a:t>được</a:t>
            </a:r>
            <a:r>
              <a:rPr lang="en-US" altLang="vi-VN" sz="2800" dirty="0">
                <a:latin typeface="Arial" pitchFamily="34" charset="0"/>
                <a:cs typeface="Arial" pitchFamily="34" charset="0"/>
              </a:rPr>
              <a:t> </a:t>
            </a:r>
            <a:r>
              <a:rPr lang="en-US" altLang="vi-VN" sz="2800" dirty="0" err="1">
                <a:latin typeface="Arial" pitchFamily="34" charset="0"/>
                <a:cs typeface="Arial" pitchFamily="34" charset="0"/>
              </a:rPr>
              <a:t>cấp</a:t>
            </a:r>
            <a:r>
              <a:rPr lang="en-US" altLang="vi-VN" sz="2800" dirty="0">
                <a:latin typeface="Arial" pitchFamily="34" charset="0"/>
                <a:cs typeface="Arial" pitchFamily="34" charset="0"/>
              </a:rPr>
              <a:t> </a:t>
            </a:r>
            <a:r>
              <a:rPr lang="en-US" altLang="vi-VN" sz="2800" dirty="0" err="1">
                <a:latin typeface="Arial" pitchFamily="34" charset="0"/>
                <a:cs typeface="Arial" pitchFamily="34" charset="0"/>
              </a:rPr>
              <a:t>số</a:t>
            </a:r>
            <a:r>
              <a:rPr lang="en-US" altLang="vi-VN" sz="2800" dirty="0">
                <a:latin typeface="Arial" pitchFamily="34" charset="0"/>
                <a:cs typeface="Arial" pitchFamily="34" charset="0"/>
              </a:rPr>
              <a:t> </a:t>
            </a:r>
            <a:r>
              <a:rPr lang="en-US" altLang="vi-VN" sz="2800" dirty="0" err="1">
                <a:latin typeface="Arial" pitchFamily="34" charset="0"/>
                <a:cs typeface="Arial" pitchFamily="34" charset="0"/>
              </a:rPr>
              <a:t>quyển</a:t>
            </a:r>
            <a:r>
              <a:rPr lang="en-US" altLang="vi-VN" sz="2800" dirty="0">
                <a:latin typeface="Arial" pitchFamily="34" charset="0"/>
                <a:cs typeface="Arial" pitchFamily="34" charset="0"/>
              </a:rPr>
              <a:t> </a:t>
            </a:r>
            <a:r>
              <a:rPr lang="en-US" altLang="vi-VN" sz="2800" dirty="0" err="1">
                <a:latin typeface="Arial" pitchFamily="34" charset="0"/>
                <a:cs typeface="Arial" pitchFamily="34" charset="0"/>
              </a:rPr>
              <a:t>truyện</a:t>
            </a:r>
            <a:r>
              <a:rPr lang="en-US" altLang="vi-VN" sz="2800" dirty="0">
                <a:latin typeface="Arial" pitchFamily="34" charset="0"/>
                <a:cs typeface="Arial" pitchFamily="34" charset="0"/>
              </a:rPr>
              <a:t> </a:t>
            </a:r>
            <a:r>
              <a:rPr lang="en-US" altLang="vi-VN" sz="2800" dirty="0" err="1">
                <a:latin typeface="Arial" pitchFamily="34" charset="0"/>
                <a:cs typeface="Arial" pitchFamily="34" charset="0"/>
              </a:rPr>
              <a:t>là</a:t>
            </a:r>
            <a:r>
              <a:rPr lang="en-US" altLang="vi-VN" sz="2800" dirty="0">
                <a:latin typeface="Arial" pitchFamily="34" charset="0"/>
                <a:cs typeface="Arial" pitchFamily="34" charset="0"/>
              </a:rPr>
              <a:t>:</a:t>
            </a:r>
          </a:p>
        </p:txBody>
      </p:sp>
      <p:sp>
        <p:nvSpPr>
          <p:cNvPr id="22" name="Text Box 46">
            <a:extLst>
              <a:ext uri="{FF2B5EF4-FFF2-40B4-BE49-F238E27FC236}">
                <a16:creationId xmlns:a16="http://schemas.microsoft.com/office/drawing/2014/main" id="{58F4DF66-CB64-4572-A050-01727E765A9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19200" y="4953000"/>
            <a:ext cx="71628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en-US" altLang="vi-VN" sz="2800" dirty="0">
                <a:latin typeface="Arial" pitchFamily="34" charset="0"/>
                <a:cs typeface="Arial" pitchFamily="34" charset="0"/>
              </a:rPr>
              <a:t>                  </a:t>
            </a:r>
            <a:r>
              <a:rPr lang="en-US" altLang="vi-VN" sz="2800" dirty="0" err="1">
                <a:latin typeface="Arial" pitchFamily="34" charset="0"/>
                <a:cs typeface="Arial" pitchFamily="34" charset="0"/>
              </a:rPr>
              <a:t>Đáp</a:t>
            </a:r>
            <a:r>
              <a:rPr lang="en-US" altLang="vi-VN" sz="2800" dirty="0">
                <a:latin typeface="Arial" pitchFamily="34" charset="0"/>
                <a:cs typeface="Arial" pitchFamily="34" charset="0"/>
              </a:rPr>
              <a:t> </a:t>
            </a:r>
            <a:r>
              <a:rPr lang="en-US" altLang="vi-VN" sz="2800" dirty="0" err="1">
                <a:latin typeface="Arial" pitchFamily="34" charset="0"/>
                <a:cs typeface="Arial" pitchFamily="34" charset="0"/>
              </a:rPr>
              <a:t>số</a:t>
            </a:r>
            <a:r>
              <a:rPr lang="en-US" altLang="vi-VN" sz="2800" dirty="0">
                <a:latin typeface="Arial" pitchFamily="34" charset="0"/>
                <a:cs typeface="Arial" pitchFamily="34" charset="0"/>
              </a:rPr>
              <a:t>: 15620 </a:t>
            </a:r>
            <a:r>
              <a:rPr lang="en-US" altLang="vi-VN" sz="2800" dirty="0" err="1">
                <a:latin typeface="Arial" pitchFamily="34" charset="0"/>
                <a:cs typeface="Arial" pitchFamily="34" charset="0"/>
              </a:rPr>
              <a:t>quyển</a:t>
            </a:r>
            <a:r>
              <a:rPr lang="en-US" altLang="vi-VN" sz="2800" dirty="0">
                <a:latin typeface="Arial" pitchFamily="34" charset="0"/>
                <a:cs typeface="Arial" pitchFamily="34" charset="0"/>
              </a:rPr>
              <a:t> </a:t>
            </a:r>
            <a:r>
              <a:rPr lang="en-US" altLang="vi-VN" sz="2800" dirty="0" err="1">
                <a:latin typeface="Arial" pitchFamily="34" charset="0"/>
                <a:cs typeface="Arial" pitchFamily="34" charset="0"/>
              </a:rPr>
              <a:t>truyện</a:t>
            </a:r>
            <a:r>
              <a:rPr lang="en-US" altLang="vi-VN" sz="2800" dirty="0">
                <a:latin typeface="Arial" pitchFamily="34" charset="0"/>
                <a:cs typeface="Arial" pitchFamily="34" charset="0"/>
              </a:rPr>
              <a:t>.</a:t>
            </a:r>
          </a:p>
        </p:txBody>
      </p:sp>
      <p:sp>
        <p:nvSpPr>
          <p:cNvPr id="23" name="Text Box 48">
            <a:extLst>
              <a:ext uri="{FF2B5EF4-FFF2-40B4-BE49-F238E27FC236}">
                <a16:creationId xmlns:a16="http://schemas.microsoft.com/office/drawing/2014/main" id="{085585EC-C78D-4512-BFC0-F050F8C165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1000" y="4357687"/>
            <a:ext cx="86106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en-US" altLang="vi-VN" sz="2800" dirty="0">
                <a:latin typeface="Arial" pitchFamily="34" charset="0"/>
                <a:cs typeface="Arial" pitchFamily="34" charset="0"/>
              </a:rPr>
              <a:t>            6800 + 8820 = 15620 (</a:t>
            </a:r>
            <a:r>
              <a:rPr lang="en-US" altLang="vi-VN" sz="2800" dirty="0" err="1">
                <a:latin typeface="Arial" pitchFamily="34" charset="0"/>
                <a:cs typeface="Arial" pitchFamily="34" charset="0"/>
              </a:rPr>
              <a:t>quyển</a:t>
            </a:r>
            <a:r>
              <a:rPr lang="en-US" altLang="vi-VN" sz="2800" dirty="0">
                <a:latin typeface="Arial" pitchFamily="34" charset="0"/>
                <a:cs typeface="Arial" pitchFamily="34" charset="0"/>
              </a:rPr>
              <a:t> </a:t>
            </a:r>
            <a:r>
              <a:rPr lang="en-US" altLang="vi-VN" sz="2800" dirty="0" err="1">
                <a:latin typeface="Arial" pitchFamily="34" charset="0"/>
                <a:cs typeface="Arial" pitchFamily="34" charset="0"/>
              </a:rPr>
              <a:t>truyện</a:t>
            </a:r>
            <a:r>
              <a:rPr lang="en-US" altLang="vi-VN" sz="2800" dirty="0">
                <a:latin typeface="Arial" pitchFamily="34" charset="0"/>
                <a:cs typeface="Arial" pitchFamily="34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94691248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857250"/>
            <a:ext cx="9144000" cy="5143500"/>
          </a:xfrm>
          <a:prstGeom prst="rect">
            <a:avLst/>
          </a:prstGeom>
          <a:solidFill>
            <a:srgbClr val="FFD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vi-VN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0" y="857250"/>
            <a:ext cx="9144000" cy="5143500"/>
          </a:xfrm>
          <a:prstGeom prst="rect">
            <a:avLst/>
          </a:prstGeom>
          <a:solidFill>
            <a:srgbClr val="FFDB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vi-VN">
              <a:solidFill>
                <a:srgbClr val="FFFFFF"/>
              </a:solidFill>
              <a:cs typeface="Arial" pitchFamily="34" charset="0"/>
            </a:endParaRPr>
          </a:p>
        </p:txBody>
      </p:sp>
      <p:pic>
        <p:nvPicPr>
          <p:cNvPr id="30724" name="Picture 5" descr="Graphical user interface, application&#10;&#10;Description automatically generated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551" b="23663"/>
          <a:stretch>
            <a:fillRect/>
          </a:stretch>
        </p:blipFill>
        <p:spPr bwMode="auto">
          <a:xfrm>
            <a:off x="-1608535" y="4729163"/>
            <a:ext cx="1683545" cy="157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5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3123" y="896542"/>
            <a:ext cx="1202531" cy="6405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6" name="Picture 7" descr="Shape, circle&#10;&#10;Description automatically generated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3033128">
            <a:off x="-40482" y="-248841"/>
            <a:ext cx="1120379" cy="12632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7" name="Picture 8" descr="A picture containing text&#10;&#10;Description automatically generated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46394" y="5862637"/>
            <a:ext cx="1281113" cy="1310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9"/>
          <p:cNvSpPr/>
          <p:nvPr/>
        </p:nvSpPr>
        <p:spPr>
          <a:xfrm>
            <a:off x="1015604" y="1591866"/>
            <a:ext cx="7112794" cy="3674269"/>
          </a:xfrm>
          <a:prstGeom prst="rect">
            <a:avLst/>
          </a:prstGeom>
          <a:solidFill>
            <a:srgbClr val="80D8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vi-VN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642548" y="853395"/>
            <a:ext cx="3858905" cy="7848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4500" dirty="0" err="1">
                <a:ln>
                  <a:solidFill>
                    <a:schemeClr val="tx1"/>
                  </a:solidFill>
                </a:ln>
                <a:solidFill>
                  <a:srgbClr val="DA5C45"/>
                </a:solidFill>
                <a:latin typeface="Lobster" panose="00000500000000000000" pitchFamily="2" charset="0"/>
                <a:cs typeface="Arial" pitchFamily="34" charset="0"/>
              </a:rPr>
              <a:t>Dặn</a:t>
            </a:r>
            <a:r>
              <a:rPr lang="en-US" sz="4500" dirty="0">
                <a:ln>
                  <a:solidFill>
                    <a:schemeClr val="tx1"/>
                  </a:solidFill>
                </a:ln>
                <a:solidFill>
                  <a:srgbClr val="DA5C45"/>
                </a:solidFill>
                <a:latin typeface="Lobster" panose="00000500000000000000" pitchFamily="2" charset="0"/>
                <a:cs typeface="Arial" pitchFamily="34" charset="0"/>
              </a:rPr>
              <a:t> </a:t>
            </a:r>
            <a:r>
              <a:rPr lang="en-US" sz="4500" dirty="0" err="1">
                <a:ln>
                  <a:solidFill>
                    <a:schemeClr val="tx1"/>
                  </a:solidFill>
                </a:ln>
                <a:solidFill>
                  <a:srgbClr val="DA5C45"/>
                </a:solidFill>
                <a:latin typeface="Lobster" panose="00000500000000000000" pitchFamily="2" charset="0"/>
                <a:cs typeface="Arial" pitchFamily="34" charset="0"/>
              </a:rPr>
              <a:t>dò</a:t>
            </a:r>
            <a:r>
              <a:rPr lang="en-US" sz="4500" dirty="0">
                <a:ln>
                  <a:solidFill>
                    <a:schemeClr val="tx1"/>
                  </a:solidFill>
                </a:ln>
                <a:latin typeface="Lobster" panose="00000500000000000000" pitchFamily="2" charset="0"/>
                <a:cs typeface="Arial" pitchFamily="34" charset="0"/>
              </a:rPr>
              <a:t> </a:t>
            </a:r>
            <a:endParaRPr lang="vi-VN" sz="4500" dirty="0">
              <a:ln>
                <a:solidFill>
                  <a:schemeClr val="tx1"/>
                </a:solidFill>
              </a:ln>
              <a:latin typeface="Lobster" panose="00000500000000000000" pitchFamily="2" charset="0"/>
              <a:cs typeface="Arial" pitchFamily="34" charset="0"/>
            </a:endParaRPr>
          </a:p>
        </p:txBody>
      </p:sp>
      <p:pic>
        <p:nvPicPr>
          <p:cNvPr id="30730" name="Picture 11" descr="A picture containing clipart&#10;&#10;Description automatically generated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6910" y="4445794"/>
            <a:ext cx="1391840" cy="1515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31" name="Picture 12" descr="A picture containing clipart&#10;&#10;Description automatically generated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229" y="1070372"/>
            <a:ext cx="1702594" cy="10894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32" name="Hộp Văn bản 1"/>
          <p:cNvSpPr txBox="1">
            <a:spLocks noChangeArrowheads="1"/>
          </p:cNvSpPr>
          <p:nvPr/>
        </p:nvSpPr>
        <p:spPr bwMode="auto">
          <a:xfrm>
            <a:off x="1885950" y="2412207"/>
            <a:ext cx="5872163" cy="13042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>
              <a:lnSpc>
                <a:spcPct val="200000"/>
              </a:lnSpc>
              <a:buFontTx/>
              <a:buChar char="-"/>
            </a:pPr>
            <a:r>
              <a:rPr lang="en-US" altLang="en-US" sz="2100" b="1">
                <a:solidFill>
                  <a:srgbClr val="002060"/>
                </a:solidFill>
                <a:latin typeface="HP001 4 hàng" pitchFamily="34" charset="0"/>
              </a:rPr>
              <a:t>Làm các bài tập trong vở bài tập Toán</a:t>
            </a:r>
          </a:p>
          <a:p>
            <a:pPr>
              <a:lnSpc>
                <a:spcPct val="200000"/>
              </a:lnSpc>
              <a:buFontTx/>
              <a:buChar char="-"/>
            </a:pPr>
            <a:r>
              <a:rPr lang="en-US" altLang="en-US" sz="2100" b="1">
                <a:solidFill>
                  <a:srgbClr val="002060"/>
                </a:solidFill>
                <a:latin typeface="HP001 4 hàng" pitchFamily="34" charset="0"/>
              </a:rPr>
              <a:t>Chuẩn bị bài cho tiết sau</a:t>
            </a:r>
          </a:p>
        </p:txBody>
      </p:sp>
    </p:spTree>
    <p:extLst>
      <p:ext uri="{BB962C8B-B14F-4D97-AF65-F5344CB8AC3E}">
        <p14:creationId xmlns:p14="http://schemas.microsoft.com/office/powerpoint/2010/main" val="2427938358"/>
      </p:ext>
    </p:extLst>
  </p:cSld>
  <p:clrMapOvr>
    <a:masterClrMapping/>
  </p:clrMapOvr>
  <p:transition spd="slow"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52" name="Google Shape;1152;p2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857250"/>
            <a:ext cx="9216516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53" name="Google Shape;1153;p2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-19823" y="843849"/>
            <a:ext cx="9020315" cy="4572605"/>
          </a:xfrm>
          <a:prstGeom prst="rect">
            <a:avLst/>
          </a:prstGeom>
          <a:noFill/>
          <a:ln>
            <a:noFill/>
          </a:ln>
        </p:spPr>
      </p:pic>
      <p:sp>
        <p:nvSpPr>
          <p:cNvPr id="1154" name="Google Shape;1154;p22"/>
          <p:cNvSpPr/>
          <p:nvPr/>
        </p:nvSpPr>
        <p:spPr>
          <a:xfrm>
            <a:off x="1301115" y="1755866"/>
            <a:ext cx="6750750" cy="3239218"/>
          </a:xfrm>
          <a:custGeom>
            <a:avLst/>
            <a:gdLst/>
            <a:ahLst/>
            <a:cxnLst/>
            <a:rect l="l" t="t" r="r" b="b"/>
            <a:pathLst>
              <a:path w="5345" h="2936" extrusionOk="0">
                <a:moveTo>
                  <a:pt x="4729" y="1661"/>
                </a:moveTo>
                <a:lnTo>
                  <a:pt x="4729" y="1661"/>
                </a:lnTo>
                <a:lnTo>
                  <a:pt x="4723" y="1609"/>
                </a:lnTo>
                <a:lnTo>
                  <a:pt x="4716" y="1558"/>
                </a:lnTo>
                <a:lnTo>
                  <a:pt x="4706" y="1507"/>
                </a:lnTo>
                <a:lnTo>
                  <a:pt x="4693" y="1458"/>
                </a:lnTo>
                <a:lnTo>
                  <a:pt x="4679" y="1409"/>
                </a:lnTo>
                <a:lnTo>
                  <a:pt x="4663" y="1361"/>
                </a:lnTo>
                <a:lnTo>
                  <a:pt x="4644" y="1314"/>
                </a:lnTo>
                <a:lnTo>
                  <a:pt x="4622" y="1268"/>
                </a:lnTo>
                <a:lnTo>
                  <a:pt x="4600" y="1223"/>
                </a:lnTo>
                <a:lnTo>
                  <a:pt x="4575" y="1181"/>
                </a:lnTo>
                <a:lnTo>
                  <a:pt x="4548" y="1138"/>
                </a:lnTo>
                <a:lnTo>
                  <a:pt x="4519" y="1098"/>
                </a:lnTo>
                <a:lnTo>
                  <a:pt x="4489" y="1059"/>
                </a:lnTo>
                <a:lnTo>
                  <a:pt x="4457" y="1021"/>
                </a:lnTo>
                <a:lnTo>
                  <a:pt x="4422" y="984"/>
                </a:lnTo>
                <a:lnTo>
                  <a:pt x="4387" y="950"/>
                </a:lnTo>
                <a:lnTo>
                  <a:pt x="4350" y="917"/>
                </a:lnTo>
                <a:lnTo>
                  <a:pt x="4312" y="886"/>
                </a:lnTo>
                <a:lnTo>
                  <a:pt x="4272" y="856"/>
                </a:lnTo>
                <a:lnTo>
                  <a:pt x="4230" y="828"/>
                </a:lnTo>
                <a:lnTo>
                  <a:pt x="4188" y="802"/>
                </a:lnTo>
                <a:lnTo>
                  <a:pt x="4144" y="778"/>
                </a:lnTo>
                <a:lnTo>
                  <a:pt x="4099" y="757"/>
                </a:lnTo>
                <a:lnTo>
                  <a:pt x="4053" y="737"/>
                </a:lnTo>
                <a:lnTo>
                  <a:pt x="4005" y="719"/>
                </a:lnTo>
                <a:lnTo>
                  <a:pt x="3957" y="703"/>
                </a:lnTo>
                <a:lnTo>
                  <a:pt x="3907" y="689"/>
                </a:lnTo>
                <a:lnTo>
                  <a:pt x="3857" y="679"/>
                </a:lnTo>
                <a:lnTo>
                  <a:pt x="3806" y="670"/>
                </a:lnTo>
                <a:lnTo>
                  <a:pt x="3754" y="663"/>
                </a:lnTo>
                <a:lnTo>
                  <a:pt x="3701" y="660"/>
                </a:lnTo>
                <a:lnTo>
                  <a:pt x="3648" y="658"/>
                </a:lnTo>
                <a:lnTo>
                  <a:pt x="3608" y="660"/>
                </a:lnTo>
                <a:lnTo>
                  <a:pt x="3566" y="661"/>
                </a:lnTo>
                <a:lnTo>
                  <a:pt x="3526" y="665"/>
                </a:lnTo>
                <a:lnTo>
                  <a:pt x="3486" y="670"/>
                </a:lnTo>
                <a:lnTo>
                  <a:pt x="3446" y="677"/>
                </a:lnTo>
                <a:lnTo>
                  <a:pt x="3407" y="686"/>
                </a:lnTo>
                <a:lnTo>
                  <a:pt x="3368" y="695"/>
                </a:lnTo>
                <a:lnTo>
                  <a:pt x="3330" y="706"/>
                </a:lnTo>
                <a:lnTo>
                  <a:pt x="3294" y="718"/>
                </a:lnTo>
                <a:lnTo>
                  <a:pt x="3257" y="732"/>
                </a:lnTo>
                <a:lnTo>
                  <a:pt x="3220" y="746"/>
                </a:lnTo>
                <a:lnTo>
                  <a:pt x="3185" y="763"/>
                </a:lnTo>
                <a:lnTo>
                  <a:pt x="3150" y="779"/>
                </a:lnTo>
                <a:lnTo>
                  <a:pt x="3116" y="798"/>
                </a:lnTo>
                <a:lnTo>
                  <a:pt x="3083" y="817"/>
                </a:lnTo>
                <a:lnTo>
                  <a:pt x="3050" y="838"/>
                </a:lnTo>
                <a:lnTo>
                  <a:pt x="3038" y="793"/>
                </a:lnTo>
                <a:lnTo>
                  <a:pt x="3024" y="750"/>
                </a:lnTo>
                <a:lnTo>
                  <a:pt x="3007" y="707"/>
                </a:lnTo>
                <a:lnTo>
                  <a:pt x="2989" y="664"/>
                </a:lnTo>
                <a:lnTo>
                  <a:pt x="2970" y="623"/>
                </a:lnTo>
                <a:lnTo>
                  <a:pt x="2949" y="583"/>
                </a:lnTo>
                <a:lnTo>
                  <a:pt x="2927" y="542"/>
                </a:lnTo>
                <a:lnTo>
                  <a:pt x="2903" y="504"/>
                </a:lnTo>
                <a:lnTo>
                  <a:pt x="2877" y="467"/>
                </a:lnTo>
                <a:lnTo>
                  <a:pt x="2850" y="430"/>
                </a:lnTo>
                <a:lnTo>
                  <a:pt x="2821" y="396"/>
                </a:lnTo>
                <a:lnTo>
                  <a:pt x="2792" y="361"/>
                </a:lnTo>
                <a:lnTo>
                  <a:pt x="2761" y="329"/>
                </a:lnTo>
                <a:lnTo>
                  <a:pt x="2728" y="297"/>
                </a:lnTo>
                <a:lnTo>
                  <a:pt x="2694" y="268"/>
                </a:lnTo>
                <a:lnTo>
                  <a:pt x="2659" y="238"/>
                </a:lnTo>
                <a:lnTo>
                  <a:pt x="2623" y="211"/>
                </a:lnTo>
                <a:lnTo>
                  <a:pt x="2586" y="185"/>
                </a:lnTo>
                <a:lnTo>
                  <a:pt x="2548" y="161"/>
                </a:lnTo>
                <a:lnTo>
                  <a:pt x="2509" y="139"/>
                </a:lnTo>
                <a:lnTo>
                  <a:pt x="2468" y="117"/>
                </a:lnTo>
                <a:lnTo>
                  <a:pt x="2427" y="97"/>
                </a:lnTo>
                <a:lnTo>
                  <a:pt x="2384" y="79"/>
                </a:lnTo>
                <a:lnTo>
                  <a:pt x="2342" y="63"/>
                </a:lnTo>
                <a:lnTo>
                  <a:pt x="2298" y="49"/>
                </a:lnTo>
                <a:lnTo>
                  <a:pt x="2253" y="36"/>
                </a:lnTo>
                <a:lnTo>
                  <a:pt x="2208" y="25"/>
                </a:lnTo>
                <a:lnTo>
                  <a:pt x="2162" y="17"/>
                </a:lnTo>
                <a:lnTo>
                  <a:pt x="2114" y="9"/>
                </a:lnTo>
                <a:lnTo>
                  <a:pt x="2067" y="4"/>
                </a:lnTo>
                <a:lnTo>
                  <a:pt x="2019" y="1"/>
                </a:lnTo>
                <a:lnTo>
                  <a:pt x="1971" y="0"/>
                </a:lnTo>
                <a:lnTo>
                  <a:pt x="1941" y="0"/>
                </a:lnTo>
                <a:lnTo>
                  <a:pt x="1913" y="1"/>
                </a:lnTo>
                <a:lnTo>
                  <a:pt x="1884" y="4"/>
                </a:lnTo>
                <a:lnTo>
                  <a:pt x="1856" y="6"/>
                </a:lnTo>
                <a:lnTo>
                  <a:pt x="1829" y="8"/>
                </a:lnTo>
                <a:lnTo>
                  <a:pt x="1800" y="13"/>
                </a:lnTo>
                <a:lnTo>
                  <a:pt x="1746" y="23"/>
                </a:lnTo>
                <a:lnTo>
                  <a:pt x="1691" y="34"/>
                </a:lnTo>
                <a:lnTo>
                  <a:pt x="1638" y="50"/>
                </a:lnTo>
                <a:lnTo>
                  <a:pt x="1587" y="68"/>
                </a:lnTo>
                <a:lnTo>
                  <a:pt x="1536" y="88"/>
                </a:lnTo>
                <a:lnTo>
                  <a:pt x="1487" y="110"/>
                </a:lnTo>
                <a:lnTo>
                  <a:pt x="1438" y="135"/>
                </a:lnTo>
                <a:lnTo>
                  <a:pt x="1392" y="161"/>
                </a:lnTo>
                <a:lnTo>
                  <a:pt x="1347" y="191"/>
                </a:lnTo>
                <a:lnTo>
                  <a:pt x="1303" y="221"/>
                </a:lnTo>
                <a:lnTo>
                  <a:pt x="1260" y="255"/>
                </a:lnTo>
                <a:lnTo>
                  <a:pt x="1220" y="290"/>
                </a:lnTo>
                <a:lnTo>
                  <a:pt x="1181" y="327"/>
                </a:lnTo>
                <a:lnTo>
                  <a:pt x="1144" y="366"/>
                </a:lnTo>
                <a:lnTo>
                  <a:pt x="1109" y="406"/>
                </a:lnTo>
                <a:lnTo>
                  <a:pt x="1076" y="448"/>
                </a:lnTo>
                <a:lnTo>
                  <a:pt x="1045" y="491"/>
                </a:lnTo>
                <a:lnTo>
                  <a:pt x="1016" y="538"/>
                </a:lnTo>
                <a:lnTo>
                  <a:pt x="989" y="584"/>
                </a:lnTo>
                <a:lnTo>
                  <a:pt x="964" y="632"/>
                </a:lnTo>
                <a:lnTo>
                  <a:pt x="942" y="681"/>
                </a:lnTo>
                <a:lnTo>
                  <a:pt x="922" y="732"/>
                </a:lnTo>
                <a:lnTo>
                  <a:pt x="905" y="784"/>
                </a:lnTo>
                <a:lnTo>
                  <a:pt x="890" y="837"/>
                </a:lnTo>
                <a:lnTo>
                  <a:pt x="877" y="890"/>
                </a:lnTo>
                <a:lnTo>
                  <a:pt x="867" y="946"/>
                </a:lnTo>
                <a:lnTo>
                  <a:pt x="864" y="973"/>
                </a:lnTo>
                <a:lnTo>
                  <a:pt x="860" y="1002"/>
                </a:lnTo>
                <a:lnTo>
                  <a:pt x="858" y="1030"/>
                </a:lnTo>
                <a:lnTo>
                  <a:pt x="855" y="1059"/>
                </a:lnTo>
                <a:lnTo>
                  <a:pt x="855" y="1087"/>
                </a:lnTo>
                <a:lnTo>
                  <a:pt x="854" y="1115"/>
                </a:lnTo>
                <a:lnTo>
                  <a:pt x="855" y="1150"/>
                </a:lnTo>
                <a:lnTo>
                  <a:pt x="857" y="1183"/>
                </a:lnTo>
                <a:lnTo>
                  <a:pt x="860" y="1216"/>
                </a:lnTo>
                <a:lnTo>
                  <a:pt x="864" y="1250"/>
                </a:lnTo>
                <a:lnTo>
                  <a:pt x="845" y="1249"/>
                </a:lnTo>
                <a:lnTo>
                  <a:pt x="801" y="1250"/>
                </a:lnTo>
                <a:lnTo>
                  <a:pt x="758" y="1253"/>
                </a:lnTo>
                <a:lnTo>
                  <a:pt x="716" y="1259"/>
                </a:lnTo>
                <a:lnTo>
                  <a:pt x="674" y="1266"/>
                </a:lnTo>
                <a:lnTo>
                  <a:pt x="633" y="1275"/>
                </a:lnTo>
                <a:lnTo>
                  <a:pt x="594" y="1287"/>
                </a:lnTo>
                <a:lnTo>
                  <a:pt x="555" y="1300"/>
                </a:lnTo>
                <a:lnTo>
                  <a:pt x="515" y="1316"/>
                </a:lnTo>
                <a:lnTo>
                  <a:pt x="479" y="1332"/>
                </a:lnTo>
                <a:lnTo>
                  <a:pt x="442" y="1351"/>
                </a:lnTo>
                <a:lnTo>
                  <a:pt x="407" y="1371"/>
                </a:lnTo>
                <a:lnTo>
                  <a:pt x="372" y="1393"/>
                </a:lnTo>
                <a:lnTo>
                  <a:pt x="339" y="1416"/>
                </a:lnTo>
                <a:lnTo>
                  <a:pt x="307" y="1441"/>
                </a:lnTo>
                <a:lnTo>
                  <a:pt x="277" y="1468"/>
                </a:lnTo>
                <a:lnTo>
                  <a:pt x="248" y="1496"/>
                </a:lnTo>
                <a:lnTo>
                  <a:pt x="219" y="1525"/>
                </a:lnTo>
                <a:lnTo>
                  <a:pt x="193" y="1556"/>
                </a:lnTo>
                <a:lnTo>
                  <a:pt x="169" y="1588"/>
                </a:lnTo>
                <a:lnTo>
                  <a:pt x="145" y="1621"/>
                </a:lnTo>
                <a:lnTo>
                  <a:pt x="122" y="1655"/>
                </a:lnTo>
                <a:lnTo>
                  <a:pt x="102" y="1690"/>
                </a:lnTo>
                <a:lnTo>
                  <a:pt x="83" y="1726"/>
                </a:lnTo>
                <a:lnTo>
                  <a:pt x="67" y="1764"/>
                </a:lnTo>
                <a:lnTo>
                  <a:pt x="51" y="1802"/>
                </a:lnTo>
                <a:lnTo>
                  <a:pt x="38" y="1841"/>
                </a:lnTo>
                <a:lnTo>
                  <a:pt x="28" y="1882"/>
                </a:lnTo>
                <a:lnTo>
                  <a:pt x="18" y="1923"/>
                </a:lnTo>
                <a:lnTo>
                  <a:pt x="10" y="1965"/>
                </a:lnTo>
                <a:lnTo>
                  <a:pt x="5" y="2006"/>
                </a:lnTo>
                <a:lnTo>
                  <a:pt x="2" y="2049"/>
                </a:lnTo>
                <a:lnTo>
                  <a:pt x="0" y="2092"/>
                </a:lnTo>
                <a:lnTo>
                  <a:pt x="2" y="2135"/>
                </a:lnTo>
                <a:lnTo>
                  <a:pt x="5" y="2176"/>
                </a:lnTo>
                <a:lnTo>
                  <a:pt x="10" y="2217"/>
                </a:lnTo>
                <a:lnTo>
                  <a:pt x="17" y="2257"/>
                </a:lnTo>
                <a:lnTo>
                  <a:pt x="25" y="2297"/>
                </a:lnTo>
                <a:lnTo>
                  <a:pt x="36" y="2336"/>
                </a:lnTo>
                <a:lnTo>
                  <a:pt x="49" y="2374"/>
                </a:lnTo>
                <a:lnTo>
                  <a:pt x="63" y="2411"/>
                </a:lnTo>
                <a:lnTo>
                  <a:pt x="79" y="2448"/>
                </a:lnTo>
                <a:lnTo>
                  <a:pt x="96" y="2483"/>
                </a:lnTo>
                <a:lnTo>
                  <a:pt x="115" y="2517"/>
                </a:lnTo>
                <a:lnTo>
                  <a:pt x="137" y="2552"/>
                </a:lnTo>
                <a:lnTo>
                  <a:pt x="159" y="2584"/>
                </a:lnTo>
                <a:lnTo>
                  <a:pt x="183" y="2615"/>
                </a:lnTo>
                <a:lnTo>
                  <a:pt x="208" y="2645"/>
                </a:lnTo>
                <a:lnTo>
                  <a:pt x="234" y="2674"/>
                </a:lnTo>
                <a:lnTo>
                  <a:pt x="262" y="2702"/>
                </a:lnTo>
                <a:lnTo>
                  <a:pt x="290" y="2728"/>
                </a:lnTo>
                <a:lnTo>
                  <a:pt x="321" y="2753"/>
                </a:lnTo>
                <a:lnTo>
                  <a:pt x="352" y="2777"/>
                </a:lnTo>
                <a:lnTo>
                  <a:pt x="385" y="2799"/>
                </a:lnTo>
                <a:lnTo>
                  <a:pt x="418" y="2819"/>
                </a:lnTo>
                <a:lnTo>
                  <a:pt x="453" y="2840"/>
                </a:lnTo>
                <a:lnTo>
                  <a:pt x="488" y="2856"/>
                </a:lnTo>
                <a:lnTo>
                  <a:pt x="525" y="2873"/>
                </a:lnTo>
                <a:lnTo>
                  <a:pt x="563" y="2887"/>
                </a:lnTo>
                <a:lnTo>
                  <a:pt x="601" y="2899"/>
                </a:lnTo>
                <a:lnTo>
                  <a:pt x="640" y="2909"/>
                </a:lnTo>
                <a:lnTo>
                  <a:pt x="679" y="2919"/>
                </a:lnTo>
                <a:lnTo>
                  <a:pt x="719" y="2926"/>
                </a:lnTo>
                <a:lnTo>
                  <a:pt x="761" y="2931"/>
                </a:lnTo>
                <a:lnTo>
                  <a:pt x="802" y="2934"/>
                </a:lnTo>
                <a:lnTo>
                  <a:pt x="802" y="2936"/>
                </a:lnTo>
                <a:lnTo>
                  <a:pt x="4682" y="2936"/>
                </a:lnTo>
                <a:lnTo>
                  <a:pt x="4682" y="2933"/>
                </a:lnTo>
                <a:lnTo>
                  <a:pt x="4693" y="2934"/>
                </a:lnTo>
                <a:lnTo>
                  <a:pt x="4706" y="2936"/>
                </a:lnTo>
                <a:lnTo>
                  <a:pt x="4740" y="2936"/>
                </a:lnTo>
                <a:lnTo>
                  <a:pt x="4772" y="2933"/>
                </a:lnTo>
                <a:lnTo>
                  <a:pt x="4804" y="2928"/>
                </a:lnTo>
                <a:lnTo>
                  <a:pt x="4836" y="2922"/>
                </a:lnTo>
                <a:lnTo>
                  <a:pt x="4866" y="2915"/>
                </a:lnTo>
                <a:lnTo>
                  <a:pt x="4896" y="2907"/>
                </a:lnTo>
                <a:lnTo>
                  <a:pt x="4926" y="2898"/>
                </a:lnTo>
                <a:lnTo>
                  <a:pt x="4955" y="2886"/>
                </a:lnTo>
                <a:lnTo>
                  <a:pt x="4984" y="2873"/>
                </a:lnTo>
                <a:lnTo>
                  <a:pt x="5011" y="2859"/>
                </a:lnTo>
                <a:lnTo>
                  <a:pt x="5038" y="2843"/>
                </a:lnTo>
                <a:lnTo>
                  <a:pt x="5063" y="2827"/>
                </a:lnTo>
                <a:lnTo>
                  <a:pt x="5089" y="2809"/>
                </a:lnTo>
                <a:lnTo>
                  <a:pt x="5113" y="2790"/>
                </a:lnTo>
                <a:lnTo>
                  <a:pt x="5135" y="2770"/>
                </a:lnTo>
                <a:lnTo>
                  <a:pt x="5158" y="2748"/>
                </a:lnTo>
                <a:lnTo>
                  <a:pt x="5179" y="2727"/>
                </a:lnTo>
                <a:lnTo>
                  <a:pt x="5199" y="2703"/>
                </a:lnTo>
                <a:lnTo>
                  <a:pt x="5218" y="2680"/>
                </a:lnTo>
                <a:lnTo>
                  <a:pt x="5236" y="2655"/>
                </a:lnTo>
                <a:lnTo>
                  <a:pt x="5252" y="2629"/>
                </a:lnTo>
                <a:lnTo>
                  <a:pt x="5268" y="2602"/>
                </a:lnTo>
                <a:lnTo>
                  <a:pt x="5282" y="2574"/>
                </a:lnTo>
                <a:lnTo>
                  <a:pt x="5295" y="2546"/>
                </a:lnTo>
                <a:lnTo>
                  <a:pt x="5306" y="2517"/>
                </a:lnTo>
                <a:lnTo>
                  <a:pt x="5316" y="2488"/>
                </a:lnTo>
                <a:lnTo>
                  <a:pt x="5325" y="2457"/>
                </a:lnTo>
                <a:lnTo>
                  <a:pt x="5332" y="2426"/>
                </a:lnTo>
                <a:lnTo>
                  <a:pt x="5338" y="2394"/>
                </a:lnTo>
                <a:lnTo>
                  <a:pt x="5341" y="2362"/>
                </a:lnTo>
                <a:lnTo>
                  <a:pt x="5344" y="2330"/>
                </a:lnTo>
                <a:lnTo>
                  <a:pt x="5345" y="2297"/>
                </a:lnTo>
                <a:lnTo>
                  <a:pt x="5344" y="2265"/>
                </a:lnTo>
                <a:lnTo>
                  <a:pt x="5341" y="2233"/>
                </a:lnTo>
                <a:lnTo>
                  <a:pt x="5338" y="2203"/>
                </a:lnTo>
                <a:lnTo>
                  <a:pt x="5333" y="2172"/>
                </a:lnTo>
                <a:lnTo>
                  <a:pt x="5326" y="2141"/>
                </a:lnTo>
                <a:lnTo>
                  <a:pt x="5318" y="2111"/>
                </a:lnTo>
                <a:lnTo>
                  <a:pt x="5308" y="2083"/>
                </a:lnTo>
                <a:lnTo>
                  <a:pt x="5296" y="2054"/>
                </a:lnTo>
                <a:lnTo>
                  <a:pt x="5284" y="2026"/>
                </a:lnTo>
                <a:lnTo>
                  <a:pt x="5271" y="2000"/>
                </a:lnTo>
                <a:lnTo>
                  <a:pt x="5256" y="1974"/>
                </a:lnTo>
                <a:lnTo>
                  <a:pt x="5241" y="1948"/>
                </a:lnTo>
                <a:lnTo>
                  <a:pt x="5223" y="1923"/>
                </a:lnTo>
                <a:lnTo>
                  <a:pt x="5205" y="1899"/>
                </a:lnTo>
                <a:lnTo>
                  <a:pt x="5185" y="1877"/>
                </a:lnTo>
                <a:lnTo>
                  <a:pt x="5165" y="1854"/>
                </a:lnTo>
                <a:lnTo>
                  <a:pt x="5143" y="1834"/>
                </a:lnTo>
                <a:lnTo>
                  <a:pt x="5121" y="1814"/>
                </a:lnTo>
                <a:lnTo>
                  <a:pt x="5098" y="1795"/>
                </a:lnTo>
                <a:lnTo>
                  <a:pt x="5074" y="1777"/>
                </a:lnTo>
                <a:lnTo>
                  <a:pt x="5049" y="1761"/>
                </a:lnTo>
                <a:lnTo>
                  <a:pt x="5023" y="1745"/>
                </a:lnTo>
                <a:lnTo>
                  <a:pt x="4997" y="1731"/>
                </a:lnTo>
                <a:lnTo>
                  <a:pt x="4969" y="1717"/>
                </a:lnTo>
                <a:lnTo>
                  <a:pt x="4941" y="1706"/>
                </a:lnTo>
                <a:lnTo>
                  <a:pt x="4913" y="1696"/>
                </a:lnTo>
                <a:lnTo>
                  <a:pt x="4883" y="1686"/>
                </a:lnTo>
                <a:lnTo>
                  <a:pt x="4853" y="1678"/>
                </a:lnTo>
                <a:lnTo>
                  <a:pt x="4823" y="1672"/>
                </a:lnTo>
                <a:lnTo>
                  <a:pt x="4792" y="1667"/>
                </a:lnTo>
                <a:lnTo>
                  <a:pt x="4761" y="1664"/>
                </a:lnTo>
                <a:lnTo>
                  <a:pt x="4729" y="1661"/>
                </a:lnTo>
                <a:close/>
              </a:path>
            </a:pathLst>
          </a:custGeom>
          <a:solidFill>
            <a:srgbClr val="E3F6FA"/>
          </a:solidFill>
          <a:ln>
            <a:noFill/>
          </a:ln>
        </p:spPr>
        <p:txBody>
          <a:bodyPr spcFirstLastPara="1" wrap="square" lIns="68569" tIns="34275" rIns="68569" bIns="34275" anchor="ctr" anchorCtr="0">
            <a:no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endParaRPr sz="135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155" name="Google Shape;1155;p22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89502" y="4762596"/>
            <a:ext cx="2995180" cy="1238154"/>
          </a:xfrm>
          <a:prstGeom prst="rect">
            <a:avLst/>
          </a:prstGeom>
          <a:noFill/>
          <a:ln>
            <a:noFill/>
          </a:ln>
        </p:spPr>
      </p:pic>
      <p:pic>
        <p:nvPicPr>
          <p:cNvPr id="1156" name="Google Shape;1156;p22" descr="图片包含 书写用具, 定居者, 铅笔&#10;&#10;已生成极高可信度的说明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1347106" y="1844769"/>
            <a:ext cx="1365921" cy="20734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57" name="Google Shape;1157;p22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5596353" y="1477218"/>
            <a:ext cx="2484276" cy="1767923"/>
          </a:xfrm>
          <a:prstGeom prst="rect">
            <a:avLst/>
          </a:prstGeom>
          <a:noFill/>
          <a:ln>
            <a:noFill/>
          </a:ln>
        </p:spPr>
      </p:pic>
      <p:pic>
        <p:nvPicPr>
          <p:cNvPr id="1158" name="Google Shape;1158;p22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7750456" y="4216939"/>
            <a:ext cx="941914" cy="768163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WordArt 9">
            <a:extLst>
              <a:ext uri="{FF2B5EF4-FFF2-40B4-BE49-F238E27FC236}">
                <a16:creationId xmlns:a16="http://schemas.microsoft.com/office/drawing/2014/main" id="{967017EF-9FFF-4627-A531-593BF1C9F88F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2462140" y="2992830"/>
            <a:ext cx="4469696" cy="1529601"/>
          </a:xfrm>
          <a:prstGeom prst="rect">
            <a:avLst/>
          </a:prstGeom>
        </p:spPr>
        <p:txBody>
          <a:bodyPr wrap="none" fromWordArt="1">
            <a:prstTxWarp prst="textWave2">
              <a:avLst>
                <a:gd name="adj1" fmla="val 13005"/>
                <a:gd name="adj2" fmla="val -498"/>
              </a:avLst>
            </a:prstTxWarp>
          </a:bodyPr>
          <a:lstStyle/>
          <a:p>
            <a:pPr algn="ctr"/>
            <a:r>
              <a:rPr lang="en-US" sz="2700" b="1" kern="10" spc="113">
                <a:ln w="1270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Tahoma"/>
                <a:ea typeface="Tahoma"/>
                <a:cs typeface="Tahoma"/>
              </a:rPr>
              <a:t>Tạm biệt </a:t>
            </a:r>
            <a:r>
              <a:rPr lang="vi-VN" sz="2700" b="1" kern="10" spc="113">
                <a:ln w="1270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Tahoma"/>
                <a:ea typeface="Tahoma"/>
                <a:cs typeface="Tahoma"/>
              </a:rPr>
              <a:t>các </a:t>
            </a:r>
            <a:r>
              <a:rPr lang="vi-VN" sz="2700" b="1" kern="10" spc="113" dirty="0">
                <a:ln w="1270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Tahoma"/>
                <a:ea typeface="Tahoma"/>
                <a:cs typeface="Tahoma"/>
              </a:rPr>
              <a:t>em</a:t>
            </a:r>
            <a:endParaRPr lang="en-US" sz="2700" b="1" kern="10" spc="113" dirty="0">
              <a:ln w="12700">
                <a:solidFill>
                  <a:srgbClr val="FF0000"/>
                </a:solidFill>
                <a:round/>
                <a:headEnd/>
                <a:tailEnd/>
              </a:ln>
              <a:solidFill>
                <a:srgbClr val="FFFF00"/>
              </a:solidFill>
              <a:effectLst>
                <a:outerShdw dist="125724" dir="18900000" algn="ctr" rotWithShape="0">
                  <a:srgbClr val="000099"/>
                </a:outerShdw>
              </a:effectLst>
              <a:latin typeface="Tahoma"/>
              <a:ea typeface="Tahoma"/>
              <a:cs typeface="Tahom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/>
                                        <p:tgtEl>
                                          <p:spTgt spid="1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1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1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11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11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1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1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11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2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hsl" dir="cw">
                                      <p:cBhvr override="childStyle">
                                        <p:cTn id="28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9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0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31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9" name="Google Shape;639;p6"/>
          <p:cNvSpPr txBox="1">
            <a:spLocks noGrp="1"/>
          </p:cNvSpPr>
          <p:nvPr>
            <p:ph type="ctrTitle"/>
          </p:nvPr>
        </p:nvSpPr>
        <p:spPr>
          <a:xfrm>
            <a:off x="685800" y="2455070"/>
            <a:ext cx="7772400" cy="1102519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68569" tIns="34275" rIns="68569" bIns="34275" numCol="1" anchor="ctr" anchorCtr="0" compatLnSpc="1">
            <a:prstTxWarp prst="textNoShape">
              <a:avLst/>
            </a:prstTxWarp>
            <a:norm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</a:pPr>
            <a:endParaRPr/>
          </a:p>
        </p:txBody>
      </p:sp>
      <p:sp>
        <p:nvSpPr>
          <p:cNvPr id="640" name="Google Shape;640;p6"/>
          <p:cNvSpPr txBox="1">
            <a:spLocks noGrp="1"/>
          </p:cNvSpPr>
          <p:nvPr>
            <p:ph type="subTitle" idx="1"/>
          </p:nvPr>
        </p:nvSpPr>
        <p:spPr>
          <a:xfrm>
            <a:off x="1371600" y="3771900"/>
            <a:ext cx="6400800" cy="131445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68569" tIns="34275" rIns="68569" bIns="34275" numCol="1" anchor="t" anchorCtr="0" compatLnSpc="1">
            <a:prstTxWarp prst="textNoShape">
              <a:avLst/>
            </a:prstTxWarp>
            <a:norm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3200"/>
            </a:pPr>
            <a:endParaRPr/>
          </a:p>
        </p:txBody>
      </p:sp>
      <p:pic>
        <p:nvPicPr>
          <p:cNvPr id="641" name="Google Shape;641;p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857250"/>
            <a:ext cx="9144000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42" name="Google Shape;642;p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21550" y="4510357"/>
            <a:ext cx="1458162" cy="1252238"/>
          </a:xfrm>
          <a:prstGeom prst="rect">
            <a:avLst/>
          </a:prstGeom>
          <a:noFill/>
          <a:ln>
            <a:noFill/>
          </a:ln>
        </p:spPr>
      </p:pic>
      <p:pic>
        <p:nvPicPr>
          <p:cNvPr id="643" name="Google Shape;643;p6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7886624" y="4510356"/>
            <a:ext cx="1196494" cy="1369818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Hình chữ nhật 1">
            <a:extLst>
              <a:ext uri="{FF2B5EF4-FFF2-40B4-BE49-F238E27FC236}">
                <a16:creationId xmlns:a16="http://schemas.microsoft.com/office/drawing/2014/main" id="{C670AD8C-895A-4BF6-862D-317754DF60FC}"/>
              </a:ext>
            </a:extLst>
          </p:cNvPr>
          <p:cNvSpPr/>
          <p:nvPr/>
        </p:nvSpPr>
        <p:spPr>
          <a:xfrm>
            <a:off x="818672" y="2240527"/>
            <a:ext cx="7455443" cy="1869743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en-US" sz="6600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TOÁN</a:t>
            </a:r>
            <a:endParaRPr lang="en-US" sz="66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en-US" sz="21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3000" b="1">
                <a:ln w="19050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NHÂN VỚI SỐ CÓ MỘT CHỮ SỐ</a:t>
            </a:r>
            <a:endParaRPr lang="vi-VN" sz="3000" b="1" dirty="0">
              <a:ln w="19050">
                <a:solidFill>
                  <a:schemeClr val="tx1"/>
                </a:solidFill>
                <a:prstDash val="solid"/>
              </a:ln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2" name="Google Shape;515;p1">
            <a:extLst>
              <a:ext uri="{FF2B5EF4-FFF2-40B4-BE49-F238E27FC236}">
                <a16:creationId xmlns:a16="http://schemas.microsoft.com/office/drawing/2014/main" id="{F0C58AEA-E216-4020-91BE-391349A69966}"/>
              </a:ext>
            </a:extLst>
          </p:cNvPr>
          <p:cNvGrpSpPr/>
          <p:nvPr/>
        </p:nvGrpSpPr>
        <p:grpSpPr>
          <a:xfrm rot="2006912">
            <a:off x="7581176" y="2594154"/>
            <a:ext cx="881361" cy="1212102"/>
            <a:chOff x="8000083" y="1889301"/>
            <a:chExt cx="881341" cy="1212075"/>
          </a:xfrm>
        </p:grpSpPr>
        <p:sp>
          <p:nvSpPr>
            <p:cNvPr id="13" name="Google Shape;516;p1">
              <a:extLst>
                <a:ext uri="{FF2B5EF4-FFF2-40B4-BE49-F238E27FC236}">
                  <a16:creationId xmlns:a16="http://schemas.microsoft.com/office/drawing/2014/main" id="{486F5F7D-7B3C-4E08-B296-2CC7BAC1AB5B}"/>
                </a:ext>
              </a:extLst>
            </p:cNvPr>
            <p:cNvSpPr/>
            <p:nvPr/>
          </p:nvSpPr>
          <p:spPr>
            <a:xfrm>
              <a:off x="8000083" y="1995326"/>
              <a:ext cx="881341" cy="791833"/>
            </a:xfrm>
            <a:custGeom>
              <a:avLst/>
              <a:gdLst/>
              <a:ahLst/>
              <a:cxnLst/>
              <a:rect l="l" t="t" r="r" b="b"/>
              <a:pathLst>
                <a:path w="32444" h="29149" extrusionOk="0">
                  <a:moveTo>
                    <a:pt x="762" y="1"/>
                  </a:moveTo>
                  <a:cubicBezTo>
                    <a:pt x="654" y="1"/>
                    <a:pt x="558" y="46"/>
                    <a:pt x="455" y="137"/>
                  </a:cubicBezTo>
                  <a:cubicBezTo>
                    <a:pt x="182" y="137"/>
                    <a:pt x="0" y="433"/>
                    <a:pt x="91" y="797"/>
                  </a:cubicBezTo>
                  <a:cubicBezTo>
                    <a:pt x="3116" y="9893"/>
                    <a:pt x="6140" y="19080"/>
                    <a:pt x="9187" y="28289"/>
                  </a:cubicBezTo>
                  <a:cubicBezTo>
                    <a:pt x="9187" y="28471"/>
                    <a:pt x="9369" y="28562"/>
                    <a:pt x="9460" y="28562"/>
                  </a:cubicBezTo>
                  <a:cubicBezTo>
                    <a:pt x="9539" y="28898"/>
                    <a:pt x="9704" y="29148"/>
                    <a:pt x="10060" y="29148"/>
                  </a:cubicBezTo>
                  <a:cubicBezTo>
                    <a:pt x="10113" y="29148"/>
                    <a:pt x="10171" y="29142"/>
                    <a:pt x="10233" y="29131"/>
                  </a:cubicBezTo>
                  <a:cubicBezTo>
                    <a:pt x="17328" y="26584"/>
                    <a:pt x="24537" y="24310"/>
                    <a:pt x="31836" y="22218"/>
                  </a:cubicBezTo>
                  <a:cubicBezTo>
                    <a:pt x="32443" y="22050"/>
                    <a:pt x="32241" y="21150"/>
                    <a:pt x="31691" y="21150"/>
                  </a:cubicBezTo>
                  <a:cubicBezTo>
                    <a:pt x="31643" y="21150"/>
                    <a:pt x="31593" y="21157"/>
                    <a:pt x="31541" y="21172"/>
                  </a:cubicBezTo>
                  <a:cubicBezTo>
                    <a:pt x="24332" y="23173"/>
                    <a:pt x="17237" y="25447"/>
                    <a:pt x="10233" y="27903"/>
                  </a:cubicBezTo>
                  <a:cubicBezTo>
                    <a:pt x="10029" y="27152"/>
                    <a:pt x="9756" y="26379"/>
                    <a:pt x="9460" y="25720"/>
                  </a:cubicBezTo>
                  <a:cubicBezTo>
                    <a:pt x="9551" y="25720"/>
                    <a:pt x="9665" y="25629"/>
                    <a:pt x="9756" y="25629"/>
                  </a:cubicBezTo>
                  <a:cubicBezTo>
                    <a:pt x="10233" y="25447"/>
                    <a:pt x="10802" y="25151"/>
                    <a:pt x="11257" y="24969"/>
                  </a:cubicBezTo>
                  <a:cubicBezTo>
                    <a:pt x="11552" y="24764"/>
                    <a:pt x="11643" y="24401"/>
                    <a:pt x="11461" y="24196"/>
                  </a:cubicBezTo>
                  <a:cubicBezTo>
                    <a:pt x="11308" y="23991"/>
                    <a:pt x="11116" y="23889"/>
                    <a:pt x="10905" y="23889"/>
                  </a:cubicBezTo>
                  <a:cubicBezTo>
                    <a:pt x="10835" y="23889"/>
                    <a:pt x="10762" y="23900"/>
                    <a:pt x="10688" y="23923"/>
                  </a:cubicBezTo>
                  <a:cubicBezTo>
                    <a:pt x="10233" y="24196"/>
                    <a:pt x="9665" y="24401"/>
                    <a:pt x="9187" y="24674"/>
                  </a:cubicBezTo>
                  <a:lnTo>
                    <a:pt x="8323" y="22127"/>
                  </a:lnTo>
                  <a:lnTo>
                    <a:pt x="8323" y="22127"/>
                  </a:lnTo>
                  <a:cubicBezTo>
                    <a:pt x="8443" y="22233"/>
                    <a:pt x="8555" y="22277"/>
                    <a:pt x="8664" y="22277"/>
                  </a:cubicBezTo>
                  <a:cubicBezTo>
                    <a:pt x="8741" y="22277"/>
                    <a:pt x="8816" y="22255"/>
                    <a:pt x="8892" y="22218"/>
                  </a:cubicBezTo>
                  <a:cubicBezTo>
                    <a:pt x="9278" y="22036"/>
                    <a:pt x="9665" y="21831"/>
                    <a:pt x="10029" y="21649"/>
                  </a:cubicBezTo>
                  <a:cubicBezTo>
                    <a:pt x="10324" y="21558"/>
                    <a:pt x="10324" y="21081"/>
                    <a:pt x="10233" y="20899"/>
                  </a:cubicBezTo>
                  <a:cubicBezTo>
                    <a:pt x="10100" y="20706"/>
                    <a:pt x="9899" y="20600"/>
                    <a:pt x="9719" y="20600"/>
                  </a:cubicBezTo>
                  <a:cubicBezTo>
                    <a:pt x="9622" y="20600"/>
                    <a:pt x="9532" y="20631"/>
                    <a:pt x="9460" y="20694"/>
                  </a:cubicBezTo>
                  <a:cubicBezTo>
                    <a:pt x="9096" y="20899"/>
                    <a:pt x="8710" y="20990"/>
                    <a:pt x="8323" y="21172"/>
                  </a:cubicBezTo>
                  <a:cubicBezTo>
                    <a:pt x="8232" y="21263"/>
                    <a:pt x="8141" y="21353"/>
                    <a:pt x="8141" y="21467"/>
                  </a:cubicBezTo>
                  <a:cubicBezTo>
                    <a:pt x="7755" y="20421"/>
                    <a:pt x="7482" y="19375"/>
                    <a:pt x="7095" y="18329"/>
                  </a:cubicBezTo>
                  <a:lnTo>
                    <a:pt x="7391" y="18329"/>
                  </a:lnTo>
                  <a:cubicBezTo>
                    <a:pt x="7664" y="18238"/>
                    <a:pt x="8050" y="18056"/>
                    <a:pt x="8414" y="17943"/>
                  </a:cubicBezTo>
                  <a:cubicBezTo>
                    <a:pt x="8710" y="17852"/>
                    <a:pt x="8892" y="17579"/>
                    <a:pt x="8801" y="17283"/>
                  </a:cubicBezTo>
                  <a:cubicBezTo>
                    <a:pt x="8801" y="17045"/>
                    <a:pt x="8506" y="16789"/>
                    <a:pt x="8249" y="16789"/>
                  </a:cubicBezTo>
                  <a:cubicBezTo>
                    <a:pt x="8212" y="16789"/>
                    <a:pt x="8176" y="16794"/>
                    <a:pt x="8141" y="16806"/>
                  </a:cubicBezTo>
                  <a:cubicBezTo>
                    <a:pt x="7755" y="17010"/>
                    <a:pt x="7391" y="17101"/>
                    <a:pt x="7004" y="17192"/>
                  </a:cubicBezTo>
                  <a:cubicBezTo>
                    <a:pt x="6913" y="17283"/>
                    <a:pt x="6822" y="17283"/>
                    <a:pt x="6822" y="17374"/>
                  </a:cubicBezTo>
                  <a:cubicBezTo>
                    <a:pt x="6436" y="16442"/>
                    <a:pt x="6140" y="15487"/>
                    <a:pt x="5867" y="14532"/>
                  </a:cubicBezTo>
                  <a:cubicBezTo>
                    <a:pt x="5867" y="14532"/>
                    <a:pt x="5958" y="14532"/>
                    <a:pt x="6049" y="14441"/>
                  </a:cubicBezTo>
                  <a:cubicBezTo>
                    <a:pt x="6345" y="14350"/>
                    <a:pt x="6618" y="14350"/>
                    <a:pt x="6913" y="14259"/>
                  </a:cubicBezTo>
                  <a:cubicBezTo>
                    <a:pt x="7186" y="14168"/>
                    <a:pt x="7391" y="13781"/>
                    <a:pt x="7277" y="13508"/>
                  </a:cubicBezTo>
                  <a:cubicBezTo>
                    <a:pt x="7202" y="13265"/>
                    <a:pt x="7004" y="13098"/>
                    <a:pt x="6720" y="13098"/>
                  </a:cubicBezTo>
                  <a:cubicBezTo>
                    <a:pt x="6659" y="13098"/>
                    <a:pt x="6595" y="13106"/>
                    <a:pt x="6527" y="13122"/>
                  </a:cubicBezTo>
                  <a:cubicBezTo>
                    <a:pt x="6345" y="13213"/>
                    <a:pt x="6049" y="13304"/>
                    <a:pt x="5776" y="13395"/>
                  </a:cubicBezTo>
                  <a:cubicBezTo>
                    <a:pt x="5685" y="13395"/>
                    <a:pt x="5572" y="13508"/>
                    <a:pt x="5481" y="13599"/>
                  </a:cubicBezTo>
                  <a:cubicBezTo>
                    <a:pt x="5208" y="12553"/>
                    <a:pt x="4821" y="11598"/>
                    <a:pt x="4548" y="10552"/>
                  </a:cubicBezTo>
                  <a:lnTo>
                    <a:pt x="4639" y="10552"/>
                  </a:lnTo>
                  <a:cubicBezTo>
                    <a:pt x="5003" y="10461"/>
                    <a:pt x="5299" y="10279"/>
                    <a:pt x="5685" y="10188"/>
                  </a:cubicBezTo>
                  <a:cubicBezTo>
                    <a:pt x="5958" y="10097"/>
                    <a:pt x="6254" y="9802"/>
                    <a:pt x="6140" y="9529"/>
                  </a:cubicBezTo>
                  <a:cubicBezTo>
                    <a:pt x="6061" y="9273"/>
                    <a:pt x="5778" y="9033"/>
                    <a:pt x="5511" y="9033"/>
                  </a:cubicBezTo>
                  <a:cubicBezTo>
                    <a:pt x="5470" y="9033"/>
                    <a:pt x="5429" y="9039"/>
                    <a:pt x="5390" y="9051"/>
                  </a:cubicBezTo>
                  <a:cubicBezTo>
                    <a:pt x="5003" y="9233"/>
                    <a:pt x="4639" y="9324"/>
                    <a:pt x="4253" y="9415"/>
                  </a:cubicBezTo>
                  <a:cubicBezTo>
                    <a:pt x="4253" y="9415"/>
                    <a:pt x="4253" y="9529"/>
                    <a:pt x="4162" y="9529"/>
                  </a:cubicBezTo>
                  <a:cubicBezTo>
                    <a:pt x="3866" y="8665"/>
                    <a:pt x="3593" y="7710"/>
                    <a:pt x="3298" y="6868"/>
                  </a:cubicBezTo>
                  <a:lnTo>
                    <a:pt x="3502" y="6868"/>
                  </a:lnTo>
                  <a:cubicBezTo>
                    <a:pt x="3980" y="6573"/>
                    <a:pt x="4344" y="6391"/>
                    <a:pt x="4730" y="6209"/>
                  </a:cubicBezTo>
                  <a:cubicBezTo>
                    <a:pt x="5003" y="6118"/>
                    <a:pt x="5117" y="5731"/>
                    <a:pt x="4912" y="5436"/>
                  </a:cubicBezTo>
                  <a:cubicBezTo>
                    <a:pt x="4855" y="5263"/>
                    <a:pt x="4678" y="5199"/>
                    <a:pt x="4487" y="5199"/>
                  </a:cubicBezTo>
                  <a:cubicBezTo>
                    <a:pt x="4377" y="5199"/>
                    <a:pt x="4262" y="5220"/>
                    <a:pt x="4162" y="5254"/>
                  </a:cubicBezTo>
                  <a:cubicBezTo>
                    <a:pt x="3775" y="5436"/>
                    <a:pt x="3411" y="5640"/>
                    <a:pt x="2934" y="5822"/>
                  </a:cubicBezTo>
                  <a:cubicBezTo>
                    <a:pt x="2547" y="4503"/>
                    <a:pt x="2070" y="3162"/>
                    <a:pt x="1592" y="1843"/>
                  </a:cubicBezTo>
                  <a:lnTo>
                    <a:pt x="1592" y="1843"/>
                  </a:lnTo>
                  <a:cubicBezTo>
                    <a:pt x="11257" y="8187"/>
                    <a:pt x="20921" y="14645"/>
                    <a:pt x="30404" y="21263"/>
                  </a:cubicBezTo>
                  <a:cubicBezTo>
                    <a:pt x="30510" y="21325"/>
                    <a:pt x="30615" y="21353"/>
                    <a:pt x="30712" y="21353"/>
                  </a:cubicBezTo>
                  <a:cubicBezTo>
                    <a:pt x="31215" y="21353"/>
                    <a:pt x="31525" y="20617"/>
                    <a:pt x="30972" y="20216"/>
                  </a:cubicBezTo>
                  <a:cubicBezTo>
                    <a:pt x="21126" y="13395"/>
                    <a:pt x="11166" y="6686"/>
                    <a:pt x="1137" y="137"/>
                  </a:cubicBezTo>
                  <a:cubicBezTo>
                    <a:pt x="990" y="46"/>
                    <a:pt x="870" y="1"/>
                    <a:pt x="76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</a:pPr>
              <a:endParaRPr sz="1867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" name="Google Shape;517;p1">
              <a:extLst>
                <a:ext uri="{FF2B5EF4-FFF2-40B4-BE49-F238E27FC236}">
                  <a16:creationId xmlns:a16="http://schemas.microsoft.com/office/drawing/2014/main" id="{AA3C2638-4494-42A9-B4AF-2619F9E64D2E}"/>
                </a:ext>
              </a:extLst>
            </p:cNvPr>
            <p:cNvSpPr/>
            <p:nvPr/>
          </p:nvSpPr>
          <p:spPr>
            <a:xfrm>
              <a:off x="8253506" y="2332091"/>
              <a:ext cx="279093" cy="227860"/>
            </a:xfrm>
            <a:custGeom>
              <a:avLst/>
              <a:gdLst/>
              <a:ahLst/>
              <a:cxnLst/>
              <a:rect l="l" t="t" r="r" b="b"/>
              <a:pathLst>
                <a:path w="10274" h="8388" extrusionOk="0">
                  <a:moveTo>
                    <a:pt x="1746" y="1862"/>
                  </a:moveTo>
                  <a:cubicBezTo>
                    <a:pt x="4020" y="3181"/>
                    <a:pt x="6203" y="4522"/>
                    <a:pt x="8386" y="6023"/>
                  </a:cubicBezTo>
                  <a:cubicBezTo>
                    <a:pt x="6771" y="6501"/>
                    <a:pt x="5248" y="6887"/>
                    <a:pt x="3633" y="7160"/>
                  </a:cubicBezTo>
                  <a:cubicBezTo>
                    <a:pt x="2974" y="5364"/>
                    <a:pt x="2405" y="3658"/>
                    <a:pt x="1746" y="1862"/>
                  </a:cubicBezTo>
                  <a:close/>
                  <a:moveTo>
                    <a:pt x="704" y="0"/>
                  </a:moveTo>
                  <a:cubicBezTo>
                    <a:pt x="353" y="0"/>
                    <a:pt x="0" y="315"/>
                    <a:pt x="131" y="725"/>
                  </a:cubicBezTo>
                  <a:cubicBezTo>
                    <a:pt x="995" y="2999"/>
                    <a:pt x="1746" y="5364"/>
                    <a:pt x="2610" y="7638"/>
                  </a:cubicBezTo>
                  <a:cubicBezTo>
                    <a:pt x="2701" y="7819"/>
                    <a:pt x="2792" y="7933"/>
                    <a:pt x="2974" y="8024"/>
                  </a:cubicBezTo>
                  <a:cubicBezTo>
                    <a:pt x="3065" y="8206"/>
                    <a:pt x="3269" y="8388"/>
                    <a:pt x="3542" y="8388"/>
                  </a:cubicBezTo>
                  <a:cubicBezTo>
                    <a:pt x="5452" y="8024"/>
                    <a:pt x="7340" y="7547"/>
                    <a:pt x="9136" y="6978"/>
                  </a:cubicBezTo>
                  <a:cubicBezTo>
                    <a:pt x="9318" y="6887"/>
                    <a:pt x="9432" y="6796"/>
                    <a:pt x="9523" y="6683"/>
                  </a:cubicBezTo>
                  <a:cubicBezTo>
                    <a:pt x="10000" y="6683"/>
                    <a:pt x="10273" y="5932"/>
                    <a:pt x="9796" y="5659"/>
                  </a:cubicBezTo>
                  <a:cubicBezTo>
                    <a:pt x="6953" y="3658"/>
                    <a:pt x="4111" y="1862"/>
                    <a:pt x="1177" y="156"/>
                  </a:cubicBezTo>
                  <a:lnTo>
                    <a:pt x="1086" y="156"/>
                  </a:lnTo>
                  <a:cubicBezTo>
                    <a:pt x="978" y="48"/>
                    <a:pt x="841" y="0"/>
                    <a:pt x="70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</a:pPr>
              <a:endParaRPr sz="1867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" name="Google Shape;518;p1">
              <a:extLst>
                <a:ext uri="{FF2B5EF4-FFF2-40B4-BE49-F238E27FC236}">
                  <a16:creationId xmlns:a16="http://schemas.microsoft.com/office/drawing/2014/main" id="{A7AB81DD-FCFF-43B4-9AD2-BBF9510B1F8C}"/>
                </a:ext>
              </a:extLst>
            </p:cNvPr>
            <p:cNvSpPr/>
            <p:nvPr/>
          </p:nvSpPr>
          <p:spPr>
            <a:xfrm>
              <a:off x="8119827" y="2807750"/>
              <a:ext cx="116864" cy="103716"/>
            </a:xfrm>
            <a:custGeom>
              <a:avLst/>
              <a:gdLst/>
              <a:ahLst/>
              <a:cxnLst/>
              <a:rect l="l" t="t" r="r" b="b"/>
              <a:pathLst>
                <a:path w="4302" h="3818" extrusionOk="0">
                  <a:moveTo>
                    <a:pt x="2107" y="1139"/>
                  </a:moveTo>
                  <a:cubicBezTo>
                    <a:pt x="2284" y="1139"/>
                    <a:pt x="2449" y="1213"/>
                    <a:pt x="2596" y="1407"/>
                  </a:cubicBezTo>
                  <a:cubicBezTo>
                    <a:pt x="3157" y="1890"/>
                    <a:pt x="2699" y="2718"/>
                    <a:pt x="2074" y="2718"/>
                  </a:cubicBezTo>
                  <a:cubicBezTo>
                    <a:pt x="2007" y="2718"/>
                    <a:pt x="1939" y="2709"/>
                    <a:pt x="1870" y="2689"/>
                  </a:cubicBezTo>
                  <a:lnTo>
                    <a:pt x="1870" y="2689"/>
                  </a:lnTo>
                  <a:cubicBezTo>
                    <a:pt x="1842" y="2496"/>
                    <a:pt x="1715" y="2318"/>
                    <a:pt x="1459" y="2248"/>
                  </a:cubicBezTo>
                  <a:cubicBezTo>
                    <a:pt x="1073" y="2066"/>
                    <a:pt x="1368" y="1498"/>
                    <a:pt x="1550" y="1316"/>
                  </a:cubicBezTo>
                  <a:cubicBezTo>
                    <a:pt x="1744" y="1213"/>
                    <a:pt x="1931" y="1139"/>
                    <a:pt x="2107" y="1139"/>
                  </a:cubicBezTo>
                  <a:close/>
                  <a:moveTo>
                    <a:pt x="2201" y="1"/>
                  </a:moveTo>
                  <a:cubicBezTo>
                    <a:pt x="1530" y="1"/>
                    <a:pt x="888" y="361"/>
                    <a:pt x="504" y="929"/>
                  </a:cubicBezTo>
                  <a:cubicBezTo>
                    <a:pt x="0" y="1695"/>
                    <a:pt x="175" y="2746"/>
                    <a:pt x="871" y="3166"/>
                  </a:cubicBezTo>
                  <a:lnTo>
                    <a:pt x="871" y="3166"/>
                  </a:lnTo>
                  <a:cubicBezTo>
                    <a:pt x="874" y="3336"/>
                    <a:pt x="960" y="3498"/>
                    <a:pt x="1164" y="3590"/>
                  </a:cubicBezTo>
                  <a:cubicBezTo>
                    <a:pt x="1444" y="3744"/>
                    <a:pt x="1753" y="3818"/>
                    <a:pt x="2062" y="3818"/>
                  </a:cubicBezTo>
                  <a:cubicBezTo>
                    <a:pt x="2705" y="3818"/>
                    <a:pt x="3349" y="3499"/>
                    <a:pt x="3733" y="2930"/>
                  </a:cubicBezTo>
                  <a:cubicBezTo>
                    <a:pt x="4302" y="2066"/>
                    <a:pt x="3915" y="838"/>
                    <a:pt x="3165" y="270"/>
                  </a:cubicBezTo>
                  <a:cubicBezTo>
                    <a:pt x="2854" y="85"/>
                    <a:pt x="2524" y="1"/>
                    <a:pt x="220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</a:pPr>
              <a:endParaRPr sz="1867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" name="Google Shape;519;p1">
              <a:extLst>
                <a:ext uri="{FF2B5EF4-FFF2-40B4-BE49-F238E27FC236}">
                  <a16:creationId xmlns:a16="http://schemas.microsoft.com/office/drawing/2014/main" id="{0B4B26E8-0462-4A16-B110-AF72C048125B}"/>
                </a:ext>
              </a:extLst>
            </p:cNvPr>
            <p:cNvSpPr/>
            <p:nvPr/>
          </p:nvSpPr>
          <p:spPr>
            <a:xfrm>
              <a:off x="8216290" y="1889301"/>
              <a:ext cx="187819" cy="591953"/>
            </a:xfrm>
            <a:custGeom>
              <a:avLst/>
              <a:gdLst/>
              <a:ahLst/>
              <a:cxnLst/>
              <a:rect l="l" t="t" r="r" b="b"/>
              <a:pathLst>
                <a:path w="6914" h="21791" extrusionOk="0">
                  <a:moveTo>
                    <a:pt x="6435" y="1"/>
                  </a:moveTo>
                  <a:cubicBezTo>
                    <a:pt x="6360" y="1"/>
                    <a:pt x="6292" y="23"/>
                    <a:pt x="6254" y="61"/>
                  </a:cubicBezTo>
                  <a:cubicBezTo>
                    <a:pt x="5481" y="629"/>
                    <a:pt x="4821" y="1198"/>
                    <a:pt x="4253" y="1857"/>
                  </a:cubicBezTo>
                  <a:cubicBezTo>
                    <a:pt x="4071" y="2062"/>
                    <a:pt x="4071" y="2244"/>
                    <a:pt x="4253" y="2426"/>
                  </a:cubicBezTo>
                  <a:cubicBezTo>
                    <a:pt x="4290" y="2510"/>
                    <a:pt x="4363" y="2540"/>
                    <a:pt x="4441" y="2540"/>
                  </a:cubicBezTo>
                  <a:cubicBezTo>
                    <a:pt x="4553" y="2540"/>
                    <a:pt x="4677" y="2479"/>
                    <a:pt x="4730" y="2426"/>
                  </a:cubicBezTo>
                  <a:cubicBezTo>
                    <a:pt x="5390" y="1766"/>
                    <a:pt x="5958" y="1198"/>
                    <a:pt x="6709" y="629"/>
                  </a:cubicBezTo>
                  <a:cubicBezTo>
                    <a:pt x="6822" y="538"/>
                    <a:pt x="6913" y="243"/>
                    <a:pt x="6709" y="152"/>
                  </a:cubicBezTo>
                  <a:cubicBezTo>
                    <a:pt x="6655" y="45"/>
                    <a:pt x="6540" y="1"/>
                    <a:pt x="6435" y="1"/>
                  </a:cubicBezTo>
                  <a:close/>
                  <a:moveTo>
                    <a:pt x="2613" y="4164"/>
                  </a:moveTo>
                  <a:cubicBezTo>
                    <a:pt x="2507" y="4164"/>
                    <a:pt x="2420" y="4213"/>
                    <a:pt x="2365" y="4336"/>
                  </a:cubicBezTo>
                  <a:cubicBezTo>
                    <a:pt x="1797" y="5086"/>
                    <a:pt x="1410" y="5928"/>
                    <a:pt x="1024" y="6792"/>
                  </a:cubicBezTo>
                  <a:cubicBezTo>
                    <a:pt x="933" y="6974"/>
                    <a:pt x="1024" y="7178"/>
                    <a:pt x="1228" y="7269"/>
                  </a:cubicBezTo>
                  <a:cubicBezTo>
                    <a:pt x="1276" y="7293"/>
                    <a:pt x="1332" y="7304"/>
                    <a:pt x="1390" y="7304"/>
                  </a:cubicBezTo>
                  <a:cubicBezTo>
                    <a:pt x="1552" y="7304"/>
                    <a:pt x="1730" y="7215"/>
                    <a:pt x="1797" y="7065"/>
                  </a:cubicBezTo>
                  <a:cubicBezTo>
                    <a:pt x="2070" y="6223"/>
                    <a:pt x="2456" y="5473"/>
                    <a:pt x="2934" y="4700"/>
                  </a:cubicBezTo>
                  <a:cubicBezTo>
                    <a:pt x="3025" y="4609"/>
                    <a:pt x="3025" y="4336"/>
                    <a:pt x="2843" y="4222"/>
                  </a:cubicBezTo>
                  <a:cubicBezTo>
                    <a:pt x="2761" y="4186"/>
                    <a:pt x="2683" y="4164"/>
                    <a:pt x="2613" y="4164"/>
                  </a:cubicBezTo>
                  <a:close/>
                  <a:moveTo>
                    <a:pt x="497" y="9420"/>
                  </a:moveTo>
                  <a:cubicBezTo>
                    <a:pt x="299" y="9420"/>
                    <a:pt x="182" y="9580"/>
                    <a:pt x="182" y="9725"/>
                  </a:cubicBezTo>
                  <a:cubicBezTo>
                    <a:pt x="91" y="10294"/>
                    <a:pt x="0" y="10862"/>
                    <a:pt x="0" y="11431"/>
                  </a:cubicBezTo>
                  <a:lnTo>
                    <a:pt x="0" y="11726"/>
                  </a:lnTo>
                  <a:lnTo>
                    <a:pt x="0" y="12477"/>
                  </a:lnTo>
                  <a:cubicBezTo>
                    <a:pt x="91" y="12659"/>
                    <a:pt x="273" y="12863"/>
                    <a:pt x="455" y="12863"/>
                  </a:cubicBezTo>
                  <a:cubicBezTo>
                    <a:pt x="660" y="12750"/>
                    <a:pt x="842" y="12659"/>
                    <a:pt x="751" y="12386"/>
                  </a:cubicBezTo>
                  <a:lnTo>
                    <a:pt x="751" y="11726"/>
                  </a:lnTo>
                  <a:lnTo>
                    <a:pt x="751" y="11431"/>
                  </a:lnTo>
                  <a:cubicBezTo>
                    <a:pt x="751" y="10953"/>
                    <a:pt x="842" y="10385"/>
                    <a:pt x="933" y="9816"/>
                  </a:cubicBezTo>
                  <a:cubicBezTo>
                    <a:pt x="933" y="9634"/>
                    <a:pt x="842" y="9452"/>
                    <a:pt x="660" y="9452"/>
                  </a:cubicBezTo>
                  <a:cubicBezTo>
                    <a:pt x="601" y="9430"/>
                    <a:pt x="546" y="9420"/>
                    <a:pt x="497" y="9420"/>
                  </a:cubicBezTo>
                  <a:close/>
                  <a:moveTo>
                    <a:pt x="1079" y="14990"/>
                  </a:moveTo>
                  <a:cubicBezTo>
                    <a:pt x="1032" y="14990"/>
                    <a:pt x="983" y="15001"/>
                    <a:pt x="933" y="15024"/>
                  </a:cubicBezTo>
                  <a:cubicBezTo>
                    <a:pt x="751" y="15137"/>
                    <a:pt x="569" y="15319"/>
                    <a:pt x="660" y="15501"/>
                  </a:cubicBezTo>
                  <a:cubicBezTo>
                    <a:pt x="933" y="16365"/>
                    <a:pt x="1410" y="17207"/>
                    <a:pt x="1888" y="17980"/>
                  </a:cubicBezTo>
                  <a:cubicBezTo>
                    <a:pt x="1944" y="18092"/>
                    <a:pt x="2035" y="18170"/>
                    <a:pt x="2145" y="18170"/>
                  </a:cubicBezTo>
                  <a:cubicBezTo>
                    <a:pt x="2212" y="18170"/>
                    <a:pt x="2287" y="18140"/>
                    <a:pt x="2365" y="18071"/>
                  </a:cubicBezTo>
                  <a:cubicBezTo>
                    <a:pt x="2547" y="17980"/>
                    <a:pt x="2638" y="17775"/>
                    <a:pt x="2547" y="17593"/>
                  </a:cubicBezTo>
                  <a:cubicBezTo>
                    <a:pt x="2070" y="16843"/>
                    <a:pt x="1706" y="16070"/>
                    <a:pt x="1410" y="15319"/>
                  </a:cubicBezTo>
                  <a:cubicBezTo>
                    <a:pt x="1342" y="15096"/>
                    <a:pt x="1221" y="14990"/>
                    <a:pt x="1079" y="14990"/>
                  </a:cubicBezTo>
                  <a:close/>
                  <a:moveTo>
                    <a:pt x="4208" y="19661"/>
                  </a:moveTo>
                  <a:cubicBezTo>
                    <a:pt x="4099" y="19661"/>
                    <a:pt x="3986" y="19723"/>
                    <a:pt x="3866" y="19776"/>
                  </a:cubicBezTo>
                  <a:cubicBezTo>
                    <a:pt x="3775" y="19958"/>
                    <a:pt x="3775" y="20254"/>
                    <a:pt x="3980" y="20345"/>
                  </a:cubicBezTo>
                  <a:cubicBezTo>
                    <a:pt x="4639" y="20913"/>
                    <a:pt x="5390" y="21391"/>
                    <a:pt x="6254" y="21755"/>
                  </a:cubicBezTo>
                  <a:cubicBezTo>
                    <a:pt x="6303" y="21779"/>
                    <a:pt x="6358" y="21790"/>
                    <a:pt x="6415" y="21790"/>
                  </a:cubicBezTo>
                  <a:cubicBezTo>
                    <a:pt x="6571" y="21790"/>
                    <a:pt x="6739" y="21706"/>
                    <a:pt x="6822" y="21573"/>
                  </a:cubicBezTo>
                  <a:cubicBezTo>
                    <a:pt x="6822" y="21391"/>
                    <a:pt x="6709" y="21186"/>
                    <a:pt x="6527" y="21095"/>
                  </a:cubicBezTo>
                  <a:cubicBezTo>
                    <a:pt x="5776" y="20709"/>
                    <a:pt x="5117" y="20345"/>
                    <a:pt x="4435" y="19776"/>
                  </a:cubicBezTo>
                  <a:cubicBezTo>
                    <a:pt x="4360" y="19692"/>
                    <a:pt x="4285" y="19661"/>
                    <a:pt x="4208" y="1966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</a:pPr>
              <a:endParaRPr sz="1867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" name="Google Shape;520;p1">
              <a:extLst>
                <a:ext uri="{FF2B5EF4-FFF2-40B4-BE49-F238E27FC236}">
                  <a16:creationId xmlns:a16="http://schemas.microsoft.com/office/drawing/2014/main" id="{32AE3A8C-6DA2-4801-96C6-5DCED7A64F15}"/>
                </a:ext>
              </a:extLst>
            </p:cNvPr>
            <p:cNvSpPr/>
            <p:nvPr/>
          </p:nvSpPr>
          <p:spPr>
            <a:xfrm>
              <a:off x="8488700" y="2223268"/>
              <a:ext cx="187819" cy="194393"/>
            </a:xfrm>
            <a:custGeom>
              <a:avLst/>
              <a:gdLst/>
              <a:ahLst/>
              <a:cxnLst/>
              <a:rect l="l" t="t" r="r" b="b"/>
              <a:pathLst>
                <a:path w="6914" h="7156" extrusionOk="0">
                  <a:moveTo>
                    <a:pt x="3798" y="1"/>
                  </a:moveTo>
                  <a:cubicBezTo>
                    <a:pt x="3616" y="1"/>
                    <a:pt x="3503" y="92"/>
                    <a:pt x="3412" y="92"/>
                  </a:cubicBezTo>
                  <a:cubicBezTo>
                    <a:pt x="3230" y="92"/>
                    <a:pt x="3139" y="274"/>
                    <a:pt x="3139" y="456"/>
                  </a:cubicBezTo>
                  <a:cubicBezTo>
                    <a:pt x="3139" y="660"/>
                    <a:pt x="3321" y="842"/>
                    <a:pt x="3503" y="842"/>
                  </a:cubicBezTo>
                  <a:cubicBezTo>
                    <a:pt x="3616" y="842"/>
                    <a:pt x="3707" y="751"/>
                    <a:pt x="3798" y="751"/>
                  </a:cubicBezTo>
                  <a:cubicBezTo>
                    <a:pt x="4367" y="751"/>
                    <a:pt x="5026" y="1138"/>
                    <a:pt x="5504" y="1706"/>
                  </a:cubicBezTo>
                  <a:cubicBezTo>
                    <a:pt x="5610" y="1813"/>
                    <a:pt x="5725" y="1857"/>
                    <a:pt x="5838" y="1857"/>
                  </a:cubicBezTo>
                  <a:cubicBezTo>
                    <a:pt x="5918" y="1857"/>
                    <a:pt x="5997" y="1835"/>
                    <a:pt x="6072" y="1797"/>
                  </a:cubicBezTo>
                  <a:cubicBezTo>
                    <a:pt x="6163" y="1593"/>
                    <a:pt x="6254" y="1411"/>
                    <a:pt x="6072" y="1229"/>
                  </a:cubicBezTo>
                  <a:cubicBezTo>
                    <a:pt x="5504" y="569"/>
                    <a:pt x="4640" y="92"/>
                    <a:pt x="3798" y="1"/>
                  </a:cubicBezTo>
                  <a:close/>
                  <a:moveTo>
                    <a:pt x="1223" y="1852"/>
                  </a:moveTo>
                  <a:cubicBezTo>
                    <a:pt x="1095" y="1852"/>
                    <a:pt x="931" y="1937"/>
                    <a:pt x="865" y="2070"/>
                  </a:cubicBezTo>
                  <a:cubicBezTo>
                    <a:pt x="569" y="2548"/>
                    <a:pt x="296" y="3116"/>
                    <a:pt x="92" y="3594"/>
                  </a:cubicBezTo>
                  <a:cubicBezTo>
                    <a:pt x="1" y="3776"/>
                    <a:pt x="92" y="3980"/>
                    <a:pt x="296" y="4071"/>
                  </a:cubicBezTo>
                  <a:cubicBezTo>
                    <a:pt x="368" y="4095"/>
                    <a:pt x="435" y="4106"/>
                    <a:pt x="497" y="4106"/>
                  </a:cubicBezTo>
                  <a:cubicBezTo>
                    <a:pt x="669" y="4106"/>
                    <a:pt x="798" y="4017"/>
                    <a:pt x="865" y="3867"/>
                  </a:cubicBezTo>
                  <a:cubicBezTo>
                    <a:pt x="1047" y="3412"/>
                    <a:pt x="1229" y="2843"/>
                    <a:pt x="1524" y="2457"/>
                  </a:cubicBezTo>
                  <a:cubicBezTo>
                    <a:pt x="1615" y="2275"/>
                    <a:pt x="1524" y="1979"/>
                    <a:pt x="1342" y="1888"/>
                  </a:cubicBezTo>
                  <a:cubicBezTo>
                    <a:pt x="1312" y="1864"/>
                    <a:pt x="1270" y="1852"/>
                    <a:pt x="1223" y="1852"/>
                  </a:cubicBezTo>
                  <a:close/>
                  <a:moveTo>
                    <a:pt x="6550" y="3980"/>
                  </a:moveTo>
                  <a:cubicBezTo>
                    <a:pt x="6345" y="3980"/>
                    <a:pt x="6163" y="4071"/>
                    <a:pt x="6163" y="4253"/>
                  </a:cubicBezTo>
                  <a:cubicBezTo>
                    <a:pt x="6072" y="5117"/>
                    <a:pt x="5686" y="5868"/>
                    <a:pt x="5208" y="6618"/>
                  </a:cubicBezTo>
                  <a:cubicBezTo>
                    <a:pt x="5117" y="6823"/>
                    <a:pt x="5208" y="7005"/>
                    <a:pt x="5413" y="7096"/>
                  </a:cubicBezTo>
                  <a:cubicBezTo>
                    <a:pt x="5488" y="7133"/>
                    <a:pt x="5564" y="7155"/>
                    <a:pt x="5634" y="7155"/>
                  </a:cubicBezTo>
                  <a:cubicBezTo>
                    <a:pt x="5734" y="7155"/>
                    <a:pt x="5824" y="7111"/>
                    <a:pt x="5890" y="7005"/>
                  </a:cubicBezTo>
                  <a:cubicBezTo>
                    <a:pt x="6345" y="6254"/>
                    <a:pt x="6732" y="5299"/>
                    <a:pt x="6914" y="4344"/>
                  </a:cubicBezTo>
                  <a:cubicBezTo>
                    <a:pt x="6914" y="4162"/>
                    <a:pt x="6732" y="3980"/>
                    <a:pt x="6550" y="398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</a:pPr>
              <a:endParaRPr sz="1867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" name="Google Shape;521;p1">
              <a:extLst>
                <a:ext uri="{FF2B5EF4-FFF2-40B4-BE49-F238E27FC236}">
                  <a16:creationId xmlns:a16="http://schemas.microsoft.com/office/drawing/2014/main" id="{C347ABBB-D8F2-4F49-83C5-520251D7BCD8}"/>
                </a:ext>
              </a:extLst>
            </p:cNvPr>
            <p:cNvSpPr/>
            <p:nvPr/>
          </p:nvSpPr>
          <p:spPr>
            <a:xfrm>
              <a:off x="8452870" y="2675103"/>
              <a:ext cx="208220" cy="426273"/>
            </a:xfrm>
            <a:custGeom>
              <a:avLst/>
              <a:gdLst/>
              <a:ahLst/>
              <a:cxnLst/>
              <a:rect l="l" t="t" r="r" b="b"/>
              <a:pathLst>
                <a:path w="7665" h="15692" extrusionOk="0">
                  <a:moveTo>
                    <a:pt x="3449" y="0"/>
                  </a:moveTo>
                  <a:cubicBezTo>
                    <a:pt x="3319" y="0"/>
                    <a:pt x="3199" y="85"/>
                    <a:pt x="3116" y="218"/>
                  </a:cubicBezTo>
                  <a:cubicBezTo>
                    <a:pt x="2934" y="309"/>
                    <a:pt x="3025" y="605"/>
                    <a:pt x="3230" y="696"/>
                  </a:cubicBezTo>
                  <a:cubicBezTo>
                    <a:pt x="3889" y="1173"/>
                    <a:pt x="4549" y="1742"/>
                    <a:pt x="5117" y="2401"/>
                  </a:cubicBezTo>
                  <a:cubicBezTo>
                    <a:pt x="5170" y="2454"/>
                    <a:pt x="5291" y="2506"/>
                    <a:pt x="5401" y="2506"/>
                  </a:cubicBezTo>
                  <a:cubicBezTo>
                    <a:pt x="5481" y="2506"/>
                    <a:pt x="5556" y="2478"/>
                    <a:pt x="5595" y="2401"/>
                  </a:cubicBezTo>
                  <a:cubicBezTo>
                    <a:pt x="5777" y="2310"/>
                    <a:pt x="5777" y="2014"/>
                    <a:pt x="5686" y="1924"/>
                  </a:cubicBezTo>
                  <a:cubicBezTo>
                    <a:pt x="5117" y="1173"/>
                    <a:pt x="4367" y="514"/>
                    <a:pt x="3594" y="36"/>
                  </a:cubicBezTo>
                  <a:cubicBezTo>
                    <a:pt x="3545" y="12"/>
                    <a:pt x="3496" y="0"/>
                    <a:pt x="3449" y="0"/>
                  </a:cubicBezTo>
                  <a:close/>
                  <a:moveTo>
                    <a:pt x="6732" y="4402"/>
                  </a:moveTo>
                  <a:cubicBezTo>
                    <a:pt x="6527" y="4493"/>
                    <a:pt x="6345" y="4675"/>
                    <a:pt x="6436" y="4857"/>
                  </a:cubicBezTo>
                  <a:cubicBezTo>
                    <a:pt x="6732" y="5721"/>
                    <a:pt x="6823" y="6562"/>
                    <a:pt x="6914" y="7427"/>
                  </a:cubicBezTo>
                  <a:cubicBezTo>
                    <a:pt x="6914" y="7608"/>
                    <a:pt x="7005" y="7813"/>
                    <a:pt x="7300" y="7813"/>
                  </a:cubicBezTo>
                  <a:cubicBezTo>
                    <a:pt x="7482" y="7813"/>
                    <a:pt x="7664" y="7608"/>
                    <a:pt x="7664" y="7427"/>
                  </a:cubicBezTo>
                  <a:cubicBezTo>
                    <a:pt x="7573" y="6471"/>
                    <a:pt x="7482" y="5539"/>
                    <a:pt x="7209" y="4675"/>
                  </a:cubicBezTo>
                  <a:cubicBezTo>
                    <a:pt x="7096" y="4493"/>
                    <a:pt x="6914" y="4402"/>
                    <a:pt x="6732" y="4402"/>
                  </a:cubicBezTo>
                  <a:close/>
                  <a:moveTo>
                    <a:pt x="6677" y="9938"/>
                  </a:moveTo>
                  <a:cubicBezTo>
                    <a:pt x="6541" y="9938"/>
                    <a:pt x="6412" y="10027"/>
                    <a:pt x="6345" y="10178"/>
                  </a:cubicBezTo>
                  <a:cubicBezTo>
                    <a:pt x="5959" y="10929"/>
                    <a:pt x="5595" y="11679"/>
                    <a:pt x="5026" y="12361"/>
                  </a:cubicBezTo>
                  <a:cubicBezTo>
                    <a:pt x="4822" y="12452"/>
                    <a:pt x="4822" y="12725"/>
                    <a:pt x="5026" y="12816"/>
                  </a:cubicBezTo>
                  <a:cubicBezTo>
                    <a:pt x="5117" y="12918"/>
                    <a:pt x="5208" y="12969"/>
                    <a:pt x="5302" y="12969"/>
                  </a:cubicBezTo>
                  <a:cubicBezTo>
                    <a:pt x="5396" y="12969"/>
                    <a:pt x="5492" y="12918"/>
                    <a:pt x="5595" y="12816"/>
                  </a:cubicBezTo>
                  <a:cubicBezTo>
                    <a:pt x="6163" y="12156"/>
                    <a:pt x="6641" y="11315"/>
                    <a:pt x="7005" y="10451"/>
                  </a:cubicBezTo>
                  <a:cubicBezTo>
                    <a:pt x="7096" y="10269"/>
                    <a:pt x="7005" y="10087"/>
                    <a:pt x="6823" y="9973"/>
                  </a:cubicBezTo>
                  <a:cubicBezTo>
                    <a:pt x="6775" y="9950"/>
                    <a:pt x="6726" y="9938"/>
                    <a:pt x="6677" y="9938"/>
                  </a:cubicBezTo>
                  <a:close/>
                  <a:moveTo>
                    <a:pt x="2974" y="14098"/>
                  </a:moveTo>
                  <a:cubicBezTo>
                    <a:pt x="2903" y="14098"/>
                    <a:pt x="2828" y="14120"/>
                    <a:pt x="2752" y="14158"/>
                  </a:cubicBezTo>
                  <a:cubicBezTo>
                    <a:pt x="1979" y="14521"/>
                    <a:pt x="1138" y="14817"/>
                    <a:pt x="387" y="14999"/>
                  </a:cubicBezTo>
                  <a:cubicBezTo>
                    <a:pt x="183" y="14999"/>
                    <a:pt x="1" y="15204"/>
                    <a:pt x="1" y="15386"/>
                  </a:cubicBezTo>
                  <a:cubicBezTo>
                    <a:pt x="74" y="15531"/>
                    <a:pt x="205" y="15691"/>
                    <a:pt x="359" y="15691"/>
                  </a:cubicBezTo>
                  <a:cubicBezTo>
                    <a:pt x="397" y="15691"/>
                    <a:pt x="437" y="15681"/>
                    <a:pt x="478" y="15658"/>
                  </a:cubicBezTo>
                  <a:cubicBezTo>
                    <a:pt x="1411" y="15567"/>
                    <a:pt x="2275" y="15204"/>
                    <a:pt x="3116" y="14817"/>
                  </a:cubicBezTo>
                  <a:cubicBezTo>
                    <a:pt x="3321" y="14726"/>
                    <a:pt x="3321" y="14430"/>
                    <a:pt x="3230" y="14249"/>
                  </a:cubicBezTo>
                  <a:cubicBezTo>
                    <a:pt x="3163" y="14142"/>
                    <a:pt x="3073" y="14098"/>
                    <a:pt x="2974" y="1409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</a:pPr>
              <a:endParaRPr sz="1867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9" name="Google Shape;513;p1">
            <a:extLst>
              <a:ext uri="{FF2B5EF4-FFF2-40B4-BE49-F238E27FC236}">
                <a16:creationId xmlns:a16="http://schemas.microsoft.com/office/drawing/2014/main" id="{F38BCB40-3095-4C3B-AFD7-03065B249CA9}"/>
              </a:ext>
            </a:extLst>
          </p:cNvPr>
          <p:cNvSpPr/>
          <p:nvPr/>
        </p:nvSpPr>
        <p:spPr>
          <a:xfrm rot="-2375128">
            <a:off x="5619443" y="1853773"/>
            <a:ext cx="733251" cy="505912"/>
          </a:xfrm>
          <a:custGeom>
            <a:avLst/>
            <a:gdLst/>
            <a:ahLst/>
            <a:cxnLst/>
            <a:rect l="l" t="t" r="r" b="b"/>
            <a:pathLst>
              <a:path w="26993" h="18624" extrusionOk="0">
                <a:moveTo>
                  <a:pt x="6618" y="2699"/>
                </a:moveTo>
                <a:cubicBezTo>
                  <a:pt x="12871" y="4404"/>
                  <a:pt x="19125" y="6110"/>
                  <a:pt x="25287" y="7997"/>
                </a:cubicBezTo>
                <a:cubicBezTo>
                  <a:pt x="23786" y="8474"/>
                  <a:pt x="22263" y="8952"/>
                  <a:pt x="20648" y="9316"/>
                </a:cubicBezTo>
                <a:cubicBezTo>
                  <a:pt x="20557" y="9430"/>
                  <a:pt x="20466" y="9430"/>
                  <a:pt x="20466" y="9520"/>
                </a:cubicBezTo>
                <a:cubicBezTo>
                  <a:pt x="20375" y="9430"/>
                  <a:pt x="20262" y="9430"/>
                  <a:pt x="20171" y="9316"/>
                </a:cubicBezTo>
                <a:cubicBezTo>
                  <a:pt x="15714" y="7156"/>
                  <a:pt x="11166" y="4973"/>
                  <a:pt x="6618" y="2699"/>
                </a:cubicBezTo>
                <a:close/>
                <a:moveTo>
                  <a:pt x="2070" y="2221"/>
                </a:moveTo>
                <a:cubicBezTo>
                  <a:pt x="6913" y="5336"/>
                  <a:pt x="11643" y="8565"/>
                  <a:pt x="16282" y="11976"/>
                </a:cubicBezTo>
                <a:cubicBezTo>
                  <a:pt x="14008" y="12931"/>
                  <a:pt x="11734" y="14068"/>
                  <a:pt x="9460" y="15205"/>
                </a:cubicBezTo>
                <a:cubicBezTo>
                  <a:pt x="6731" y="11021"/>
                  <a:pt x="4253" y="6769"/>
                  <a:pt x="2070" y="2221"/>
                </a:cubicBezTo>
                <a:close/>
                <a:moveTo>
                  <a:pt x="7300" y="4313"/>
                </a:moveTo>
                <a:lnTo>
                  <a:pt x="7300" y="4313"/>
                </a:lnTo>
                <a:cubicBezTo>
                  <a:pt x="11370" y="6291"/>
                  <a:pt x="15532" y="8293"/>
                  <a:pt x="19602" y="10362"/>
                </a:cubicBezTo>
                <a:lnTo>
                  <a:pt x="19693" y="10362"/>
                </a:lnTo>
                <a:cubicBezTo>
                  <a:pt x="18943" y="12067"/>
                  <a:pt x="18192" y="13773"/>
                  <a:pt x="17419" y="15387"/>
                </a:cubicBezTo>
                <a:cubicBezTo>
                  <a:pt x="17624" y="14546"/>
                  <a:pt x="17806" y="13591"/>
                  <a:pt x="17988" y="12636"/>
                </a:cubicBezTo>
                <a:cubicBezTo>
                  <a:pt x="17988" y="12363"/>
                  <a:pt x="17897" y="12158"/>
                  <a:pt x="17715" y="12067"/>
                </a:cubicBezTo>
                <a:cubicBezTo>
                  <a:pt x="17715" y="11976"/>
                  <a:pt x="17624" y="11794"/>
                  <a:pt x="17419" y="11704"/>
                </a:cubicBezTo>
                <a:cubicBezTo>
                  <a:pt x="17419" y="11499"/>
                  <a:pt x="17419" y="11317"/>
                  <a:pt x="17237" y="11226"/>
                </a:cubicBezTo>
                <a:cubicBezTo>
                  <a:pt x="13917" y="8861"/>
                  <a:pt x="10597" y="6587"/>
                  <a:pt x="7300" y="4313"/>
                </a:cubicBezTo>
                <a:close/>
                <a:moveTo>
                  <a:pt x="16760" y="12931"/>
                </a:moveTo>
                <a:lnTo>
                  <a:pt x="16760" y="12931"/>
                </a:lnTo>
                <a:cubicBezTo>
                  <a:pt x="16487" y="14159"/>
                  <a:pt x="16282" y="15387"/>
                  <a:pt x="16009" y="16706"/>
                </a:cubicBezTo>
                <a:cubicBezTo>
                  <a:pt x="15441" y="15865"/>
                  <a:pt x="14781" y="15001"/>
                  <a:pt x="14213" y="14159"/>
                </a:cubicBezTo>
                <a:cubicBezTo>
                  <a:pt x="15054" y="13682"/>
                  <a:pt x="15918" y="13295"/>
                  <a:pt x="16760" y="12931"/>
                </a:cubicBezTo>
                <a:close/>
                <a:moveTo>
                  <a:pt x="995" y="0"/>
                </a:moveTo>
                <a:cubicBezTo>
                  <a:pt x="826" y="0"/>
                  <a:pt x="698" y="65"/>
                  <a:pt x="569" y="129"/>
                </a:cubicBezTo>
                <a:cubicBezTo>
                  <a:pt x="273" y="220"/>
                  <a:pt x="0" y="606"/>
                  <a:pt x="182" y="993"/>
                </a:cubicBezTo>
                <a:cubicBezTo>
                  <a:pt x="2638" y="6291"/>
                  <a:pt x="5481" y="11408"/>
                  <a:pt x="8801" y="16251"/>
                </a:cubicBezTo>
                <a:cubicBezTo>
                  <a:pt x="8933" y="16428"/>
                  <a:pt x="9094" y="16528"/>
                  <a:pt x="9270" y="16528"/>
                </a:cubicBezTo>
                <a:cubicBezTo>
                  <a:pt x="9367" y="16528"/>
                  <a:pt x="9469" y="16498"/>
                  <a:pt x="9574" y="16433"/>
                </a:cubicBezTo>
                <a:cubicBezTo>
                  <a:pt x="10802" y="15774"/>
                  <a:pt x="11939" y="15205"/>
                  <a:pt x="13167" y="14637"/>
                </a:cubicBezTo>
                <a:cubicBezTo>
                  <a:pt x="14008" y="15865"/>
                  <a:pt x="14963" y="17093"/>
                  <a:pt x="15827" y="18321"/>
                </a:cubicBezTo>
                <a:cubicBezTo>
                  <a:pt x="15925" y="18527"/>
                  <a:pt x="16132" y="18623"/>
                  <a:pt x="16331" y="18623"/>
                </a:cubicBezTo>
                <a:cubicBezTo>
                  <a:pt x="16506" y="18623"/>
                  <a:pt x="16675" y="18550"/>
                  <a:pt x="16760" y="18412"/>
                </a:cubicBezTo>
                <a:cubicBezTo>
                  <a:pt x="16964" y="18412"/>
                  <a:pt x="17146" y="18412"/>
                  <a:pt x="17328" y="18139"/>
                </a:cubicBezTo>
                <a:cubicBezTo>
                  <a:pt x="18556" y="15683"/>
                  <a:pt x="19807" y="13204"/>
                  <a:pt x="20739" y="10657"/>
                </a:cubicBezTo>
                <a:cubicBezTo>
                  <a:pt x="20830" y="10567"/>
                  <a:pt x="20830" y="10567"/>
                  <a:pt x="20830" y="10453"/>
                </a:cubicBezTo>
                <a:lnTo>
                  <a:pt x="20944" y="10453"/>
                </a:lnTo>
                <a:cubicBezTo>
                  <a:pt x="22649" y="9998"/>
                  <a:pt x="24355" y="9520"/>
                  <a:pt x="26060" y="8952"/>
                </a:cubicBezTo>
                <a:cubicBezTo>
                  <a:pt x="26424" y="8861"/>
                  <a:pt x="26515" y="8565"/>
                  <a:pt x="26424" y="8293"/>
                </a:cubicBezTo>
                <a:cubicBezTo>
                  <a:pt x="26902" y="8179"/>
                  <a:pt x="26993" y="7337"/>
                  <a:pt x="26424" y="7156"/>
                </a:cubicBezTo>
                <a:cubicBezTo>
                  <a:pt x="18374" y="4677"/>
                  <a:pt x="10233" y="2403"/>
                  <a:pt x="1979" y="334"/>
                </a:cubicBezTo>
                <a:lnTo>
                  <a:pt x="1797" y="334"/>
                </a:lnTo>
                <a:cubicBezTo>
                  <a:pt x="1615" y="220"/>
                  <a:pt x="1410" y="129"/>
                  <a:pt x="1228" y="38"/>
                </a:cubicBezTo>
                <a:cubicBezTo>
                  <a:pt x="1142" y="11"/>
                  <a:pt x="1065" y="0"/>
                  <a:pt x="995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89"/>
            </a:pPr>
            <a:endParaRPr sz="1867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" name="Google Shape;511;p1">
            <a:extLst>
              <a:ext uri="{FF2B5EF4-FFF2-40B4-BE49-F238E27FC236}">
                <a16:creationId xmlns:a16="http://schemas.microsoft.com/office/drawing/2014/main" id="{C557E88D-E7DF-4080-8C17-879AD0A4FE4A}"/>
              </a:ext>
            </a:extLst>
          </p:cNvPr>
          <p:cNvSpPr/>
          <p:nvPr/>
        </p:nvSpPr>
        <p:spPr>
          <a:xfrm>
            <a:off x="755991" y="2702021"/>
            <a:ext cx="887698" cy="946755"/>
          </a:xfrm>
          <a:custGeom>
            <a:avLst/>
            <a:gdLst/>
            <a:ahLst/>
            <a:cxnLst/>
            <a:rect l="l" t="t" r="r" b="b"/>
            <a:pathLst>
              <a:path w="32678" h="34852" extrusionOk="0">
                <a:moveTo>
                  <a:pt x="17328" y="1812"/>
                </a:moveTo>
                <a:cubicBezTo>
                  <a:pt x="17419" y="2290"/>
                  <a:pt x="17419" y="2858"/>
                  <a:pt x="17419" y="3427"/>
                </a:cubicBezTo>
                <a:cubicBezTo>
                  <a:pt x="17419" y="3813"/>
                  <a:pt x="17419" y="4086"/>
                  <a:pt x="17714" y="4473"/>
                </a:cubicBezTo>
                <a:cubicBezTo>
                  <a:pt x="17896" y="4655"/>
                  <a:pt x="18283" y="4746"/>
                  <a:pt x="18556" y="4746"/>
                </a:cubicBezTo>
                <a:cubicBezTo>
                  <a:pt x="19033" y="4746"/>
                  <a:pt x="19602" y="4268"/>
                  <a:pt x="20170" y="4086"/>
                </a:cubicBezTo>
                <a:lnTo>
                  <a:pt x="20170" y="4086"/>
                </a:lnTo>
                <a:cubicBezTo>
                  <a:pt x="19988" y="4473"/>
                  <a:pt x="19693" y="4746"/>
                  <a:pt x="19602" y="4950"/>
                </a:cubicBezTo>
                <a:cubicBezTo>
                  <a:pt x="19215" y="5405"/>
                  <a:pt x="18851" y="5883"/>
                  <a:pt x="18465" y="6360"/>
                </a:cubicBezTo>
                <a:cubicBezTo>
                  <a:pt x="18374" y="6360"/>
                  <a:pt x="18374" y="6451"/>
                  <a:pt x="18374" y="6451"/>
                </a:cubicBezTo>
                <a:cubicBezTo>
                  <a:pt x="17419" y="5610"/>
                  <a:pt x="16373" y="4837"/>
                  <a:pt x="15440" y="3995"/>
                </a:cubicBezTo>
                <a:cubicBezTo>
                  <a:pt x="16100" y="3245"/>
                  <a:pt x="16759" y="2563"/>
                  <a:pt x="17328" y="1812"/>
                </a:cubicBezTo>
                <a:close/>
                <a:moveTo>
                  <a:pt x="2365" y="19617"/>
                </a:moveTo>
                <a:cubicBezTo>
                  <a:pt x="2547" y="19822"/>
                  <a:pt x="2638" y="19913"/>
                  <a:pt x="2729" y="20095"/>
                </a:cubicBezTo>
                <a:cubicBezTo>
                  <a:pt x="2729" y="20095"/>
                  <a:pt x="2638" y="20186"/>
                  <a:pt x="2638" y="20300"/>
                </a:cubicBezTo>
                <a:cubicBezTo>
                  <a:pt x="2365" y="20186"/>
                  <a:pt x="2274" y="20095"/>
                  <a:pt x="2365" y="19822"/>
                </a:cubicBezTo>
                <a:lnTo>
                  <a:pt x="2365" y="19617"/>
                </a:lnTo>
                <a:close/>
                <a:moveTo>
                  <a:pt x="5776" y="23711"/>
                </a:moveTo>
                <a:cubicBezTo>
                  <a:pt x="5958" y="23893"/>
                  <a:pt x="6049" y="23984"/>
                  <a:pt x="6254" y="24165"/>
                </a:cubicBezTo>
                <a:cubicBezTo>
                  <a:pt x="6140" y="24279"/>
                  <a:pt x="6049" y="24279"/>
                  <a:pt x="5958" y="24370"/>
                </a:cubicBezTo>
                <a:cubicBezTo>
                  <a:pt x="5776" y="24370"/>
                  <a:pt x="5685" y="24165"/>
                  <a:pt x="5685" y="23984"/>
                </a:cubicBezTo>
                <a:cubicBezTo>
                  <a:pt x="5776" y="23893"/>
                  <a:pt x="5776" y="23802"/>
                  <a:pt x="5776" y="23711"/>
                </a:cubicBezTo>
                <a:close/>
                <a:moveTo>
                  <a:pt x="9369" y="27781"/>
                </a:moveTo>
                <a:lnTo>
                  <a:pt x="9369" y="27781"/>
                </a:lnTo>
                <a:cubicBezTo>
                  <a:pt x="9460" y="27872"/>
                  <a:pt x="9551" y="27963"/>
                  <a:pt x="9665" y="28145"/>
                </a:cubicBezTo>
                <a:cubicBezTo>
                  <a:pt x="9369" y="28145"/>
                  <a:pt x="9278" y="27963"/>
                  <a:pt x="9369" y="27781"/>
                </a:cubicBezTo>
                <a:close/>
                <a:moveTo>
                  <a:pt x="12962" y="31670"/>
                </a:moveTo>
                <a:cubicBezTo>
                  <a:pt x="13076" y="31761"/>
                  <a:pt x="13166" y="31943"/>
                  <a:pt x="13348" y="32033"/>
                </a:cubicBezTo>
                <a:cubicBezTo>
                  <a:pt x="13257" y="32033"/>
                  <a:pt x="13257" y="32124"/>
                  <a:pt x="13166" y="32238"/>
                </a:cubicBezTo>
                <a:cubicBezTo>
                  <a:pt x="12871" y="32124"/>
                  <a:pt x="12871" y="32033"/>
                  <a:pt x="12871" y="31761"/>
                </a:cubicBezTo>
                <a:lnTo>
                  <a:pt x="12962" y="31670"/>
                </a:lnTo>
                <a:close/>
                <a:moveTo>
                  <a:pt x="13348" y="3700"/>
                </a:moveTo>
                <a:cubicBezTo>
                  <a:pt x="19033" y="8361"/>
                  <a:pt x="24150" y="13364"/>
                  <a:pt x="28880" y="18958"/>
                </a:cubicBezTo>
                <a:cubicBezTo>
                  <a:pt x="28992" y="19091"/>
                  <a:pt x="29125" y="19147"/>
                  <a:pt x="29257" y="19147"/>
                </a:cubicBezTo>
                <a:cubicBezTo>
                  <a:pt x="29689" y="19147"/>
                  <a:pt x="30110" y="18552"/>
                  <a:pt x="29744" y="18117"/>
                </a:cubicBezTo>
                <a:cubicBezTo>
                  <a:pt x="26424" y="14319"/>
                  <a:pt x="22922" y="10635"/>
                  <a:pt x="19124" y="7224"/>
                </a:cubicBezTo>
                <a:cubicBezTo>
                  <a:pt x="19124" y="7224"/>
                  <a:pt x="19215" y="7224"/>
                  <a:pt x="19215" y="7111"/>
                </a:cubicBezTo>
                <a:cubicBezTo>
                  <a:pt x="19329" y="7020"/>
                  <a:pt x="19511" y="6929"/>
                  <a:pt x="19602" y="6747"/>
                </a:cubicBezTo>
                <a:cubicBezTo>
                  <a:pt x="21216" y="8634"/>
                  <a:pt x="22831" y="10431"/>
                  <a:pt x="24536" y="12227"/>
                </a:cubicBezTo>
                <a:cubicBezTo>
                  <a:pt x="25378" y="13000"/>
                  <a:pt x="30494" y="17071"/>
                  <a:pt x="30130" y="18594"/>
                </a:cubicBezTo>
                <a:cubicBezTo>
                  <a:pt x="30017" y="18685"/>
                  <a:pt x="29926" y="18685"/>
                  <a:pt x="29835" y="18776"/>
                </a:cubicBezTo>
                <a:cubicBezTo>
                  <a:pt x="25855" y="24165"/>
                  <a:pt x="21307" y="29100"/>
                  <a:pt x="16282" y="33375"/>
                </a:cubicBezTo>
                <a:cubicBezTo>
                  <a:pt x="15350" y="32511"/>
                  <a:pt x="14485" y="31556"/>
                  <a:pt x="13644" y="30715"/>
                </a:cubicBezTo>
                <a:cubicBezTo>
                  <a:pt x="13826" y="30533"/>
                  <a:pt x="14008" y="30328"/>
                  <a:pt x="14213" y="30146"/>
                </a:cubicBezTo>
                <a:cubicBezTo>
                  <a:pt x="14394" y="30237"/>
                  <a:pt x="14576" y="30419"/>
                  <a:pt x="14781" y="30419"/>
                </a:cubicBezTo>
                <a:cubicBezTo>
                  <a:pt x="14886" y="30452"/>
                  <a:pt x="14991" y="30467"/>
                  <a:pt x="15094" y="30467"/>
                </a:cubicBezTo>
                <a:cubicBezTo>
                  <a:pt x="15638" y="30467"/>
                  <a:pt x="16129" y="30041"/>
                  <a:pt x="16282" y="29487"/>
                </a:cubicBezTo>
                <a:cubicBezTo>
                  <a:pt x="16373" y="28827"/>
                  <a:pt x="16009" y="28054"/>
                  <a:pt x="15440" y="27781"/>
                </a:cubicBezTo>
                <a:cubicBezTo>
                  <a:pt x="15266" y="27679"/>
                  <a:pt x="15077" y="27631"/>
                  <a:pt x="14894" y="27631"/>
                </a:cubicBezTo>
                <a:cubicBezTo>
                  <a:pt x="14384" y="27631"/>
                  <a:pt x="13917" y="28004"/>
                  <a:pt x="13917" y="28622"/>
                </a:cubicBezTo>
                <a:lnTo>
                  <a:pt x="13917" y="28918"/>
                </a:lnTo>
                <a:cubicBezTo>
                  <a:pt x="13530" y="29191"/>
                  <a:pt x="13166" y="29487"/>
                  <a:pt x="12780" y="29850"/>
                </a:cubicBezTo>
                <a:cubicBezTo>
                  <a:pt x="11825" y="28827"/>
                  <a:pt x="10892" y="27781"/>
                  <a:pt x="10028" y="26735"/>
                </a:cubicBezTo>
                <a:lnTo>
                  <a:pt x="10119" y="26644"/>
                </a:lnTo>
                <a:lnTo>
                  <a:pt x="10688" y="26076"/>
                </a:lnTo>
                <a:cubicBezTo>
                  <a:pt x="10892" y="26258"/>
                  <a:pt x="10983" y="26348"/>
                  <a:pt x="11256" y="26439"/>
                </a:cubicBezTo>
                <a:cubicBezTo>
                  <a:pt x="11325" y="26451"/>
                  <a:pt x="11393" y="26456"/>
                  <a:pt x="11461" y="26456"/>
                </a:cubicBezTo>
                <a:cubicBezTo>
                  <a:pt x="12065" y="26456"/>
                  <a:pt x="12607" y="26019"/>
                  <a:pt x="12689" y="25507"/>
                </a:cubicBezTo>
                <a:cubicBezTo>
                  <a:pt x="12871" y="24848"/>
                  <a:pt x="12507" y="24075"/>
                  <a:pt x="11939" y="23802"/>
                </a:cubicBezTo>
                <a:cubicBezTo>
                  <a:pt x="11755" y="23698"/>
                  <a:pt x="11560" y="23650"/>
                  <a:pt x="11371" y="23650"/>
                </a:cubicBezTo>
                <a:cubicBezTo>
                  <a:pt x="10858" y="23650"/>
                  <a:pt x="10390" y="24004"/>
                  <a:pt x="10324" y="24552"/>
                </a:cubicBezTo>
                <a:cubicBezTo>
                  <a:pt x="10324" y="24734"/>
                  <a:pt x="10415" y="24848"/>
                  <a:pt x="10415" y="24848"/>
                </a:cubicBezTo>
                <a:cubicBezTo>
                  <a:pt x="10028" y="25121"/>
                  <a:pt x="9551" y="25507"/>
                  <a:pt x="9187" y="25871"/>
                </a:cubicBezTo>
                <a:cubicBezTo>
                  <a:pt x="8323" y="24848"/>
                  <a:pt x="7391" y="23802"/>
                  <a:pt x="6526" y="22847"/>
                </a:cubicBezTo>
                <a:cubicBezTo>
                  <a:pt x="6708" y="22665"/>
                  <a:pt x="6913" y="22460"/>
                  <a:pt x="7095" y="22278"/>
                </a:cubicBezTo>
                <a:cubicBezTo>
                  <a:pt x="7186" y="22460"/>
                  <a:pt x="7391" y="22574"/>
                  <a:pt x="7572" y="22665"/>
                </a:cubicBezTo>
                <a:cubicBezTo>
                  <a:pt x="7658" y="22688"/>
                  <a:pt x="7743" y="22699"/>
                  <a:pt x="7828" y="22699"/>
                </a:cubicBezTo>
                <a:cubicBezTo>
                  <a:pt x="8395" y="22699"/>
                  <a:pt x="8918" y="22204"/>
                  <a:pt x="9096" y="21710"/>
                </a:cubicBezTo>
                <a:cubicBezTo>
                  <a:pt x="9187" y="21050"/>
                  <a:pt x="8891" y="20300"/>
                  <a:pt x="8232" y="20004"/>
                </a:cubicBezTo>
                <a:cubicBezTo>
                  <a:pt x="8054" y="19900"/>
                  <a:pt x="7862" y="19852"/>
                  <a:pt x="7676" y="19852"/>
                </a:cubicBezTo>
                <a:cubicBezTo>
                  <a:pt x="7170" y="19852"/>
                  <a:pt x="6708" y="20206"/>
                  <a:pt x="6708" y="20754"/>
                </a:cubicBezTo>
                <a:cubicBezTo>
                  <a:pt x="6708" y="20959"/>
                  <a:pt x="6708" y="21050"/>
                  <a:pt x="6822" y="21050"/>
                </a:cubicBezTo>
                <a:cubicBezTo>
                  <a:pt x="6435" y="21323"/>
                  <a:pt x="6049" y="21619"/>
                  <a:pt x="5776" y="21891"/>
                </a:cubicBezTo>
                <a:cubicBezTo>
                  <a:pt x="4821" y="20868"/>
                  <a:pt x="3980" y="19822"/>
                  <a:pt x="3115" y="18685"/>
                </a:cubicBezTo>
                <a:cubicBezTo>
                  <a:pt x="3297" y="18480"/>
                  <a:pt x="3502" y="18299"/>
                  <a:pt x="3684" y="18208"/>
                </a:cubicBezTo>
                <a:cubicBezTo>
                  <a:pt x="3775" y="18299"/>
                  <a:pt x="3980" y="18390"/>
                  <a:pt x="4161" y="18480"/>
                </a:cubicBezTo>
                <a:cubicBezTo>
                  <a:pt x="4267" y="18513"/>
                  <a:pt x="4372" y="18528"/>
                  <a:pt x="4475" y="18528"/>
                </a:cubicBezTo>
                <a:cubicBezTo>
                  <a:pt x="5020" y="18528"/>
                  <a:pt x="5513" y="18103"/>
                  <a:pt x="5685" y="17548"/>
                </a:cubicBezTo>
                <a:cubicBezTo>
                  <a:pt x="5867" y="16889"/>
                  <a:pt x="5480" y="16116"/>
                  <a:pt x="4912" y="15843"/>
                </a:cubicBezTo>
                <a:cubicBezTo>
                  <a:pt x="4713" y="15740"/>
                  <a:pt x="4507" y="15692"/>
                  <a:pt x="4311" y="15692"/>
                </a:cubicBezTo>
                <a:cubicBezTo>
                  <a:pt x="3765" y="15692"/>
                  <a:pt x="3297" y="16065"/>
                  <a:pt x="3297" y="16684"/>
                </a:cubicBezTo>
                <a:cubicBezTo>
                  <a:pt x="3297" y="16775"/>
                  <a:pt x="3297" y="16889"/>
                  <a:pt x="3411" y="16980"/>
                </a:cubicBezTo>
                <a:cubicBezTo>
                  <a:pt x="3024" y="17162"/>
                  <a:pt x="2638" y="17457"/>
                  <a:pt x="2365" y="17730"/>
                </a:cubicBezTo>
                <a:cubicBezTo>
                  <a:pt x="1978" y="17253"/>
                  <a:pt x="1592" y="16775"/>
                  <a:pt x="1137" y="16320"/>
                </a:cubicBezTo>
                <a:lnTo>
                  <a:pt x="1228" y="16207"/>
                </a:lnTo>
                <a:cubicBezTo>
                  <a:pt x="5208" y="12045"/>
                  <a:pt x="9096" y="7497"/>
                  <a:pt x="13348" y="3700"/>
                </a:cubicBezTo>
                <a:close/>
                <a:moveTo>
                  <a:pt x="17709" y="1"/>
                </a:moveTo>
                <a:cubicBezTo>
                  <a:pt x="17574" y="1"/>
                  <a:pt x="17440" y="60"/>
                  <a:pt x="17328" y="198"/>
                </a:cubicBezTo>
                <a:cubicBezTo>
                  <a:pt x="16373" y="1244"/>
                  <a:pt x="15440" y="2199"/>
                  <a:pt x="14576" y="3245"/>
                </a:cubicBezTo>
                <a:cubicBezTo>
                  <a:pt x="14394" y="3131"/>
                  <a:pt x="14303" y="3040"/>
                  <a:pt x="14099" y="2858"/>
                </a:cubicBezTo>
                <a:cubicBezTo>
                  <a:pt x="14008" y="2767"/>
                  <a:pt x="13917" y="2767"/>
                  <a:pt x="13826" y="2767"/>
                </a:cubicBezTo>
                <a:cubicBezTo>
                  <a:pt x="13707" y="2575"/>
                  <a:pt x="13502" y="2469"/>
                  <a:pt x="13266" y="2469"/>
                </a:cubicBezTo>
                <a:cubicBezTo>
                  <a:pt x="13140" y="2469"/>
                  <a:pt x="13006" y="2499"/>
                  <a:pt x="12871" y="2563"/>
                </a:cubicBezTo>
                <a:cubicBezTo>
                  <a:pt x="9278" y="5792"/>
                  <a:pt x="5958" y="9498"/>
                  <a:pt x="2638" y="13091"/>
                </a:cubicBezTo>
                <a:cubicBezTo>
                  <a:pt x="5958" y="8930"/>
                  <a:pt x="9665" y="5132"/>
                  <a:pt x="13644" y="1721"/>
                </a:cubicBezTo>
                <a:cubicBezTo>
                  <a:pt x="13826" y="1903"/>
                  <a:pt x="14008" y="2199"/>
                  <a:pt x="14213" y="2472"/>
                </a:cubicBezTo>
                <a:cubicBezTo>
                  <a:pt x="14327" y="2679"/>
                  <a:pt x="14500" y="2765"/>
                  <a:pt x="14671" y="2765"/>
                </a:cubicBezTo>
                <a:cubicBezTo>
                  <a:pt x="15044" y="2765"/>
                  <a:pt x="15410" y="2355"/>
                  <a:pt x="15145" y="1903"/>
                </a:cubicBezTo>
                <a:cubicBezTo>
                  <a:pt x="14872" y="1335"/>
                  <a:pt x="14485" y="971"/>
                  <a:pt x="14099" y="493"/>
                </a:cubicBezTo>
                <a:cubicBezTo>
                  <a:pt x="13974" y="359"/>
                  <a:pt x="13845" y="304"/>
                  <a:pt x="13716" y="304"/>
                </a:cubicBezTo>
                <a:cubicBezTo>
                  <a:pt x="13561" y="304"/>
                  <a:pt x="13406" y="382"/>
                  <a:pt x="13257" y="493"/>
                </a:cubicBezTo>
                <a:cubicBezTo>
                  <a:pt x="8619" y="4473"/>
                  <a:pt x="4343" y="8930"/>
                  <a:pt x="660" y="13751"/>
                </a:cubicBezTo>
                <a:cubicBezTo>
                  <a:pt x="273" y="14228"/>
                  <a:pt x="750" y="14615"/>
                  <a:pt x="1228" y="14615"/>
                </a:cubicBezTo>
                <a:cubicBezTo>
                  <a:pt x="932" y="14888"/>
                  <a:pt x="660" y="15183"/>
                  <a:pt x="455" y="15365"/>
                </a:cubicBezTo>
                <a:cubicBezTo>
                  <a:pt x="273" y="15638"/>
                  <a:pt x="273" y="15843"/>
                  <a:pt x="364" y="16025"/>
                </a:cubicBezTo>
                <a:cubicBezTo>
                  <a:pt x="91" y="16207"/>
                  <a:pt x="0" y="16593"/>
                  <a:pt x="182" y="16889"/>
                </a:cubicBezTo>
                <a:cubicBezTo>
                  <a:pt x="660" y="17457"/>
                  <a:pt x="1137" y="18117"/>
                  <a:pt x="1592" y="18685"/>
                </a:cubicBezTo>
                <a:cubicBezTo>
                  <a:pt x="1319" y="19049"/>
                  <a:pt x="1137" y="19527"/>
                  <a:pt x="1228" y="20095"/>
                </a:cubicBezTo>
                <a:cubicBezTo>
                  <a:pt x="1228" y="20901"/>
                  <a:pt x="1874" y="21423"/>
                  <a:pt x="2537" y="21423"/>
                </a:cubicBezTo>
                <a:cubicBezTo>
                  <a:pt x="2885" y="21423"/>
                  <a:pt x="3236" y="21280"/>
                  <a:pt x="3502" y="20959"/>
                </a:cubicBezTo>
                <a:cubicBezTo>
                  <a:pt x="3980" y="21528"/>
                  <a:pt x="4548" y="22187"/>
                  <a:pt x="5003" y="22756"/>
                </a:cubicBezTo>
                <a:cubicBezTo>
                  <a:pt x="4730" y="23233"/>
                  <a:pt x="4548" y="23711"/>
                  <a:pt x="4548" y="24165"/>
                </a:cubicBezTo>
                <a:cubicBezTo>
                  <a:pt x="4607" y="25028"/>
                  <a:pt x="5248" y="25571"/>
                  <a:pt x="5903" y="25571"/>
                </a:cubicBezTo>
                <a:cubicBezTo>
                  <a:pt x="6268" y="25571"/>
                  <a:pt x="6637" y="25403"/>
                  <a:pt x="6913" y="25030"/>
                </a:cubicBezTo>
                <a:cubicBezTo>
                  <a:pt x="7482" y="25598"/>
                  <a:pt x="7959" y="26258"/>
                  <a:pt x="8528" y="26826"/>
                </a:cubicBezTo>
                <a:cubicBezTo>
                  <a:pt x="8323" y="27213"/>
                  <a:pt x="8232" y="27576"/>
                  <a:pt x="8232" y="27963"/>
                </a:cubicBezTo>
                <a:cubicBezTo>
                  <a:pt x="8293" y="28790"/>
                  <a:pt x="8921" y="29317"/>
                  <a:pt x="9554" y="29317"/>
                </a:cubicBezTo>
                <a:cubicBezTo>
                  <a:pt x="9861" y="29317"/>
                  <a:pt x="10170" y="29193"/>
                  <a:pt x="10415" y="28918"/>
                </a:cubicBezTo>
                <a:cubicBezTo>
                  <a:pt x="10983" y="29578"/>
                  <a:pt x="11552" y="30146"/>
                  <a:pt x="12120" y="30715"/>
                </a:cubicBezTo>
                <a:cubicBezTo>
                  <a:pt x="11825" y="31101"/>
                  <a:pt x="11734" y="31556"/>
                  <a:pt x="11734" y="32033"/>
                </a:cubicBezTo>
                <a:cubicBezTo>
                  <a:pt x="11792" y="32820"/>
                  <a:pt x="12439" y="33336"/>
                  <a:pt x="13093" y="33336"/>
                </a:cubicBezTo>
                <a:cubicBezTo>
                  <a:pt x="13460" y="33336"/>
                  <a:pt x="13829" y="33174"/>
                  <a:pt x="14099" y="32807"/>
                </a:cubicBezTo>
                <a:cubicBezTo>
                  <a:pt x="14576" y="33261"/>
                  <a:pt x="15054" y="33739"/>
                  <a:pt x="15531" y="34216"/>
                </a:cubicBezTo>
                <a:cubicBezTo>
                  <a:pt x="15467" y="34557"/>
                  <a:pt x="15738" y="34852"/>
                  <a:pt x="16072" y="34852"/>
                </a:cubicBezTo>
                <a:cubicBezTo>
                  <a:pt x="16206" y="34852"/>
                  <a:pt x="16350" y="34805"/>
                  <a:pt x="16487" y="34694"/>
                </a:cubicBezTo>
                <a:cubicBezTo>
                  <a:pt x="21694" y="30237"/>
                  <a:pt x="26424" y="25302"/>
                  <a:pt x="30494" y="19822"/>
                </a:cubicBezTo>
                <a:cubicBezTo>
                  <a:pt x="30585" y="19822"/>
                  <a:pt x="30699" y="19731"/>
                  <a:pt x="30881" y="19617"/>
                </a:cubicBezTo>
                <a:cubicBezTo>
                  <a:pt x="32677" y="17343"/>
                  <a:pt x="29562" y="15456"/>
                  <a:pt x="28129" y="14046"/>
                </a:cubicBezTo>
                <a:cubicBezTo>
                  <a:pt x="25378" y="11477"/>
                  <a:pt x="22831" y="8725"/>
                  <a:pt x="20352" y="5792"/>
                </a:cubicBezTo>
                <a:cubicBezTo>
                  <a:pt x="21216" y="4746"/>
                  <a:pt x="22058" y="3427"/>
                  <a:pt x="21125" y="2949"/>
                </a:cubicBezTo>
                <a:cubicBezTo>
                  <a:pt x="21023" y="2904"/>
                  <a:pt x="20926" y="2881"/>
                  <a:pt x="20821" y="2881"/>
                </a:cubicBezTo>
                <a:cubicBezTo>
                  <a:pt x="20716" y="2881"/>
                  <a:pt x="20602" y="2904"/>
                  <a:pt x="20466" y="2949"/>
                </a:cubicBezTo>
                <a:cubicBezTo>
                  <a:pt x="20102" y="2949"/>
                  <a:pt x="18989" y="3616"/>
                  <a:pt x="18615" y="3616"/>
                </a:cubicBezTo>
                <a:cubicBezTo>
                  <a:pt x="18593" y="3616"/>
                  <a:pt x="18573" y="3614"/>
                  <a:pt x="18556" y="3609"/>
                </a:cubicBezTo>
                <a:cubicBezTo>
                  <a:pt x="18647" y="3609"/>
                  <a:pt x="18374" y="857"/>
                  <a:pt x="18283" y="402"/>
                </a:cubicBezTo>
                <a:cubicBezTo>
                  <a:pt x="18156" y="162"/>
                  <a:pt x="17932" y="1"/>
                  <a:pt x="17709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89"/>
            </a:pPr>
            <a:endParaRPr sz="1867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/>
                                        <p:tgtEl>
                                          <p:spTgt spid="6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2000"/>
                                        <p:tgtEl>
                                          <p:spTgt spid="6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2000"/>
                                        <p:tgtEl>
                                          <p:spTgt spid="6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366BC1EE-2E91-4E99-B2DB-82021050F2C3}"/>
              </a:ext>
            </a:extLst>
          </p:cNvPr>
          <p:cNvSpPr/>
          <p:nvPr/>
        </p:nvSpPr>
        <p:spPr>
          <a:xfrm>
            <a:off x="0" y="857250"/>
            <a:ext cx="9160376" cy="51435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0DCAAF9-3663-4B3D-B2C5-FFAC8F531AAA}"/>
              </a:ext>
            </a:extLst>
          </p:cNvPr>
          <p:cNvSpPr/>
          <p:nvPr/>
        </p:nvSpPr>
        <p:spPr>
          <a:xfrm>
            <a:off x="0" y="857250"/>
            <a:ext cx="9160376" cy="64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83336DA-19DC-4D7C-A564-1B04A28DE27B}"/>
              </a:ext>
            </a:extLst>
          </p:cNvPr>
          <p:cNvSpPr/>
          <p:nvPr/>
        </p:nvSpPr>
        <p:spPr>
          <a:xfrm>
            <a:off x="-16376" y="5360670"/>
            <a:ext cx="9160376" cy="2362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 b="1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C2538A6-F263-47FD-B909-296C20721B0D}"/>
              </a:ext>
            </a:extLst>
          </p:cNvPr>
          <p:cNvSpPr txBox="1"/>
          <p:nvPr/>
        </p:nvSpPr>
        <p:spPr>
          <a:xfrm>
            <a:off x="2048487" y="1497328"/>
            <a:ext cx="4929361" cy="78483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 err="1">
                <a:ln w="19050">
                  <a:solidFill>
                    <a:schemeClr val="bg1"/>
                  </a:solidFill>
                </a:ln>
                <a:solidFill>
                  <a:srgbClr val="0062AA"/>
                </a:solidFill>
                <a:latin typeface="iCiel Cadena" panose="02000503000000020004" pitchFamily="50" charset="0"/>
              </a:rPr>
              <a:t>Yêu</a:t>
            </a:r>
            <a:r>
              <a:rPr lang="en-US" sz="4500" b="1" dirty="0">
                <a:ln w="19050">
                  <a:solidFill>
                    <a:schemeClr val="bg1"/>
                  </a:solidFill>
                </a:ln>
                <a:solidFill>
                  <a:srgbClr val="0062AA"/>
                </a:solidFill>
                <a:latin typeface="iCiel Cadena" panose="02000503000000020004" pitchFamily="50" charset="0"/>
              </a:rPr>
              <a:t> </a:t>
            </a:r>
            <a:r>
              <a:rPr lang="en-US" sz="4500" b="1" dirty="0" err="1">
                <a:ln w="19050">
                  <a:solidFill>
                    <a:schemeClr val="bg1"/>
                  </a:solidFill>
                </a:ln>
                <a:solidFill>
                  <a:srgbClr val="0062AA"/>
                </a:solidFill>
                <a:latin typeface="iCiel Cadena" panose="02000503000000020004" pitchFamily="50" charset="0"/>
              </a:rPr>
              <a:t>cầu</a:t>
            </a:r>
            <a:r>
              <a:rPr lang="en-US" sz="4500" b="1" dirty="0">
                <a:ln w="19050">
                  <a:solidFill>
                    <a:schemeClr val="bg1"/>
                  </a:solidFill>
                </a:ln>
                <a:solidFill>
                  <a:srgbClr val="0062AA"/>
                </a:solidFill>
                <a:latin typeface="iCiel Cadena" panose="02000503000000020004" pitchFamily="50" charset="0"/>
              </a:rPr>
              <a:t> </a:t>
            </a:r>
            <a:r>
              <a:rPr lang="en-US" sz="4500" b="1" dirty="0" err="1">
                <a:ln w="19050">
                  <a:solidFill>
                    <a:schemeClr val="bg1"/>
                  </a:solidFill>
                </a:ln>
                <a:solidFill>
                  <a:srgbClr val="0062AA"/>
                </a:solidFill>
                <a:latin typeface="iCiel Cadena" panose="02000503000000020004" pitchFamily="50" charset="0"/>
              </a:rPr>
              <a:t>cần</a:t>
            </a:r>
            <a:r>
              <a:rPr lang="en-US" sz="4500" b="1" dirty="0">
                <a:ln w="19050">
                  <a:solidFill>
                    <a:schemeClr val="bg1"/>
                  </a:solidFill>
                </a:ln>
                <a:solidFill>
                  <a:srgbClr val="0062AA"/>
                </a:solidFill>
                <a:latin typeface="iCiel Cadena" panose="02000503000000020004" pitchFamily="50" charset="0"/>
              </a:rPr>
              <a:t> </a:t>
            </a:r>
            <a:r>
              <a:rPr lang="en-US" sz="4500" b="1" dirty="0" err="1">
                <a:ln w="19050">
                  <a:solidFill>
                    <a:schemeClr val="bg1"/>
                  </a:solidFill>
                </a:ln>
                <a:solidFill>
                  <a:srgbClr val="0062AA"/>
                </a:solidFill>
                <a:latin typeface="iCiel Cadena" panose="02000503000000020004" pitchFamily="50" charset="0"/>
              </a:rPr>
              <a:t>đạt</a:t>
            </a:r>
            <a:endParaRPr lang="vi-VN" sz="4500" b="1" dirty="0">
              <a:ln w="19050">
                <a:solidFill>
                  <a:schemeClr val="bg1"/>
                </a:solidFill>
              </a:ln>
              <a:solidFill>
                <a:srgbClr val="0062AA"/>
              </a:solidFill>
              <a:latin typeface="iCiel Cadena" panose="02000503000000020004" pitchFamily="50" charset="0"/>
            </a:endParaRPr>
          </a:p>
        </p:txBody>
      </p:sp>
      <p:pic>
        <p:nvPicPr>
          <p:cNvPr id="10" name="Picture 2" descr="Nobita Nobi Doraemon Shizuka Minamoto Gōda Takeshi Nobisuke Nobi PNG,  Clipart, Doraemon, Nobi Free PNG Download | Doraemon wallpapers, Doraemon,  Doremon cartoon">
            <a:extLst>
              <a:ext uri="{FF2B5EF4-FFF2-40B4-BE49-F238E27FC236}">
                <a16:creationId xmlns:a16="http://schemas.microsoft.com/office/drawing/2014/main" id="{D3DF1C8C-0AF1-4091-977C-F054167F95B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815" b="97984" l="9753" r="89973">
                        <a14:foregroundMark x1="35989" y1="22177" x2="37637" y2="31653"/>
                        <a14:foregroundMark x1="38599" y1="24798" x2="41209" y2="31452"/>
                        <a14:foregroundMark x1="42445" y1="27419" x2="43956" y2="34677"/>
                        <a14:foregroundMark x1="43956" y1="28226" x2="44231" y2="34677"/>
                        <a14:foregroundMark x1="45055" y1="29032" x2="45055" y2="37298"/>
                        <a14:foregroundMark x1="45330" y1="26411" x2="45467" y2="30645"/>
                        <a14:foregroundMark x1="46154" y1="22581" x2="46154" y2="30645"/>
                        <a14:foregroundMark x1="44093" y1="22177" x2="47665" y2="33065"/>
                        <a14:foregroundMark x1="41484" y1="45766" x2="41346" y2="50605"/>
                        <a14:foregroundMark x1="43269" y1="43347" x2="43132" y2="78024"/>
                        <a14:foregroundMark x1="40797" y1="70161" x2="43956" y2="81250"/>
                        <a14:foregroundMark x1="43956" y1="81250" x2="43956" y2="81452"/>
                        <a14:foregroundMark x1="41346" y1="82056" x2="45192" y2="86895"/>
                        <a14:foregroundMark x1="42720" y1="84677" x2="45467" y2="88911"/>
                        <a14:foregroundMark x1="45604" y1="91532" x2="46429" y2="93347"/>
                        <a14:foregroundMark x1="48764" y1="87903" x2="49451" y2="92137"/>
                        <a14:foregroundMark x1="57418" y1="83669" x2="56868" y2="89718"/>
                        <a14:foregroundMark x1="54121" y1="88911" x2="53984" y2="90927"/>
                        <a14:foregroundMark x1="50824" y1="88710" x2="50824" y2="90726"/>
                        <a14:foregroundMark x1="50000" y1="93548" x2="50000" y2="93548"/>
                        <a14:foregroundMark x1="49863" y1="94758" x2="49863" y2="94758"/>
                        <a14:foregroundMark x1="55907" y1="75000" x2="55907" y2="84879"/>
                        <a14:foregroundMark x1="35852" y1="80645" x2="42308" y2="85685"/>
                        <a14:foregroundMark x1="42308" y1="85685" x2="42308" y2="85685"/>
                        <a14:foregroundMark x1="35165" y1="82460" x2="38462" y2="85685"/>
                        <a14:foregroundMark x1="32830" y1="82863" x2="37088" y2="85081"/>
                        <a14:foregroundMark x1="66484" y1="7056" x2="66484" y2="7056"/>
                        <a14:foregroundMark x1="61538" y1="6653" x2="61538" y2="6653"/>
                        <a14:foregroundMark x1="70879" y1="6048" x2="70879" y2="6048"/>
                        <a14:foregroundMark x1="67720" y1="4435" x2="67720" y2="4435"/>
                        <a14:foregroundMark x1="44505" y1="48185" x2="45742" y2="54839"/>
                        <a14:foregroundMark x1="46978" y1="45968" x2="47665" y2="51411"/>
                        <a14:foregroundMark x1="49588" y1="43750" x2="49176" y2="46573"/>
                        <a14:foregroundMark x1="45604" y1="33266" x2="45192" y2="42540"/>
                        <a14:foregroundMark x1="46016" y1="29839" x2="47940" y2="35282"/>
                        <a14:foregroundMark x1="50275" y1="27218" x2="50962" y2="29839"/>
                        <a14:foregroundMark x1="40659" y1="43145" x2="40659" y2="46371"/>
                        <a14:foregroundMark x1="44231" y1="62903" x2="45330" y2="67540"/>
                        <a14:foregroundMark x1="47253" y1="70565" x2="48626" y2="73790"/>
                        <a14:foregroundMark x1="36264" y1="89315" x2="36264" y2="89315"/>
                        <a14:foregroundMark x1="43269" y1="95565" x2="43269" y2="95565"/>
                        <a14:foregroundMark x1="67033" y1="4032" x2="67033" y2="4032"/>
                        <a14:foregroundMark x1="67033" y1="3427" x2="67033" y2="3427"/>
                        <a14:foregroundMark x1="68544" y1="2621" x2="68681" y2="2823"/>
                        <a14:foregroundMark x1="66896" y1="20161" x2="66896" y2="20161"/>
                        <a14:foregroundMark x1="70604" y1="17742" x2="70604" y2="17742"/>
                        <a14:foregroundMark x1="73077" y1="17339" x2="73077" y2="17339"/>
                        <a14:foregroundMark x1="73077" y1="12500" x2="73077" y2="12500"/>
                        <a14:foregroundMark x1="73901" y1="11290" x2="73901" y2="11290"/>
                        <a14:foregroundMark x1="74038" y1="10081" x2="74038" y2="10081"/>
                        <a14:foregroundMark x1="70330" y1="4839" x2="70330" y2="4839"/>
                        <a14:foregroundMark x1="67857" y1="8065" x2="67857" y2="8065"/>
                        <a14:foregroundMark x1="68681" y1="3427" x2="68681" y2="3427"/>
                        <a14:foregroundMark x1="67857" y1="2621" x2="67857" y2="2621"/>
                        <a14:foregroundMark x1="68269" y1="2016" x2="68269" y2="2016"/>
                        <a14:foregroundMark x1="70055" y1="9274" x2="70055" y2="9274"/>
                        <a14:foregroundMark x1="52885" y1="94960" x2="52885" y2="94960"/>
                        <a14:foregroundMark x1="55907" y1="95968" x2="55907" y2="95968"/>
                        <a14:foregroundMark x1="58104" y1="96371" x2="58104" y2="96371"/>
                        <a14:foregroundMark x1="61401" y1="95968" x2="61401" y2="95968"/>
                        <a14:foregroundMark x1="59615" y1="96371" x2="59615" y2="96371"/>
                        <a14:foregroundMark x1="57005" y1="96573" x2="56868" y2="96573"/>
                        <a14:foregroundMark x1="47115" y1="97984" x2="47115" y2="97984"/>
                        <a14:foregroundMark x1="49176" y1="96774" x2="49176" y2="96774"/>
                        <a14:foregroundMark x1="37912" y1="89315" x2="37912" y2="89315"/>
                        <a14:foregroundMark x1="39286" y1="89919" x2="39286" y2="89919"/>
                        <a14:foregroundMark x1="34066" y1="88105" x2="34066" y2="88105"/>
                        <a14:backgroundMark x1="68956" y1="5444" x2="68956" y2="5444"/>
                        <a14:backgroundMark x1="68681" y1="6452" x2="68681" y2="6452"/>
                        <a14:backgroundMark x1="70742" y1="9677" x2="70742" y2="9677"/>
                        <a14:backgroundMark x1="71429" y1="14315" x2="71429" y2="14315"/>
                        <a14:backgroundMark x1="70467" y1="9879" x2="70467" y2="987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4384" r="22717"/>
          <a:stretch/>
        </p:blipFill>
        <p:spPr bwMode="auto">
          <a:xfrm>
            <a:off x="167274" y="4063008"/>
            <a:ext cx="1255240" cy="16167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FACC367F-A200-40E2-9561-A64237B969B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8224" b="95066" l="913" r="99368">
                        <a14:foregroundMark x1="5688" y1="39145" x2="9199" y2="53289"/>
                        <a14:foregroundMark x1="9199" y1="53289" x2="9199" y2="53289"/>
                        <a14:foregroundMark x1="19171" y1="50000" x2="46067" y2="54605"/>
                        <a14:foregroundMark x1="67697" y1="52632" x2="71419" y2="49671"/>
                        <a14:foregroundMark x1="16784" y1="17763" x2="16784" y2="17763"/>
                        <a14:foregroundMark x1="17978" y1="15132" x2="32514" y2="15132"/>
                        <a14:foregroundMark x1="31039" y1="15132" x2="38413" y2="15132"/>
                        <a14:foregroundMark x1="38413" y1="15132" x2="40520" y2="14803"/>
                        <a14:foregroundMark x1="33989" y1="10526" x2="38834" y2="11184"/>
                        <a14:foregroundMark x1="35955" y1="11184" x2="41222" y2="12171"/>
                        <a14:foregroundMark x1="41222" y1="12171" x2="41362" y2="12500"/>
                        <a14:foregroundMark x1="40871" y1="14474" x2="49298" y2="14474"/>
                        <a14:foregroundMark x1="46067" y1="15132" x2="53933" y2="17434"/>
                        <a14:foregroundMark x1="49438" y1="17434" x2="60463" y2="18092"/>
                        <a14:foregroundMark x1="74579" y1="31579" x2="79354" y2="34539"/>
                        <a14:foregroundMark x1="82865" y1="39803" x2="86236" y2="42105"/>
                        <a14:foregroundMark x1="89045" y1="43421" x2="92065" y2="55263"/>
                        <a14:foregroundMark x1="92065" y1="55263" x2="92135" y2="55921"/>
                        <a14:foregroundMark x1="92416" y1="42763" x2="92065" y2="56579"/>
                        <a14:foregroundMark x1="87500" y1="33553" x2="88483" y2="55592"/>
                        <a14:foregroundMark x1="87149" y1="39145" x2="87430" y2="40789"/>
                        <a14:foregroundMark x1="84270" y1="25000" x2="87079" y2="25000"/>
                        <a14:foregroundMark x1="79846" y1="25000" x2="83146" y2="26316"/>
                        <a14:foregroundMark x1="72683" y1="23355" x2="76756" y2="23355"/>
                        <a14:foregroundMark x1="72331" y1="22039" x2="76334" y2="20724"/>
                        <a14:foregroundMark x1="74930" y1="19737" x2="76194" y2="18750"/>
                        <a14:foregroundMark x1="71489" y1="17434" x2="71489" y2="17434"/>
                        <a14:foregroundMark x1="68820" y1="14803" x2="68820" y2="14803"/>
                        <a14:foregroundMark x1="67767" y1="13158" x2="65169" y2="13158"/>
                        <a14:foregroundMark x1="61938" y1="11513" x2="62289" y2="11184"/>
                        <a14:foregroundMark x1="62570" y1="8224" x2="62570" y2="8224"/>
                        <a14:foregroundMark x1="80618" y1="13487" x2="80618" y2="13487"/>
                        <a14:foregroundMark x1="87289" y1="14145" x2="87289" y2="14145"/>
                        <a14:foregroundMark x1="91081" y1="13487" x2="91081" y2="13487"/>
                        <a14:foregroundMark x1="90730" y1="17105" x2="94803" y2="26974"/>
                        <a14:foregroundMark x1="94803" y1="26974" x2="95506" y2="30263"/>
                        <a14:foregroundMark x1="94803" y1="28289" x2="96138" y2="49671"/>
                        <a14:foregroundMark x1="96138" y1="49671" x2="96138" y2="50000"/>
                        <a14:foregroundMark x1="97261" y1="42763" x2="97402" y2="50000"/>
                        <a14:foregroundMark x1="97472" y1="36513" x2="98104" y2="50329"/>
                        <a14:foregroundMark x1="97963" y1="39803" x2="98596" y2="53618"/>
                        <a14:foregroundMark x1="98315" y1="34868" x2="98315" y2="34868"/>
                        <a14:foregroundMark x1="98947" y1="49671" x2="98947" y2="51645"/>
                        <a14:foregroundMark x1="98806" y1="62500" x2="97753" y2="78947"/>
                        <a14:foregroundMark x1="97612" y1="73355" x2="94944" y2="89803"/>
                        <a14:foregroundMark x1="94944" y1="89803" x2="94944" y2="89803"/>
                        <a14:foregroundMark x1="93399" y1="93421" x2="96067" y2="91776"/>
                        <a14:foregroundMark x1="98315" y1="79276" x2="98315" y2="79276"/>
                        <a14:foregroundMark x1="98806" y1="72697" x2="98806" y2="77632"/>
                        <a14:foregroundMark x1="99228" y1="61842" x2="99368" y2="73026"/>
                        <a14:foregroundMark x1="99017" y1="58882" x2="99438" y2="67105"/>
                        <a14:foregroundMark x1="99017" y1="55592" x2="98315" y2="74671"/>
                        <a14:foregroundMark x1="98315" y1="74671" x2="98244" y2="75658"/>
                        <a14:foregroundMark x1="97472" y1="88816" x2="98596" y2="84211"/>
                        <a14:foregroundMark x1="99017" y1="78947" x2="95506" y2="88487"/>
                        <a14:foregroundMark x1="95506" y1="88487" x2="87430" y2="82566"/>
                        <a14:foregroundMark x1="83778" y1="83882" x2="88062" y2="86513"/>
                        <a14:foregroundMark x1="76545" y1="78289" x2="80618" y2="78289"/>
                        <a14:foregroundMark x1="80618" y1="78289" x2="81531" y2="76645"/>
                        <a14:foregroundMark x1="65449" y1="69737" x2="71910" y2="72697"/>
                        <a14:foregroundMark x1="60885" y1="77632" x2="66433" y2="82895"/>
                        <a14:foregroundMark x1="58919" y1="82895" x2="65379" y2="86513"/>
                        <a14:foregroundMark x1="58216" y1="84868" x2="64747" y2="84868"/>
                        <a14:foregroundMark x1="67837" y1="83553" x2="72612" y2="84868"/>
                        <a14:foregroundMark x1="68820" y1="87500" x2="76334" y2="90461"/>
                        <a14:foregroundMark x1="79565" y1="86842" x2="83427" y2="86842"/>
                        <a14:foregroundMark x1="80197" y1="92763" x2="82303" y2="92763"/>
                        <a14:foregroundMark x1="83146" y1="91118" x2="86868" y2="91118"/>
                        <a14:foregroundMark x1="87430" y1="92763" x2="87711" y2="93421"/>
                        <a14:foregroundMark x1="70506" y1="92763" x2="74368" y2="93421"/>
                        <a14:foregroundMark x1="68399" y1="90132" x2="70014" y2="90132"/>
                        <a14:foregroundMark x1="62289" y1="90132" x2="63904" y2="90132"/>
                        <a14:foregroundMark x1="55548" y1="85197" x2="58989" y2="85526"/>
                        <a14:foregroundMark x1="54705" y1="87171" x2="55267" y2="85855"/>
                        <a14:foregroundMark x1="51194" y1="87171" x2="55056" y2="89474"/>
                        <a14:foregroundMark x1="49649" y1="90132" x2="52388" y2="90132"/>
                        <a14:foregroundMark x1="50702" y1="91447" x2="51545" y2="91776"/>
                        <a14:foregroundMark x1="49228" y1="88158" x2="50632" y2="88158"/>
                        <a14:foregroundMark x1="47472" y1="84211" x2="49649" y2="85197"/>
                        <a14:foregroundMark x1="43188" y1="83553" x2="45787" y2="85855"/>
                        <a14:foregroundMark x1="41503" y1="90132" x2="44031" y2="90132"/>
                        <a14:foregroundMark x1="40660" y1="90132" x2="43048" y2="90132"/>
                        <a14:foregroundMark x1="41573" y1="90461" x2="42486" y2="93092"/>
                        <a14:foregroundMark x1="40801" y1="93092" x2="42978" y2="93092"/>
                        <a14:foregroundMark x1="38062" y1="91118" x2="41784" y2="91447"/>
                        <a14:foregroundMark x1="44312" y1="91447" x2="46980" y2="91447"/>
                        <a14:foregroundMark x1="48385" y1="90132" x2="49438" y2="90132"/>
                        <a14:foregroundMark x1="35534" y1="85855" x2="40098" y2="87171"/>
                        <a14:foregroundMark x1="33567" y1="87171" x2="37079" y2="89474"/>
                        <a14:foregroundMark x1="32584" y1="87500" x2="36447" y2="88158"/>
                        <a14:foregroundMark x1="30899" y1="88158" x2="32865" y2="88158"/>
                        <a14:foregroundMark x1="28371" y1="87500" x2="30337" y2="89803"/>
                        <a14:foregroundMark x1="27528" y1="84211" x2="28862" y2="84211"/>
                        <a14:foregroundMark x1="27317" y1="80921" x2="28160" y2="80592"/>
                        <a14:foregroundMark x1="24017" y1="80263" x2="25211" y2="80263"/>
                        <a14:foregroundMark x1="21980" y1="80263" x2="24789" y2="82895"/>
                        <a14:foregroundMark x1="21067" y1="85526" x2="23596" y2="86842"/>
                        <a14:foregroundMark x1="21419" y1="91118" x2="23806" y2="92105"/>
                        <a14:foregroundMark x1="23455" y1="94079" x2="24719" y2="93421"/>
                        <a14:foregroundMark x1="27037" y1="88487" x2="28371" y2="89803"/>
                        <a14:foregroundMark x1="6180" y1="34539" x2="7022" y2="55921"/>
                        <a14:foregroundMark x1="7022" y1="55921" x2="7022" y2="55921"/>
                        <a14:foregroundMark x1="2949" y1="25658" x2="2949" y2="51974"/>
                        <a14:foregroundMark x1="2949" y1="51974" x2="3160" y2="54605"/>
                        <a14:foregroundMark x1="1685" y1="45066" x2="2388" y2="60855"/>
                        <a14:foregroundMark x1="2037" y1="45724" x2="2177" y2="58224"/>
                        <a14:foregroundMark x1="1334" y1="39474" x2="1896" y2="53618"/>
                        <a14:foregroundMark x1="1896" y1="41776" x2="2669" y2="32566"/>
                        <a14:foregroundMark x1="1896" y1="28289" x2="2528" y2="21053"/>
                        <a14:foregroundMark x1="1053" y1="24342" x2="1756" y2="15789"/>
                        <a14:foregroundMark x1="1264" y1="22039" x2="3511" y2="18092"/>
                        <a14:foregroundMark x1="4284" y1="14145" x2="5688" y2="14145"/>
                        <a14:foregroundMark x1="1264" y1="52961" x2="2388" y2="72039"/>
                        <a14:foregroundMark x1="2247" y1="72039" x2="2949" y2="83882"/>
                        <a14:foregroundMark x1="3862" y1="87171" x2="6250" y2="89474"/>
                        <a14:foregroundMark x1="7935" y1="88158" x2="9551" y2="87171"/>
                        <a14:foregroundMark x1="10253" y1="86513" x2="11447" y2="86842"/>
                        <a14:foregroundMark x1="11868" y1="86513" x2="13132" y2="86513"/>
                        <a14:foregroundMark x1="13904" y1="85526" x2="14677" y2="82566"/>
                        <a14:foregroundMark x1="10604" y1="92105" x2="10604" y2="92105"/>
                        <a14:foregroundMark x1="9902" y1="94079" x2="8989" y2="94408"/>
                        <a14:foregroundMark x1="7514" y1="95066" x2="6882" y2="9506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1583" y="1015341"/>
            <a:ext cx="1517208" cy="323899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B00E539A-91A2-40E2-98E3-774D2AAF0C63}"/>
              </a:ext>
            </a:extLst>
          </p:cNvPr>
          <p:cNvSpPr/>
          <p:nvPr/>
        </p:nvSpPr>
        <p:spPr>
          <a:xfrm>
            <a:off x="5330603" y="1145358"/>
            <a:ext cx="3837960" cy="63862"/>
          </a:xfrm>
          <a:prstGeom prst="rect">
            <a:avLst/>
          </a:prstGeom>
          <a:solidFill>
            <a:srgbClr val="0088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5A6D0E8-2B8D-40AF-B94C-48FF6E417693}"/>
              </a:ext>
            </a:extLst>
          </p:cNvPr>
          <p:cNvSpPr/>
          <p:nvPr/>
        </p:nvSpPr>
        <p:spPr>
          <a:xfrm>
            <a:off x="0" y="1174658"/>
            <a:ext cx="3837960" cy="63862"/>
          </a:xfrm>
          <a:prstGeom prst="rect">
            <a:avLst/>
          </a:prstGeom>
          <a:solidFill>
            <a:srgbClr val="0088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87AC3A61-69C9-46EF-9706-CF912B3A7C1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2917" b="96667" l="10000" r="90000">
                        <a14:foregroundMark x1="26667" y1="18333" x2="29048" y2="21667"/>
                        <a14:foregroundMark x1="30952" y1="15833" x2="33810" y2="19583"/>
                        <a14:foregroundMark x1="36667" y1="15000" x2="40000" y2="17083"/>
                        <a14:foregroundMark x1="43810" y1="12500" x2="49524" y2="16667"/>
                        <a14:foregroundMark x1="49048" y1="14167" x2="51429" y2="21667"/>
                        <a14:foregroundMark x1="44286" y1="13333" x2="46667" y2="22917"/>
                        <a14:foregroundMark x1="43810" y1="17917" x2="43810" y2="27500"/>
                        <a14:foregroundMark x1="50000" y1="19167" x2="60000" y2="26250"/>
                        <a14:foregroundMark x1="59524" y1="16250" x2="60952" y2="20833"/>
                        <a14:foregroundMark x1="56667" y1="13333" x2="58571" y2="20000"/>
                        <a14:foregroundMark x1="51905" y1="11667" x2="58571" y2="14167"/>
                        <a14:foregroundMark x1="40000" y1="10000" x2="42857" y2="7083"/>
                        <a14:foregroundMark x1="34762" y1="10000" x2="41429" y2="7500"/>
                        <a14:foregroundMark x1="46190" y1="3333" x2="46190" y2="3333"/>
                        <a14:foregroundMark x1="57143" y1="81250" x2="60476" y2="85833"/>
                        <a14:foregroundMark x1="62857" y1="89583" x2="62857" y2="89583"/>
                        <a14:foregroundMark x1="64286" y1="88750" x2="64762" y2="85417"/>
                        <a14:foregroundMark x1="67143" y1="79583" x2="68095" y2="83750"/>
                        <a14:foregroundMark x1="70952" y1="77083" x2="70952" y2="81667"/>
                        <a14:foregroundMark x1="66667" y1="94167" x2="66667" y2="94167"/>
                        <a14:foregroundMark x1="66667" y1="92083" x2="68095" y2="94583"/>
                        <a14:foregroundMark x1="72381" y1="85000" x2="72857" y2="87917"/>
                        <a14:foregroundMark x1="70952" y1="96667" x2="70952" y2="96667"/>
                        <a14:foregroundMark x1="50476" y1="87083" x2="60476" y2="88750"/>
                        <a14:foregroundMark x1="43810" y1="83750" x2="47143" y2="83750"/>
                        <a14:foregroundMark x1="41905" y1="85000" x2="49524" y2="86250"/>
                        <a14:foregroundMark x1="72381" y1="77500" x2="73810" y2="78750"/>
                        <a14:foregroundMark x1="44762" y1="44167" x2="46190" y2="49583"/>
                        <a14:foregroundMark x1="40952" y1="44167" x2="47619" y2="50417"/>
                        <a14:foregroundMark x1="54762" y1="42500" x2="56667" y2="47917"/>
                        <a14:foregroundMark x1="53810" y1="44583" x2="55714" y2="51250"/>
                        <a14:foregroundMark x1="46190" y1="26667" x2="46667" y2="40000"/>
                        <a14:foregroundMark x1="43333" y1="29167" x2="42381" y2="3958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620195" y="4162844"/>
            <a:ext cx="1523805" cy="1616706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46AEB3FA-B17B-4FA1-8C22-92EC8B91AD26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4902" b="92647" l="9717" r="91093">
                        <a14:foregroundMark x1="20648" y1="13725" x2="21862" y2="14706"/>
                        <a14:foregroundMark x1="19838" y1="14216" x2="22672" y2="17647"/>
                        <a14:foregroundMark x1="11741" y1="40196" x2="14170" y2="40196"/>
                        <a14:foregroundMark x1="22267" y1="10784" x2="22267" y2="10784"/>
                        <a14:foregroundMark x1="27935" y1="5392" x2="27935" y2="5392"/>
                        <a14:foregroundMark x1="58300" y1="33333" x2="73684" y2="53922"/>
                        <a14:foregroundMark x1="57895" y1="32353" x2="65587" y2="41176"/>
                        <a14:foregroundMark x1="52227" y1="48529" x2="54656" y2="67157"/>
                        <a14:foregroundMark x1="53846" y1="63235" x2="58704" y2="82353"/>
                        <a14:foregroundMark x1="56680" y1="57843" x2="58300" y2="63725"/>
                        <a14:foregroundMark x1="57895" y1="51961" x2="61538" y2="74510"/>
                        <a14:foregroundMark x1="62753" y1="59314" x2="69636" y2="83333"/>
                        <a14:foregroundMark x1="69636" y1="83333" x2="70040" y2="83333"/>
                        <a14:foregroundMark x1="71255" y1="65196" x2="75304" y2="83333"/>
                        <a14:foregroundMark x1="63563" y1="92647" x2="68421" y2="90686"/>
                        <a14:foregroundMark x1="70040" y1="92647" x2="74494" y2="93137"/>
                        <a14:foregroundMark x1="61134" y1="90196" x2="63158" y2="90686"/>
                        <a14:foregroundMark x1="57490" y1="90686" x2="62753" y2="91176"/>
                        <a14:foregroundMark x1="53846" y1="91667" x2="59919" y2="91667"/>
                        <a14:foregroundMark x1="51822" y1="92157" x2="55466" y2="92647"/>
                        <a14:foregroundMark x1="57895" y1="93137" x2="61538" y2="93137"/>
                        <a14:foregroundMark x1="61134" y1="92647" x2="68421" y2="93137"/>
                        <a14:foregroundMark x1="25911" y1="73529" x2="29150" y2="75980"/>
                        <a14:foregroundMark x1="26721" y1="75980" x2="27530" y2="77451"/>
                        <a14:foregroundMark x1="13765" y1="35784" x2="12955" y2="38725"/>
                        <a14:foregroundMark x1="60324" y1="26471" x2="66802" y2="32353"/>
                        <a14:foregroundMark x1="61538" y1="34314" x2="65182" y2="41176"/>
                        <a14:foregroundMark x1="49798" y1="41667" x2="51417" y2="53922"/>
                        <a14:foregroundMark x1="48988" y1="38725" x2="55870" y2="59314"/>
                        <a14:foregroundMark x1="50202" y1="44118" x2="48988" y2="48529"/>
                        <a14:foregroundMark x1="34818" y1="38235" x2="40486" y2="40196"/>
                        <a14:foregroundMark x1="36032" y1="37745" x2="40486" y2="38725"/>
                        <a14:foregroundMark x1="32794" y1="36275" x2="35223" y2="42157"/>
                        <a14:foregroundMark x1="34008" y1="37745" x2="34818" y2="38725"/>
                        <a14:foregroundMark x1="34008" y1="33333" x2="38462" y2="37255"/>
                        <a14:foregroundMark x1="38462" y1="33333" x2="44534" y2="37255"/>
                        <a14:foregroundMark x1="44534" y1="33824" x2="52227" y2="43137"/>
                        <a14:foregroundMark x1="50607" y1="42647" x2="56275" y2="49510"/>
                        <a14:foregroundMark x1="57490" y1="43137" x2="59514" y2="41667"/>
                        <a14:foregroundMark x1="59109" y1="39216" x2="68826" y2="53922"/>
                        <a14:foregroundMark x1="68016" y1="44608" x2="82996" y2="63235"/>
                        <a14:foregroundMark x1="82996" y1="63235" x2="85020" y2="62745"/>
                        <a14:foregroundMark x1="80162" y1="47059" x2="84211" y2="58824"/>
                        <a14:foregroundMark x1="81377" y1="47059" x2="81781" y2="54902"/>
                        <a14:foregroundMark x1="74899" y1="46078" x2="72874" y2="63725"/>
                        <a14:foregroundMark x1="46964" y1="75980" x2="53036" y2="78431"/>
                        <a14:foregroundMark x1="42510" y1="74510" x2="44534" y2="77451"/>
                        <a14:foregroundMark x1="85425" y1="53922" x2="77733" y2="74020"/>
                        <a14:foregroundMark x1="73279" y1="33333" x2="73279" y2="41667"/>
                        <a14:foregroundMark x1="64777" y1="31373" x2="66397" y2="37255"/>
                        <a14:foregroundMark x1="66802" y1="28431" x2="71660" y2="38235"/>
                        <a14:foregroundMark x1="71255" y1="30882" x2="72874" y2="34804"/>
                        <a14:foregroundMark x1="53846" y1="28431" x2="53441" y2="32353"/>
                        <a14:foregroundMark x1="50607" y1="29412" x2="50607" y2="35294"/>
                        <a14:foregroundMark x1="46964" y1="30392" x2="46964" y2="32353"/>
                        <a14:foregroundMark x1="45344" y1="27941" x2="45344" y2="31863"/>
                        <a14:foregroundMark x1="42915" y1="29412" x2="42510" y2="30392"/>
                        <a14:foregroundMark x1="90688" y1="49020" x2="91093" y2="55392"/>
                        <a14:foregroundMark x1="51822" y1="22549" x2="56275" y2="24510"/>
                        <a14:foregroundMark x1="58300" y1="20588" x2="63563" y2="2352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03155" y="863850"/>
            <a:ext cx="815330" cy="67339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B4B8C517-42BD-4C08-BE3F-5BCEB0AD3E0B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4902" b="92647" l="9717" r="91093">
                        <a14:foregroundMark x1="20648" y1="13725" x2="21862" y2="14706"/>
                        <a14:foregroundMark x1="19838" y1="14216" x2="22672" y2="17647"/>
                        <a14:foregroundMark x1="11741" y1="40196" x2="14170" y2="40196"/>
                        <a14:foregroundMark x1="22267" y1="10784" x2="22267" y2="10784"/>
                        <a14:foregroundMark x1="27935" y1="5392" x2="27935" y2="5392"/>
                        <a14:foregroundMark x1="58300" y1="33333" x2="73684" y2="53922"/>
                        <a14:foregroundMark x1="57895" y1="32353" x2="65587" y2="41176"/>
                        <a14:foregroundMark x1="52227" y1="48529" x2="54656" y2="67157"/>
                        <a14:foregroundMark x1="53846" y1="63235" x2="58704" y2="82353"/>
                        <a14:foregroundMark x1="56680" y1="57843" x2="58300" y2="63725"/>
                        <a14:foregroundMark x1="57895" y1="51961" x2="61538" y2="74510"/>
                        <a14:foregroundMark x1="62753" y1="59314" x2="69636" y2="83333"/>
                        <a14:foregroundMark x1="69636" y1="83333" x2="70040" y2="83333"/>
                        <a14:foregroundMark x1="71255" y1="65196" x2="75304" y2="83333"/>
                        <a14:foregroundMark x1="63563" y1="92647" x2="68421" y2="90686"/>
                        <a14:foregroundMark x1="70040" y1="92647" x2="74494" y2="93137"/>
                        <a14:foregroundMark x1="61134" y1="90196" x2="63158" y2="90686"/>
                        <a14:foregroundMark x1="57490" y1="90686" x2="62753" y2="91176"/>
                        <a14:foregroundMark x1="53846" y1="91667" x2="59919" y2="91667"/>
                        <a14:foregroundMark x1="51822" y1="92157" x2="55466" y2="92647"/>
                        <a14:foregroundMark x1="57895" y1="93137" x2="61538" y2="93137"/>
                        <a14:foregroundMark x1="61134" y1="92647" x2="68421" y2="93137"/>
                        <a14:foregroundMark x1="25911" y1="73529" x2="29150" y2="75980"/>
                        <a14:foregroundMark x1="26721" y1="75980" x2="27530" y2="77451"/>
                        <a14:foregroundMark x1="13765" y1="35784" x2="12955" y2="38725"/>
                        <a14:foregroundMark x1="60324" y1="26471" x2="66802" y2="32353"/>
                        <a14:foregroundMark x1="61538" y1="34314" x2="65182" y2="41176"/>
                        <a14:foregroundMark x1="49798" y1="41667" x2="51417" y2="53922"/>
                        <a14:foregroundMark x1="48988" y1="38725" x2="55870" y2="59314"/>
                        <a14:foregroundMark x1="50202" y1="44118" x2="48988" y2="48529"/>
                        <a14:foregroundMark x1="34818" y1="38235" x2="40486" y2="40196"/>
                        <a14:foregroundMark x1="36032" y1="37745" x2="40486" y2="38725"/>
                        <a14:foregroundMark x1="32794" y1="36275" x2="35223" y2="42157"/>
                        <a14:foregroundMark x1="34008" y1="37745" x2="34818" y2="38725"/>
                        <a14:foregroundMark x1="34008" y1="33333" x2="38462" y2="37255"/>
                        <a14:foregroundMark x1="38462" y1="33333" x2="44534" y2="37255"/>
                        <a14:foregroundMark x1="44534" y1="33824" x2="52227" y2="43137"/>
                        <a14:foregroundMark x1="50607" y1="42647" x2="56275" y2="49510"/>
                        <a14:foregroundMark x1="57490" y1="43137" x2="59514" y2="41667"/>
                        <a14:foregroundMark x1="59109" y1="39216" x2="68826" y2="53922"/>
                        <a14:foregroundMark x1="68016" y1="44608" x2="82996" y2="63235"/>
                        <a14:foregroundMark x1="82996" y1="63235" x2="85020" y2="62745"/>
                        <a14:foregroundMark x1="80162" y1="47059" x2="84211" y2="58824"/>
                        <a14:foregroundMark x1="81377" y1="47059" x2="81781" y2="54902"/>
                        <a14:foregroundMark x1="74899" y1="46078" x2="72874" y2="63725"/>
                        <a14:foregroundMark x1="46964" y1="75980" x2="53036" y2="78431"/>
                        <a14:foregroundMark x1="42510" y1="74510" x2="44534" y2="77451"/>
                        <a14:foregroundMark x1="85425" y1="53922" x2="77733" y2="74020"/>
                        <a14:foregroundMark x1="73279" y1="33333" x2="73279" y2="41667"/>
                        <a14:foregroundMark x1="64777" y1="31373" x2="66397" y2="37255"/>
                        <a14:foregroundMark x1="66802" y1="28431" x2="71660" y2="38235"/>
                        <a14:foregroundMark x1="71255" y1="30882" x2="72874" y2="34804"/>
                        <a14:foregroundMark x1="53846" y1="28431" x2="53441" y2="32353"/>
                        <a14:foregroundMark x1="50607" y1="29412" x2="50607" y2="35294"/>
                        <a14:foregroundMark x1="46964" y1="30392" x2="46964" y2="32353"/>
                        <a14:foregroundMark x1="45344" y1="27941" x2="45344" y2="31863"/>
                        <a14:foregroundMark x1="42915" y1="29412" x2="42510" y2="30392"/>
                        <a14:foregroundMark x1="90688" y1="49020" x2="91093" y2="55392"/>
                        <a14:foregroundMark x1="51822" y1="22549" x2="56275" y2="24510"/>
                        <a14:foregroundMark x1="58300" y1="20588" x2="63563" y2="2352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41889" y="865353"/>
            <a:ext cx="815330" cy="673390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3BAB571E-3426-4236-BD69-856573347FB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8974" y="3942833"/>
            <a:ext cx="2509677" cy="2235511"/>
          </a:xfrm>
          <a:prstGeom prst="rect">
            <a:avLst/>
          </a:prstGeom>
        </p:spPr>
      </p:pic>
      <p:sp>
        <p:nvSpPr>
          <p:cNvPr id="2" name="Bong bóng Lời nói: Hình bầu dục 1">
            <a:extLst>
              <a:ext uri="{FF2B5EF4-FFF2-40B4-BE49-F238E27FC236}">
                <a16:creationId xmlns:a16="http://schemas.microsoft.com/office/drawing/2014/main" id="{E41D71CA-A08B-4612-B375-5EAFD831A138}"/>
              </a:ext>
            </a:extLst>
          </p:cNvPr>
          <p:cNvSpPr/>
          <p:nvPr/>
        </p:nvSpPr>
        <p:spPr>
          <a:xfrm>
            <a:off x="1422514" y="2683477"/>
            <a:ext cx="2848585" cy="2187884"/>
          </a:xfrm>
          <a:prstGeom prst="wedgeEllipseCallout">
            <a:avLst>
              <a:gd name="adj1" fmla="val -59242"/>
              <a:gd name="adj2" fmla="val 54056"/>
            </a:avLst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1500" b="1">
              <a:solidFill>
                <a:schemeClr val="tx1"/>
              </a:solidFill>
            </a:endParaRPr>
          </a:p>
          <a:p>
            <a:pPr algn="just"/>
            <a:r>
              <a:rPr lang="en-US" b="1">
                <a:solidFill>
                  <a:srgbClr val="FF0000"/>
                </a:solidFill>
              </a:rPr>
              <a:t>Biết thực hiện phép nhân số có nhiều chữ số với số có 1 chữ số (tích có không quá 6 chữ số).</a:t>
            </a:r>
            <a:endParaRPr lang="en-US" sz="1500" b="1">
              <a:solidFill>
                <a:srgbClr val="FF0000"/>
              </a:solidFill>
            </a:endParaRPr>
          </a:p>
        </p:txBody>
      </p:sp>
      <p:sp>
        <p:nvSpPr>
          <p:cNvPr id="16" name="Bong bóng Lời nói: Hình bầu dục 15">
            <a:extLst>
              <a:ext uri="{FF2B5EF4-FFF2-40B4-BE49-F238E27FC236}">
                <a16:creationId xmlns:a16="http://schemas.microsoft.com/office/drawing/2014/main" id="{1D0BD3AD-D5AC-4EC1-9AC1-67E4BEEF4630}"/>
              </a:ext>
            </a:extLst>
          </p:cNvPr>
          <p:cNvSpPr/>
          <p:nvPr/>
        </p:nvSpPr>
        <p:spPr>
          <a:xfrm>
            <a:off x="4903599" y="2704661"/>
            <a:ext cx="3299556" cy="1498107"/>
          </a:xfrm>
          <a:prstGeom prst="wedgeEllipseCallout">
            <a:avLst>
              <a:gd name="adj1" fmla="val 44662"/>
              <a:gd name="adj2" fmla="val 58501"/>
            </a:avLst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pt-BR" b="1">
                <a:solidFill>
                  <a:srgbClr val="FF0000"/>
                </a:solidFill>
              </a:rPr>
              <a:t>Rèn kĩ năng làm tính nhân.</a:t>
            </a:r>
            <a:endParaRPr lang="en-US" sz="15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075843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217289" y="857251"/>
            <a:ext cx="8709426" cy="5012078"/>
            <a:chOff x="2336804" y="-2"/>
            <a:chExt cx="9855198" cy="6845126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6305640" y="958763"/>
              <a:ext cx="6845125" cy="4927598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 flipH="1">
              <a:off x="1378040" y="958762"/>
              <a:ext cx="6845125" cy="4927598"/>
            </a:xfrm>
            <a:prstGeom prst="rect">
              <a:avLst/>
            </a:prstGeom>
          </p:spPr>
        </p:pic>
      </p:grpSp>
      <p:grpSp>
        <p:nvGrpSpPr>
          <p:cNvPr id="3" name="组合 2"/>
          <p:cNvGrpSpPr/>
          <p:nvPr/>
        </p:nvGrpSpPr>
        <p:grpSpPr>
          <a:xfrm>
            <a:off x="734410" y="1541934"/>
            <a:ext cx="7681984" cy="3758233"/>
            <a:chOff x="723897" y="787363"/>
            <a:chExt cx="10753727" cy="5261012"/>
          </a:xfrm>
        </p:grpSpPr>
        <p:sp>
          <p:nvSpPr>
            <p:cNvPr id="37" name="矩形 36"/>
            <p:cNvSpPr/>
            <p:nvPr/>
          </p:nvSpPr>
          <p:spPr>
            <a:xfrm>
              <a:off x="723897" y="787363"/>
              <a:ext cx="10753727" cy="5261012"/>
            </a:xfrm>
            <a:prstGeom prst="rect">
              <a:avLst/>
            </a:prstGeom>
            <a:noFill/>
            <a:ln w="28575">
              <a:solidFill>
                <a:srgbClr val="5994A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53225"/>
              <a:endParaRPr lang="zh-CN" altLang="en-US" sz="1286">
                <a:solidFill>
                  <a:prstClr val="white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850898" y="917539"/>
              <a:ext cx="10490200" cy="4997174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5994A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53225"/>
              <a:endParaRPr lang="zh-CN" altLang="en-US" sz="1286">
                <a:solidFill>
                  <a:prstClr val="white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</p:grpSp>
      <p:pic>
        <p:nvPicPr>
          <p:cNvPr id="34" name="图片 3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1950" y="1892440"/>
            <a:ext cx="2020793" cy="202079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145" y="970279"/>
            <a:ext cx="1902416" cy="2376947"/>
          </a:xfrm>
          <a:prstGeom prst="rect">
            <a:avLst/>
          </a:prstGeom>
        </p:spPr>
      </p:pic>
      <p:grpSp>
        <p:nvGrpSpPr>
          <p:cNvPr id="38" name="组合 37"/>
          <p:cNvGrpSpPr/>
          <p:nvPr/>
        </p:nvGrpSpPr>
        <p:grpSpPr>
          <a:xfrm>
            <a:off x="825133" y="4811615"/>
            <a:ext cx="7493732" cy="389447"/>
            <a:chOff x="850898" y="5259423"/>
            <a:chExt cx="11595106" cy="602595"/>
          </a:xfrm>
        </p:grpSpPr>
        <p:pic>
          <p:nvPicPr>
            <p:cNvPr id="39" name="图片 38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850898" y="5264795"/>
              <a:ext cx="5969002" cy="597223"/>
            </a:xfrm>
            <a:prstGeom prst="rect">
              <a:avLst/>
            </a:prstGeom>
          </p:spPr>
        </p:pic>
        <p:pic>
          <p:nvPicPr>
            <p:cNvPr id="40" name="图片 39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77002" y="5259423"/>
              <a:ext cx="5969002" cy="597223"/>
            </a:xfrm>
            <a:prstGeom prst="rect">
              <a:avLst/>
            </a:prstGeom>
          </p:spPr>
        </p:pic>
      </p:grpSp>
      <p:pic>
        <p:nvPicPr>
          <p:cNvPr id="10" name="图片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998161" y="4699124"/>
            <a:ext cx="1928549" cy="934563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146" y="3449129"/>
            <a:ext cx="2449523" cy="2449523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2123" y="4342236"/>
            <a:ext cx="1072425" cy="1291451"/>
          </a:xfrm>
          <a:prstGeom prst="rect">
            <a:avLst/>
          </a:prstGeom>
        </p:spPr>
      </p:pic>
      <p:sp>
        <p:nvSpPr>
          <p:cNvPr id="41" name="Rectangle 40"/>
          <p:cNvSpPr/>
          <p:nvPr/>
        </p:nvSpPr>
        <p:spPr>
          <a:xfrm>
            <a:off x="3149098" y="2666695"/>
            <a:ext cx="2752998" cy="819455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4875" b="1">
                <a:ln w="11430"/>
                <a:solidFill>
                  <a:srgbClr val="FF0000"/>
                </a:solidFill>
              </a:rPr>
              <a:t>Khám phá</a:t>
            </a:r>
            <a:endParaRPr lang="en-US" sz="4875" b="1" dirty="0">
              <a:ln w="11430"/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82846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>
        <p14:ferris dir="l"/>
      </p:transition>
    </mc:Choice>
    <mc:Fallback xmlns="">
      <p:transition spd="slow" advClick="0" advTm="0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6">
            <a:extLst>
              <a:ext uri="{FF2B5EF4-FFF2-40B4-BE49-F238E27FC236}">
                <a16:creationId xmlns:a16="http://schemas.microsoft.com/office/drawing/2014/main" id="{51B3154E-364A-47BD-BF61-90B586AA5E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800" y="1447800"/>
            <a:ext cx="3810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3200" b="1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241 324 </a:t>
            </a:r>
            <a:r>
              <a:rPr lang="en-US" sz="2800" b="1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x</a:t>
            </a:r>
            <a:r>
              <a:rPr lang="en-US" sz="3200" b="1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 2 = ?</a:t>
            </a:r>
          </a:p>
        </p:txBody>
      </p:sp>
      <p:sp>
        <p:nvSpPr>
          <p:cNvPr id="10" name="Rectangle 6">
            <a:extLst>
              <a:ext uri="{FF2B5EF4-FFF2-40B4-BE49-F238E27FC236}">
                <a16:creationId xmlns:a16="http://schemas.microsoft.com/office/drawing/2014/main" id="{CB88BF03-5142-4BED-9DE9-847D0D93294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800" y="4038600"/>
            <a:ext cx="3810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3200" b="1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136 204 </a:t>
            </a:r>
            <a:r>
              <a:rPr lang="en-US" sz="2800" b="1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x</a:t>
            </a:r>
            <a:r>
              <a:rPr lang="en-US" sz="3200" b="1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 4 = 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152400" y="0"/>
            <a:ext cx="2971800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vi-VN" sz="2200" b="1" dirty="0">
                <a:solidFill>
                  <a:srgbClr val="3333FF"/>
                </a:solidFill>
                <a:latin typeface="Arial" pitchFamily="34" charset="0"/>
                <a:cs typeface="Arial" pitchFamily="34" charset="0"/>
              </a:rPr>
              <a:t>a)  241 324 x  2 = ?</a:t>
            </a:r>
            <a:r>
              <a:rPr lang="en-US" altLang="vi-VN" sz="2200" b="1" dirty="0">
                <a:latin typeface="Arial" pitchFamily="34" charset="0"/>
                <a:cs typeface="Arial" pitchFamily="34" charset="0"/>
              </a:rPr>
              <a:t> </a:t>
            </a:r>
          </a:p>
        </p:txBody>
      </p:sp>
      <p:sp>
        <p:nvSpPr>
          <p:cNvPr id="6" name="Text Box 7"/>
          <p:cNvSpPr txBox="1">
            <a:spLocks noChangeArrowheads="1"/>
          </p:cNvSpPr>
          <p:nvPr/>
        </p:nvSpPr>
        <p:spPr bwMode="auto">
          <a:xfrm>
            <a:off x="152400" y="458450"/>
            <a:ext cx="2438400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vi-VN" sz="2200" b="1" dirty="0">
                <a:latin typeface="Arial" pitchFamily="34" charset="0"/>
                <a:cs typeface="Arial" pitchFamily="34" charset="0"/>
              </a:rPr>
              <a:t>       2 4 1 3 2 4</a:t>
            </a:r>
          </a:p>
          <a:p>
            <a:pPr>
              <a:spcBef>
                <a:spcPct val="50000"/>
              </a:spcBef>
            </a:pPr>
            <a:r>
              <a:rPr lang="en-US" altLang="vi-VN" sz="2200" b="1" dirty="0">
                <a:latin typeface="Arial" pitchFamily="34" charset="0"/>
                <a:cs typeface="Arial" pitchFamily="34" charset="0"/>
              </a:rPr>
              <a:t>       </a:t>
            </a:r>
          </a:p>
          <a:p>
            <a:pPr>
              <a:spcBef>
                <a:spcPct val="50000"/>
              </a:spcBef>
            </a:pPr>
            <a:r>
              <a:rPr lang="en-US" altLang="vi-VN" sz="2200" b="1" dirty="0">
                <a:latin typeface="Arial" pitchFamily="34" charset="0"/>
                <a:cs typeface="Arial" pitchFamily="34" charset="0"/>
              </a:rPr>
              <a:t>                </a:t>
            </a:r>
          </a:p>
        </p:txBody>
      </p:sp>
      <p:sp>
        <p:nvSpPr>
          <p:cNvPr id="7" name="Line 8"/>
          <p:cNvSpPr>
            <a:spLocks noChangeShapeType="1"/>
          </p:cNvSpPr>
          <p:nvPr/>
        </p:nvSpPr>
        <p:spPr bwMode="auto">
          <a:xfrm>
            <a:off x="609600" y="1371600"/>
            <a:ext cx="152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 sz="22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 Box 9"/>
          <p:cNvSpPr txBox="1">
            <a:spLocks noChangeArrowheads="1"/>
          </p:cNvSpPr>
          <p:nvPr/>
        </p:nvSpPr>
        <p:spPr bwMode="auto">
          <a:xfrm>
            <a:off x="4191000" y="0"/>
            <a:ext cx="5867400" cy="317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vi-VN" sz="20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Nhân</a:t>
            </a:r>
            <a:r>
              <a:rPr lang="en-US" altLang="vi-VN" sz="20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altLang="vi-VN" sz="20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theo</a:t>
            </a:r>
            <a:r>
              <a:rPr lang="en-US" altLang="vi-VN" sz="20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altLang="vi-VN" sz="20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thứ</a:t>
            </a:r>
            <a:r>
              <a:rPr lang="en-US" altLang="vi-VN" sz="20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altLang="vi-VN" sz="20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tự</a:t>
            </a:r>
            <a:r>
              <a:rPr lang="en-US" altLang="vi-VN" sz="20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altLang="vi-VN" sz="20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từ</a:t>
            </a:r>
            <a:r>
              <a:rPr lang="en-US" altLang="vi-VN" sz="20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altLang="vi-VN" sz="20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phải</a:t>
            </a:r>
            <a:r>
              <a:rPr lang="en-US" altLang="vi-VN" sz="20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sang </a:t>
            </a:r>
            <a:r>
              <a:rPr lang="en-US" altLang="vi-VN" sz="20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trái</a:t>
            </a:r>
            <a:r>
              <a:rPr lang="en-US" altLang="vi-VN" sz="20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:</a:t>
            </a:r>
          </a:p>
          <a:p>
            <a:pPr>
              <a:spcBef>
                <a:spcPct val="50000"/>
              </a:spcBef>
            </a:pPr>
            <a:r>
              <a:rPr lang="en-US" altLang="vi-VN" sz="2000" b="1" dirty="0">
                <a:solidFill>
                  <a:srgbClr val="3333FF"/>
                </a:solidFill>
                <a:latin typeface="Arial" pitchFamily="34" charset="0"/>
                <a:cs typeface="Arial" pitchFamily="34" charset="0"/>
              </a:rPr>
              <a:t>+2 </a:t>
            </a:r>
            <a:r>
              <a:rPr lang="en-US" altLang="vi-VN" sz="2000" b="1" dirty="0" err="1">
                <a:solidFill>
                  <a:srgbClr val="3333FF"/>
                </a:solidFill>
                <a:latin typeface="Arial" pitchFamily="34" charset="0"/>
                <a:cs typeface="Arial" pitchFamily="34" charset="0"/>
              </a:rPr>
              <a:t>nhân</a:t>
            </a:r>
            <a:r>
              <a:rPr lang="en-US" altLang="vi-VN" sz="2000" b="1" dirty="0">
                <a:solidFill>
                  <a:srgbClr val="3333FF"/>
                </a:solidFill>
                <a:latin typeface="Arial" pitchFamily="34" charset="0"/>
                <a:cs typeface="Arial" pitchFamily="34" charset="0"/>
              </a:rPr>
              <a:t> 4 </a:t>
            </a:r>
            <a:r>
              <a:rPr lang="en-US" altLang="vi-VN" sz="2000" b="1" dirty="0" err="1">
                <a:solidFill>
                  <a:srgbClr val="3333FF"/>
                </a:solidFill>
                <a:latin typeface="Arial" pitchFamily="34" charset="0"/>
                <a:cs typeface="Arial" pitchFamily="34" charset="0"/>
              </a:rPr>
              <a:t>bằng</a:t>
            </a:r>
            <a:r>
              <a:rPr lang="en-US" altLang="vi-VN" sz="2000" b="1" dirty="0">
                <a:solidFill>
                  <a:srgbClr val="3333FF"/>
                </a:solidFill>
                <a:latin typeface="Arial" pitchFamily="34" charset="0"/>
                <a:cs typeface="Arial" pitchFamily="34" charset="0"/>
              </a:rPr>
              <a:t> 8, </a:t>
            </a:r>
            <a:r>
              <a:rPr lang="en-US" altLang="vi-VN" sz="2000" b="1" dirty="0" err="1">
                <a:solidFill>
                  <a:srgbClr val="3333FF"/>
                </a:solidFill>
                <a:latin typeface="Arial" pitchFamily="34" charset="0"/>
                <a:cs typeface="Arial" pitchFamily="34" charset="0"/>
              </a:rPr>
              <a:t>viết</a:t>
            </a:r>
            <a:r>
              <a:rPr lang="en-US" altLang="vi-VN" sz="2000" b="1" dirty="0">
                <a:solidFill>
                  <a:srgbClr val="3333FF"/>
                </a:solidFill>
                <a:latin typeface="Arial" pitchFamily="34" charset="0"/>
                <a:cs typeface="Arial" pitchFamily="34" charset="0"/>
              </a:rPr>
              <a:t> 8.</a:t>
            </a:r>
          </a:p>
          <a:p>
            <a:pPr>
              <a:spcBef>
                <a:spcPct val="50000"/>
              </a:spcBef>
            </a:pPr>
            <a:r>
              <a:rPr lang="en-US" altLang="vi-VN" sz="2000" b="1" dirty="0">
                <a:solidFill>
                  <a:srgbClr val="3333FF"/>
                </a:solidFill>
                <a:latin typeface="Arial" pitchFamily="34" charset="0"/>
                <a:cs typeface="Arial" pitchFamily="34" charset="0"/>
              </a:rPr>
              <a:t>+2 </a:t>
            </a:r>
            <a:r>
              <a:rPr lang="en-US" altLang="vi-VN" sz="2000" b="1" dirty="0" err="1">
                <a:solidFill>
                  <a:srgbClr val="3333FF"/>
                </a:solidFill>
                <a:latin typeface="Arial" pitchFamily="34" charset="0"/>
                <a:cs typeface="Arial" pitchFamily="34" charset="0"/>
              </a:rPr>
              <a:t>nhân</a:t>
            </a:r>
            <a:r>
              <a:rPr lang="en-US" altLang="vi-VN" sz="2000" b="1" dirty="0">
                <a:solidFill>
                  <a:srgbClr val="3333FF"/>
                </a:solidFill>
                <a:latin typeface="Arial" pitchFamily="34" charset="0"/>
                <a:cs typeface="Arial" pitchFamily="34" charset="0"/>
              </a:rPr>
              <a:t> 2 </a:t>
            </a:r>
            <a:r>
              <a:rPr lang="en-US" altLang="vi-VN" sz="2000" b="1" dirty="0" err="1">
                <a:solidFill>
                  <a:srgbClr val="3333FF"/>
                </a:solidFill>
                <a:latin typeface="Arial" pitchFamily="34" charset="0"/>
                <a:cs typeface="Arial" pitchFamily="34" charset="0"/>
              </a:rPr>
              <a:t>bằng</a:t>
            </a:r>
            <a:r>
              <a:rPr lang="en-US" altLang="vi-VN" sz="2000" b="1" dirty="0">
                <a:solidFill>
                  <a:srgbClr val="3333FF"/>
                </a:solidFill>
                <a:latin typeface="Arial" pitchFamily="34" charset="0"/>
                <a:cs typeface="Arial" pitchFamily="34" charset="0"/>
              </a:rPr>
              <a:t> 4, </a:t>
            </a:r>
            <a:r>
              <a:rPr lang="en-US" altLang="vi-VN" sz="2000" b="1" dirty="0" err="1">
                <a:solidFill>
                  <a:srgbClr val="3333FF"/>
                </a:solidFill>
                <a:latin typeface="Arial" pitchFamily="34" charset="0"/>
                <a:cs typeface="Arial" pitchFamily="34" charset="0"/>
              </a:rPr>
              <a:t>viết</a:t>
            </a:r>
            <a:r>
              <a:rPr lang="en-US" altLang="vi-VN" sz="2000" b="1" dirty="0">
                <a:solidFill>
                  <a:srgbClr val="3333FF"/>
                </a:solidFill>
                <a:latin typeface="Arial" pitchFamily="34" charset="0"/>
                <a:cs typeface="Arial" pitchFamily="34" charset="0"/>
              </a:rPr>
              <a:t> 4.</a:t>
            </a:r>
          </a:p>
          <a:p>
            <a:pPr>
              <a:spcBef>
                <a:spcPct val="50000"/>
              </a:spcBef>
            </a:pPr>
            <a:r>
              <a:rPr lang="en-US" altLang="vi-VN" sz="2000" b="1" dirty="0">
                <a:solidFill>
                  <a:srgbClr val="3333FF"/>
                </a:solidFill>
                <a:latin typeface="Arial" pitchFamily="34" charset="0"/>
                <a:cs typeface="Arial" pitchFamily="34" charset="0"/>
              </a:rPr>
              <a:t>+2 </a:t>
            </a:r>
            <a:r>
              <a:rPr lang="en-US" altLang="vi-VN" sz="2000" b="1" dirty="0" err="1">
                <a:solidFill>
                  <a:srgbClr val="3333FF"/>
                </a:solidFill>
                <a:latin typeface="Arial" pitchFamily="34" charset="0"/>
                <a:cs typeface="Arial" pitchFamily="34" charset="0"/>
              </a:rPr>
              <a:t>nhân</a:t>
            </a:r>
            <a:r>
              <a:rPr lang="en-US" altLang="vi-VN" sz="2000" b="1" dirty="0">
                <a:solidFill>
                  <a:srgbClr val="3333FF"/>
                </a:solidFill>
                <a:latin typeface="Arial" pitchFamily="34" charset="0"/>
                <a:cs typeface="Arial" pitchFamily="34" charset="0"/>
              </a:rPr>
              <a:t> 3 </a:t>
            </a:r>
            <a:r>
              <a:rPr lang="en-US" altLang="vi-VN" sz="2000" b="1" dirty="0" err="1">
                <a:solidFill>
                  <a:srgbClr val="3333FF"/>
                </a:solidFill>
                <a:latin typeface="Arial" pitchFamily="34" charset="0"/>
                <a:cs typeface="Arial" pitchFamily="34" charset="0"/>
              </a:rPr>
              <a:t>bằng</a:t>
            </a:r>
            <a:r>
              <a:rPr lang="en-US" altLang="vi-VN" sz="2000" b="1" dirty="0">
                <a:solidFill>
                  <a:srgbClr val="3333FF"/>
                </a:solidFill>
                <a:latin typeface="Arial" pitchFamily="34" charset="0"/>
                <a:cs typeface="Arial" pitchFamily="34" charset="0"/>
              </a:rPr>
              <a:t> 6, </a:t>
            </a:r>
            <a:r>
              <a:rPr lang="en-US" altLang="vi-VN" sz="2000" b="1" dirty="0" err="1">
                <a:solidFill>
                  <a:srgbClr val="3333FF"/>
                </a:solidFill>
                <a:latin typeface="Arial" pitchFamily="34" charset="0"/>
                <a:cs typeface="Arial" pitchFamily="34" charset="0"/>
              </a:rPr>
              <a:t>viết</a:t>
            </a:r>
            <a:r>
              <a:rPr lang="en-US" altLang="vi-VN" sz="2000" b="1" dirty="0">
                <a:solidFill>
                  <a:srgbClr val="3333FF"/>
                </a:solidFill>
                <a:latin typeface="Arial" pitchFamily="34" charset="0"/>
                <a:cs typeface="Arial" pitchFamily="34" charset="0"/>
              </a:rPr>
              <a:t> 6.</a:t>
            </a:r>
          </a:p>
          <a:p>
            <a:pPr>
              <a:spcBef>
                <a:spcPct val="50000"/>
              </a:spcBef>
            </a:pPr>
            <a:r>
              <a:rPr lang="en-US" altLang="vi-VN" sz="2000" b="1" dirty="0">
                <a:solidFill>
                  <a:srgbClr val="3333FF"/>
                </a:solidFill>
                <a:latin typeface="Arial" pitchFamily="34" charset="0"/>
                <a:cs typeface="Arial" pitchFamily="34" charset="0"/>
              </a:rPr>
              <a:t>+2 </a:t>
            </a:r>
            <a:r>
              <a:rPr lang="en-US" altLang="vi-VN" sz="2000" b="1" dirty="0" err="1">
                <a:solidFill>
                  <a:srgbClr val="3333FF"/>
                </a:solidFill>
                <a:latin typeface="Arial" pitchFamily="34" charset="0"/>
                <a:cs typeface="Arial" pitchFamily="34" charset="0"/>
              </a:rPr>
              <a:t>nhân</a:t>
            </a:r>
            <a:r>
              <a:rPr lang="en-US" altLang="vi-VN" sz="2000" b="1" dirty="0">
                <a:solidFill>
                  <a:srgbClr val="3333FF"/>
                </a:solidFill>
                <a:latin typeface="Arial" pitchFamily="34" charset="0"/>
                <a:cs typeface="Arial" pitchFamily="34" charset="0"/>
              </a:rPr>
              <a:t> 1 </a:t>
            </a:r>
            <a:r>
              <a:rPr lang="en-US" altLang="vi-VN" sz="2000" b="1" dirty="0" err="1">
                <a:solidFill>
                  <a:srgbClr val="3333FF"/>
                </a:solidFill>
                <a:latin typeface="Arial" pitchFamily="34" charset="0"/>
                <a:cs typeface="Arial" pitchFamily="34" charset="0"/>
              </a:rPr>
              <a:t>bằng</a:t>
            </a:r>
            <a:r>
              <a:rPr lang="en-US" altLang="vi-VN" sz="2000" b="1" dirty="0">
                <a:solidFill>
                  <a:srgbClr val="3333FF"/>
                </a:solidFill>
                <a:latin typeface="Arial" pitchFamily="34" charset="0"/>
                <a:cs typeface="Arial" pitchFamily="34" charset="0"/>
              </a:rPr>
              <a:t> 2, </a:t>
            </a:r>
            <a:r>
              <a:rPr lang="en-US" altLang="vi-VN" sz="2000" b="1" dirty="0" err="1">
                <a:solidFill>
                  <a:srgbClr val="3333FF"/>
                </a:solidFill>
                <a:latin typeface="Arial" pitchFamily="34" charset="0"/>
                <a:cs typeface="Arial" pitchFamily="34" charset="0"/>
              </a:rPr>
              <a:t>viết</a:t>
            </a:r>
            <a:r>
              <a:rPr lang="en-US" altLang="vi-VN" sz="2000" b="1" dirty="0">
                <a:solidFill>
                  <a:srgbClr val="3333FF"/>
                </a:solidFill>
                <a:latin typeface="Arial" pitchFamily="34" charset="0"/>
                <a:cs typeface="Arial" pitchFamily="34" charset="0"/>
              </a:rPr>
              <a:t> 2.</a:t>
            </a:r>
          </a:p>
          <a:p>
            <a:pPr>
              <a:spcBef>
                <a:spcPct val="50000"/>
              </a:spcBef>
            </a:pPr>
            <a:r>
              <a:rPr lang="en-US" altLang="vi-VN" sz="2000" b="1" dirty="0">
                <a:solidFill>
                  <a:srgbClr val="3333FF"/>
                </a:solidFill>
                <a:latin typeface="Arial" pitchFamily="34" charset="0"/>
                <a:cs typeface="Arial" pitchFamily="34" charset="0"/>
              </a:rPr>
              <a:t>+2 </a:t>
            </a:r>
            <a:r>
              <a:rPr lang="en-US" altLang="vi-VN" sz="2000" b="1" dirty="0" err="1">
                <a:solidFill>
                  <a:srgbClr val="3333FF"/>
                </a:solidFill>
                <a:latin typeface="Arial" pitchFamily="34" charset="0"/>
                <a:cs typeface="Arial" pitchFamily="34" charset="0"/>
              </a:rPr>
              <a:t>nhân</a:t>
            </a:r>
            <a:r>
              <a:rPr lang="en-US" altLang="vi-VN" sz="2000" b="1" dirty="0">
                <a:solidFill>
                  <a:srgbClr val="3333FF"/>
                </a:solidFill>
                <a:latin typeface="Arial" pitchFamily="34" charset="0"/>
                <a:cs typeface="Arial" pitchFamily="34" charset="0"/>
              </a:rPr>
              <a:t> 4 </a:t>
            </a:r>
            <a:r>
              <a:rPr lang="en-US" altLang="vi-VN" sz="2000" b="1" dirty="0" err="1">
                <a:solidFill>
                  <a:srgbClr val="3333FF"/>
                </a:solidFill>
                <a:latin typeface="Arial" pitchFamily="34" charset="0"/>
                <a:cs typeface="Arial" pitchFamily="34" charset="0"/>
              </a:rPr>
              <a:t>bằng</a:t>
            </a:r>
            <a:r>
              <a:rPr lang="en-US" altLang="vi-VN" sz="2000" b="1" dirty="0">
                <a:solidFill>
                  <a:srgbClr val="3333FF"/>
                </a:solidFill>
                <a:latin typeface="Arial" pitchFamily="34" charset="0"/>
                <a:cs typeface="Arial" pitchFamily="34" charset="0"/>
              </a:rPr>
              <a:t> 8, </a:t>
            </a:r>
            <a:r>
              <a:rPr lang="en-US" altLang="vi-VN" sz="2000" b="1" dirty="0" err="1">
                <a:solidFill>
                  <a:srgbClr val="3333FF"/>
                </a:solidFill>
                <a:latin typeface="Arial" pitchFamily="34" charset="0"/>
                <a:cs typeface="Arial" pitchFamily="34" charset="0"/>
              </a:rPr>
              <a:t>viết</a:t>
            </a:r>
            <a:r>
              <a:rPr lang="en-US" altLang="vi-VN" sz="2000" b="1" dirty="0">
                <a:solidFill>
                  <a:srgbClr val="3333FF"/>
                </a:solidFill>
                <a:latin typeface="Arial" pitchFamily="34" charset="0"/>
                <a:cs typeface="Arial" pitchFamily="34" charset="0"/>
              </a:rPr>
              <a:t> 8.</a:t>
            </a:r>
          </a:p>
          <a:p>
            <a:pPr>
              <a:spcBef>
                <a:spcPct val="50000"/>
              </a:spcBef>
            </a:pPr>
            <a:r>
              <a:rPr lang="en-US" altLang="vi-VN" sz="2000" b="1" dirty="0">
                <a:solidFill>
                  <a:srgbClr val="3333FF"/>
                </a:solidFill>
                <a:latin typeface="Arial" pitchFamily="34" charset="0"/>
                <a:cs typeface="Arial" pitchFamily="34" charset="0"/>
              </a:rPr>
              <a:t>+2 </a:t>
            </a:r>
            <a:r>
              <a:rPr lang="en-US" altLang="vi-VN" sz="2000" b="1" dirty="0" err="1">
                <a:solidFill>
                  <a:srgbClr val="3333FF"/>
                </a:solidFill>
                <a:latin typeface="Arial" pitchFamily="34" charset="0"/>
                <a:cs typeface="Arial" pitchFamily="34" charset="0"/>
              </a:rPr>
              <a:t>nhân</a:t>
            </a:r>
            <a:r>
              <a:rPr lang="en-US" altLang="vi-VN" sz="2000" b="1" dirty="0">
                <a:solidFill>
                  <a:srgbClr val="3333FF"/>
                </a:solidFill>
                <a:latin typeface="Arial" pitchFamily="34" charset="0"/>
                <a:cs typeface="Arial" pitchFamily="34" charset="0"/>
              </a:rPr>
              <a:t> 2 </a:t>
            </a:r>
            <a:r>
              <a:rPr lang="en-US" altLang="vi-VN" sz="2000" b="1" dirty="0" err="1">
                <a:solidFill>
                  <a:srgbClr val="3333FF"/>
                </a:solidFill>
                <a:latin typeface="Arial" pitchFamily="34" charset="0"/>
                <a:cs typeface="Arial" pitchFamily="34" charset="0"/>
              </a:rPr>
              <a:t>bằng</a:t>
            </a:r>
            <a:r>
              <a:rPr lang="en-US" altLang="vi-VN" sz="2000" b="1" dirty="0">
                <a:solidFill>
                  <a:srgbClr val="3333FF"/>
                </a:solidFill>
                <a:latin typeface="Arial" pitchFamily="34" charset="0"/>
                <a:cs typeface="Arial" pitchFamily="34" charset="0"/>
              </a:rPr>
              <a:t> 4, </a:t>
            </a:r>
            <a:r>
              <a:rPr lang="en-US" altLang="vi-VN" sz="2000" b="1" dirty="0" err="1">
                <a:solidFill>
                  <a:srgbClr val="3333FF"/>
                </a:solidFill>
                <a:latin typeface="Arial" pitchFamily="34" charset="0"/>
                <a:cs typeface="Arial" pitchFamily="34" charset="0"/>
              </a:rPr>
              <a:t>viết</a:t>
            </a:r>
            <a:r>
              <a:rPr lang="en-US" altLang="vi-VN" sz="2000" b="1" dirty="0">
                <a:solidFill>
                  <a:srgbClr val="3333FF"/>
                </a:solidFill>
                <a:latin typeface="Arial" pitchFamily="34" charset="0"/>
                <a:cs typeface="Arial" pitchFamily="34" charset="0"/>
              </a:rPr>
              <a:t> 4.</a:t>
            </a:r>
          </a:p>
        </p:txBody>
      </p:sp>
      <p:sp>
        <p:nvSpPr>
          <p:cNvPr id="9" name="Text Box 10"/>
          <p:cNvSpPr txBox="1">
            <a:spLocks noChangeArrowheads="1"/>
          </p:cNvSpPr>
          <p:nvPr/>
        </p:nvSpPr>
        <p:spPr bwMode="auto">
          <a:xfrm>
            <a:off x="228600" y="2133600"/>
            <a:ext cx="4191000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vi-VN" sz="2200" b="1" dirty="0">
                <a:latin typeface="Arial" pitchFamily="34" charset="0"/>
                <a:cs typeface="Arial" pitchFamily="34" charset="0"/>
              </a:rPr>
              <a:t>241 324 x 2  = </a:t>
            </a:r>
          </a:p>
        </p:txBody>
      </p:sp>
      <p:sp>
        <p:nvSpPr>
          <p:cNvPr id="10" name="Text Box 11"/>
          <p:cNvSpPr txBox="1">
            <a:spLocks noChangeArrowheads="1"/>
          </p:cNvSpPr>
          <p:nvPr/>
        </p:nvSpPr>
        <p:spPr bwMode="auto">
          <a:xfrm>
            <a:off x="1905000" y="2133600"/>
            <a:ext cx="1752600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vi-VN" sz="22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  482 648</a:t>
            </a:r>
          </a:p>
        </p:txBody>
      </p:sp>
      <p:sp>
        <p:nvSpPr>
          <p:cNvPr id="12" name="Text Box 15"/>
          <p:cNvSpPr txBox="1">
            <a:spLocks noChangeArrowheads="1"/>
          </p:cNvSpPr>
          <p:nvPr/>
        </p:nvSpPr>
        <p:spPr bwMode="auto">
          <a:xfrm>
            <a:off x="1828800" y="602159"/>
            <a:ext cx="68580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vi-VN" sz="2200" b="1" dirty="0">
                <a:latin typeface="Arial" pitchFamily="34" charset="0"/>
                <a:cs typeface="Arial" pitchFamily="34" charset="0"/>
              </a:rPr>
              <a:t>       2</a:t>
            </a:r>
          </a:p>
        </p:txBody>
      </p:sp>
      <p:sp>
        <p:nvSpPr>
          <p:cNvPr id="13" name="Text Box 16"/>
          <p:cNvSpPr txBox="1">
            <a:spLocks noChangeArrowheads="1"/>
          </p:cNvSpPr>
          <p:nvPr/>
        </p:nvSpPr>
        <p:spPr bwMode="auto">
          <a:xfrm>
            <a:off x="381000" y="685800"/>
            <a:ext cx="381000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vi-VN" sz="2200" b="1">
                <a:latin typeface="Arial" pitchFamily="34" charset="0"/>
                <a:cs typeface="Arial" pitchFamily="34" charset="0"/>
              </a:rPr>
              <a:t>x</a:t>
            </a:r>
          </a:p>
        </p:txBody>
      </p:sp>
      <p:sp>
        <p:nvSpPr>
          <p:cNvPr id="14" name="Text Box 17"/>
          <p:cNvSpPr txBox="1">
            <a:spLocks noChangeArrowheads="1"/>
          </p:cNvSpPr>
          <p:nvPr/>
        </p:nvSpPr>
        <p:spPr bwMode="auto">
          <a:xfrm>
            <a:off x="1828800" y="1397913"/>
            <a:ext cx="304800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vi-VN" sz="2200" b="1" dirty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8</a:t>
            </a:r>
          </a:p>
        </p:txBody>
      </p:sp>
      <p:sp>
        <p:nvSpPr>
          <p:cNvPr id="15" name="Text Box 18"/>
          <p:cNvSpPr txBox="1">
            <a:spLocks noChangeArrowheads="1"/>
          </p:cNvSpPr>
          <p:nvPr/>
        </p:nvSpPr>
        <p:spPr bwMode="auto">
          <a:xfrm>
            <a:off x="1600200" y="1397913"/>
            <a:ext cx="304800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vi-VN" sz="2200" b="1" dirty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4</a:t>
            </a:r>
          </a:p>
        </p:txBody>
      </p:sp>
      <p:sp>
        <p:nvSpPr>
          <p:cNvPr id="16" name="Text Box 19"/>
          <p:cNvSpPr txBox="1">
            <a:spLocks noChangeArrowheads="1"/>
          </p:cNvSpPr>
          <p:nvPr/>
        </p:nvSpPr>
        <p:spPr bwMode="auto">
          <a:xfrm>
            <a:off x="1371600" y="1397913"/>
            <a:ext cx="381000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vi-VN" sz="2200" b="1" dirty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6</a:t>
            </a:r>
          </a:p>
        </p:txBody>
      </p:sp>
      <p:sp>
        <p:nvSpPr>
          <p:cNvPr id="17" name="Text Box 20"/>
          <p:cNvSpPr txBox="1">
            <a:spLocks noChangeArrowheads="1"/>
          </p:cNvSpPr>
          <p:nvPr/>
        </p:nvSpPr>
        <p:spPr bwMode="auto">
          <a:xfrm>
            <a:off x="1127125" y="1397913"/>
            <a:ext cx="396875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vi-VN" sz="2200" b="1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2</a:t>
            </a:r>
          </a:p>
        </p:txBody>
      </p:sp>
      <p:sp>
        <p:nvSpPr>
          <p:cNvPr id="18" name="Text Box 21"/>
          <p:cNvSpPr txBox="1">
            <a:spLocks noChangeArrowheads="1"/>
          </p:cNvSpPr>
          <p:nvPr/>
        </p:nvSpPr>
        <p:spPr bwMode="auto">
          <a:xfrm>
            <a:off x="914400" y="1397913"/>
            <a:ext cx="381000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vi-VN" sz="2200" b="1" dirty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8</a:t>
            </a:r>
          </a:p>
        </p:txBody>
      </p:sp>
      <p:sp>
        <p:nvSpPr>
          <p:cNvPr id="19" name="Text Box 22"/>
          <p:cNvSpPr txBox="1">
            <a:spLocks noChangeArrowheads="1"/>
          </p:cNvSpPr>
          <p:nvPr/>
        </p:nvSpPr>
        <p:spPr bwMode="auto">
          <a:xfrm>
            <a:off x="685800" y="1397913"/>
            <a:ext cx="381000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vi-VN" sz="2200" b="1" dirty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4</a:t>
            </a:r>
          </a:p>
        </p:txBody>
      </p:sp>
      <p:sp>
        <p:nvSpPr>
          <p:cNvPr id="22" name="Text Box 2"/>
          <p:cNvSpPr txBox="1">
            <a:spLocks noChangeArrowheads="1"/>
          </p:cNvSpPr>
          <p:nvPr/>
        </p:nvSpPr>
        <p:spPr bwMode="auto">
          <a:xfrm>
            <a:off x="0" y="3372684"/>
            <a:ext cx="3200400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vi-VN" sz="2200" b="1" dirty="0">
                <a:latin typeface="Arial" pitchFamily="34" charset="0"/>
                <a:cs typeface="Arial" pitchFamily="34" charset="0"/>
              </a:rPr>
              <a:t>  </a:t>
            </a:r>
            <a:r>
              <a:rPr lang="en-US" altLang="vi-VN" sz="2200" b="1" dirty="0">
                <a:solidFill>
                  <a:srgbClr val="3333FF"/>
                </a:solidFill>
                <a:latin typeface="Arial" pitchFamily="34" charset="0"/>
                <a:cs typeface="Arial" pitchFamily="34" charset="0"/>
              </a:rPr>
              <a:t>b) 136 204  x 4  = ? </a:t>
            </a:r>
          </a:p>
        </p:txBody>
      </p:sp>
      <p:sp>
        <p:nvSpPr>
          <p:cNvPr id="23" name="Text Box 3"/>
          <p:cNvSpPr txBox="1">
            <a:spLocks noChangeArrowheads="1"/>
          </p:cNvSpPr>
          <p:nvPr/>
        </p:nvSpPr>
        <p:spPr bwMode="auto">
          <a:xfrm>
            <a:off x="304800" y="3837563"/>
            <a:ext cx="2438400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vi-VN" sz="2200" b="1" dirty="0">
                <a:latin typeface="Arial" pitchFamily="34" charset="0"/>
                <a:cs typeface="Arial" pitchFamily="34" charset="0"/>
              </a:rPr>
              <a:t>      1 3 6 2 0 4</a:t>
            </a:r>
          </a:p>
          <a:p>
            <a:pPr>
              <a:spcBef>
                <a:spcPct val="50000"/>
              </a:spcBef>
            </a:pPr>
            <a:endParaRPr lang="en-US" altLang="vi-VN" sz="2200" b="1" dirty="0">
              <a:latin typeface="Arial" pitchFamily="34" charset="0"/>
              <a:cs typeface="Arial" pitchFamily="34" charset="0"/>
            </a:endParaRPr>
          </a:p>
          <a:p>
            <a:pPr>
              <a:spcBef>
                <a:spcPct val="50000"/>
              </a:spcBef>
            </a:pPr>
            <a:r>
              <a:rPr lang="en-US" altLang="vi-VN" sz="22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altLang="vi-VN" sz="22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            </a:t>
            </a:r>
          </a:p>
        </p:txBody>
      </p:sp>
      <p:sp>
        <p:nvSpPr>
          <p:cNvPr id="24" name="Line 4"/>
          <p:cNvSpPr>
            <a:spLocks noChangeShapeType="1"/>
          </p:cNvSpPr>
          <p:nvPr/>
        </p:nvSpPr>
        <p:spPr bwMode="auto">
          <a:xfrm>
            <a:off x="762000" y="4826913"/>
            <a:ext cx="1371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 sz="2200" b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5" name="Text Box 6"/>
          <p:cNvSpPr txBox="1">
            <a:spLocks noChangeArrowheads="1"/>
          </p:cNvSpPr>
          <p:nvPr/>
        </p:nvSpPr>
        <p:spPr bwMode="auto">
          <a:xfrm>
            <a:off x="3962400" y="3276600"/>
            <a:ext cx="6096000" cy="3631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vi-VN" sz="20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   </a:t>
            </a:r>
            <a:r>
              <a:rPr lang="en-US" altLang="vi-VN" sz="20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Nhân</a:t>
            </a:r>
            <a:r>
              <a:rPr lang="en-US" altLang="vi-VN" sz="20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altLang="vi-VN" sz="20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theo</a:t>
            </a:r>
            <a:r>
              <a:rPr lang="en-US" altLang="vi-VN" sz="20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altLang="vi-VN" sz="20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thứ</a:t>
            </a:r>
            <a:r>
              <a:rPr lang="en-US" altLang="vi-VN" sz="20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altLang="vi-VN" sz="20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tự</a:t>
            </a:r>
            <a:r>
              <a:rPr lang="en-US" altLang="vi-VN" sz="20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altLang="vi-VN" sz="20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từ</a:t>
            </a:r>
            <a:r>
              <a:rPr lang="en-US" altLang="vi-VN" sz="20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altLang="vi-VN" sz="20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phải</a:t>
            </a:r>
            <a:r>
              <a:rPr lang="en-US" altLang="vi-VN" sz="20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sang </a:t>
            </a:r>
            <a:r>
              <a:rPr lang="en-US" altLang="vi-VN" sz="20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trái</a:t>
            </a:r>
            <a:r>
              <a:rPr lang="en-US" altLang="vi-VN" sz="20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:</a:t>
            </a:r>
          </a:p>
          <a:p>
            <a:pPr>
              <a:spcBef>
                <a:spcPct val="50000"/>
              </a:spcBef>
            </a:pPr>
            <a:r>
              <a:rPr lang="en-US" altLang="vi-VN" sz="2000" b="1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altLang="vi-VN" sz="20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+ 4 </a:t>
            </a:r>
            <a:r>
              <a:rPr lang="en-US" altLang="vi-VN" sz="2000" b="1" dirty="0" err="1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nhân</a:t>
            </a:r>
            <a:r>
              <a:rPr lang="en-US" altLang="vi-VN" sz="20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 4 </a:t>
            </a:r>
            <a:r>
              <a:rPr lang="en-US" altLang="vi-VN" sz="2000" b="1" dirty="0" err="1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bằng</a:t>
            </a:r>
            <a:r>
              <a:rPr lang="en-US" altLang="vi-VN" sz="20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 16, </a:t>
            </a:r>
            <a:r>
              <a:rPr lang="en-US" altLang="vi-VN" sz="2000" b="1" dirty="0" err="1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viết</a:t>
            </a:r>
            <a:r>
              <a:rPr lang="en-US" altLang="vi-VN" sz="20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 6 </a:t>
            </a:r>
            <a:r>
              <a:rPr lang="en-US" altLang="vi-VN" sz="2000" b="1" dirty="0" err="1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nhớ</a:t>
            </a:r>
            <a:r>
              <a:rPr lang="en-US" altLang="vi-VN" sz="20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 1</a:t>
            </a:r>
          </a:p>
          <a:p>
            <a:pPr>
              <a:spcBef>
                <a:spcPct val="50000"/>
              </a:spcBef>
            </a:pPr>
            <a:r>
              <a:rPr lang="en-US" altLang="vi-VN" sz="20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 + 4 </a:t>
            </a:r>
            <a:r>
              <a:rPr lang="en-US" altLang="vi-VN" sz="2000" b="1" dirty="0" err="1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nhân</a:t>
            </a:r>
            <a:r>
              <a:rPr lang="en-US" altLang="vi-VN" sz="20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 0 </a:t>
            </a:r>
            <a:r>
              <a:rPr lang="en-US" altLang="vi-VN" sz="2000" b="1" dirty="0" err="1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bằng</a:t>
            </a:r>
            <a:r>
              <a:rPr lang="en-US" altLang="vi-VN" sz="20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 0, </a:t>
            </a:r>
            <a:r>
              <a:rPr lang="en-US" altLang="vi-VN" sz="2000" b="1" dirty="0" err="1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thêm</a:t>
            </a:r>
            <a:r>
              <a:rPr lang="en-US" altLang="vi-VN" sz="20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 1 </a:t>
            </a:r>
            <a:r>
              <a:rPr lang="en-US" altLang="vi-VN" sz="2000" b="1" dirty="0" err="1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bằng</a:t>
            </a:r>
            <a:r>
              <a:rPr lang="en-US" altLang="vi-VN" sz="20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 1, </a:t>
            </a:r>
            <a:r>
              <a:rPr lang="en-US" altLang="vi-VN" sz="2000" b="1" dirty="0" err="1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viết</a:t>
            </a:r>
            <a:r>
              <a:rPr lang="en-US" altLang="vi-VN" sz="20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 1.</a:t>
            </a:r>
          </a:p>
          <a:p>
            <a:pPr>
              <a:spcBef>
                <a:spcPct val="50000"/>
              </a:spcBef>
            </a:pPr>
            <a:r>
              <a:rPr lang="en-US" altLang="vi-VN" sz="20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 + 4 </a:t>
            </a:r>
            <a:r>
              <a:rPr lang="en-US" altLang="vi-VN" sz="2000" b="1" dirty="0" err="1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nhân</a:t>
            </a:r>
            <a:r>
              <a:rPr lang="en-US" altLang="vi-VN" sz="20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 2 </a:t>
            </a:r>
            <a:r>
              <a:rPr lang="en-US" altLang="vi-VN" sz="2000" b="1" dirty="0" err="1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bằng</a:t>
            </a:r>
            <a:r>
              <a:rPr lang="en-US" altLang="vi-VN" sz="20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 8, </a:t>
            </a:r>
            <a:r>
              <a:rPr lang="en-US" altLang="vi-VN" sz="2000" b="1" dirty="0" err="1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viết</a:t>
            </a:r>
            <a:r>
              <a:rPr lang="en-US" altLang="vi-VN" sz="20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 8.</a:t>
            </a:r>
          </a:p>
          <a:p>
            <a:pPr>
              <a:spcBef>
                <a:spcPct val="50000"/>
              </a:spcBef>
            </a:pPr>
            <a:r>
              <a:rPr lang="en-US" altLang="vi-VN" sz="20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 + 4 </a:t>
            </a:r>
            <a:r>
              <a:rPr lang="en-US" altLang="vi-VN" sz="2000" b="1" dirty="0" err="1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nhân</a:t>
            </a:r>
            <a:r>
              <a:rPr lang="en-US" altLang="vi-VN" sz="20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 6 </a:t>
            </a:r>
            <a:r>
              <a:rPr lang="en-US" altLang="vi-VN" sz="2000" b="1" dirty="0" err="1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bằng</a:t>
            </a:r>
            <a:r>
              <a:rPr lang="en-US" altLang="vi-VN" sz="20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 24, </a:t>
            </a:r>
            <a:r>
              <a:rPr lang="en-US" altLang="vi-VN" sz="2000" b="1" dirty="0" err="1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viết</a:t>
            </a:r>
            <a:r>
              <a:rPr lang="en-US" altLang="vi-VN" sz="20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 4 </a:t>
            </a:r>
            <a:r>
              <a:rPr lang="en-US" altLang="vi-VN" sz="2000" b="1" dirty="0" err="1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nhớ</a:t>
            </a:r>
            <a:r>
              <a:rPr lang="en-US" altLang="vi-VN" sz="20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 2.</a:t>
            </a:r>
          </a:p>
          <a:p>
            <a:pPr>
              <a:spcBef>
                <a:spcPct val="50000"/>
              </a:spcBef>
            </a:pPr>
            <a:r>
              <a:rPr lang="en-US" altLang="vi-VN" sz="20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 +4 </a:t>
            </a:r>
            <a:r>
              <a:rPr lang="en-US" altLang="vi-VN" sz="2000" b="1" dirty="0" err="1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nhân</a:t>
            </a:r>
            <a:r>
              <a:rPr lang="en-US" altLang="vi-VN" sz="20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 3 </a:t>
            </a:r>
            <a:r>
              <a:rPr lang="en-US" altLang="vi-VN" sz="2000" b="1" dirty="0" err="1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bằng</a:t>
            </a:r>
            <a:r>
              <a:rPr lang="en-US" altLang="vi-VN" sz="20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 12, </a:t>
            </a:r>
            <a:r>
              <a:rPr lang="en-US" altLang="vi-VN" sz="2000" b="1" dirty="0" err="1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thêm</a:t>
            </a:r>
            <a:r>
              <a:rPr lang="en-US" altLang="vi-VN" sz="20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 2 </a:t>
            </a:r>
            <a:r>
              <a:rPr lang="en-US" altLang="vi-VN" sz="2000" b="1" dirty="0" err="1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bằng</a:t>
            </a:r>
            <a:r>
              <a:rPr lang="en-US" altLang="vi-VN" sz="20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 14, </a:t>
            </a:r>
          </a:p>
          <a:p>
            <a:pPr>
              <a:spcBef>
                <a:spcPct val="50000"/>
              </a:spcBef>
            </a:pPr>
            <a:r>
              <a:rPr lang="en-US" altLang="vi-VN" sz="2000" b="1" dirty="0" err="1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viết</a:t>
            </a:r>
            <a:r>
              <a:rPr lang="en-US" altLang="vi-VN" sz="20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 4 </a:t>
            </a:r>
            <a:r>
              <a:rPr lang="en-US" altLang="vi-VN" sz="2000" b="1" dirty="0" err="1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nhớ</a:t>
            </a:r>
            <a:r>
              <a:rPr lang="en-US" altLang="vi-VN" sz="20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 1.</a:t>
            </a:r>
          </a:p>
          <a:p>
            <a:pPr>
              <a:spcBef>
                <a:spcPct val="50000"/>
              </a:spcBef>
            </a:pPr>
            <a:r>
              <a:rPr lang="en-US" altLang="vi-VN" sz="20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 + 4 </a:t>
            </a:r>
            <a:r>
              <a:rPr lang="en-US" altLang="vi-VN" sz="2000" b="1" dirty="0" err="1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nhân</a:t>
            </a:r>
            <a:r>
              <a:rPr lang="en-US" altLang="vi-VN" sz="20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 1 </a:t>
            </a:r>
            <a:r>
              <a:rPr lang="en-US" altLang="vi-VN" sz="2000" b="1" dirty="0" err="1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bằng</a:t>
            </a:r>
            <a:r>
              <a:rPr lang="en-US" altLang="vi-VN" sz="20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 4, </a:t>
            </a:r>
            <a:r>
              <a:rPr lang="en-US" altLang="vi-VN" sz="2000" b="1" dirty="0" err="1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thêm</a:t>
            </a:r>
            <a:r>
              <a:rPr lang="en-US" altLang="vi-VN" sz="20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 1 </a:t>
            </a:r>
            <a:r>
              <a:rPr lang="en-US" altLang="vi-VN" sz="2000" b="1" dirty="0" err="1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bằng</a:t>
            </a:r>
            <a:r>
              <a:rPr lang="en-US" altLang="vi-VN" sz="20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 5, </a:t>
            </a:r>
            <a:r>
              <a:rPr lang="en-US" altLang="vi-VN" sz="2000" b="1" dirty="0" err="1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viết</a:t>
            </a:r>
            <a:r>
              <a:rPr lang="en-US" altLang="vi-VN" sz="20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 5.</a:t>
            </a:r>
          </a:p>
        </p:txBody>
      </p:sp>
      <p:sp>
        <p:nvSpPr>
          <p:cNvPr id="26" name="Text Box 8"/>
          <p:cNvSpPr txBox="1">
            <a:spLocks noChangeArrowheads="1"/>
          </p:cNvSpPr>
          <p:nvPr/>
        </p:nvSpPr>
        <p:spPr bwMode="auto">
          <a:xfrm>
            <a:off x="304800" y="5512713"/>
            <a:ext cx="4038600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vi-VN" sz="2200" b="1" dirty="0">
                <a:latin typeface="Arial" pitchFamily="34" charset="0"/>
                <a:cs typeface="Arial" pitchFamily="34" charset="0"/>
              </a:rPr>
              <a:t>136 204  x 4  = </a:t>
            </a:r>
          </a:p>
        </p:txBody>
      </p:sp>
      <p:sp>
        <p:nvSpPr>
          <p:cNvPr id="27" name="Text Box 9"/>
          <p:cNvSpPr txBox="1">
            <a:spLocks noChangeArrowheads="1"/>
          </p:cNvSpPr>
          <p:nvPr/>
        </p:nvSpPr>
        <p:spPr bwMode="auto">
          <a:xfrm>
            <a:off x="2286000" y="5512713"/>
            <a:ext cx="1981200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vi-VN" sz="22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544 816</a:t>
            </a:r>
          </a:p>
        </p:txBody>
      </p:sp>
      <p:sp>
        <p:nvSpPr>
          <p:cNvPr id="28" name="Text Box 11"/>
          <p:cNvSpPr txBox="1">
            <a:spLocks noChangeArrowheads="1"/>
          </p:cNvSpPr>
          <p:nvPr/>
        </p:nvSpPr>
        <p:spPr bwMode="auto">
          <a:xfrm>
            <a:off x="1908175" y="4396026"/>
            <a:ext cx="377825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vi-VN" sz="2200" b="1" dirty="0">
                <a:latin typeface="Arial" pitchFamily="34" charset="0"/>
                <a:cs typeface="Arial" pitchFamily="34" charset="0"/>
              </a:rPr>
              <a:t>4</a:t>
            </a:r>
          </a:p>
        </p:txBody>
      </p:sp>
      <p:sp>
        <p:nvSpPr>
          <p:cNvPr id="29" name="Text Box 12"/>
          <p:cNvSpPr txBox="1">
            <a:spLocks noChangeArrowheads="1"/>
          </p:cNvSpPr>
          <p:nvPr/>
        </p:nvSpPr>
        <p:spPr bwMode="auto">
          <a:xfrm>
            <a:off x="457200" y="4167426"/>
            <a:ext cx="304800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vi-VN" sz="2200" b="1" dirty="0">
                <a:latin typeface="Arial" pitchFamily="34" charset="0"/>
                <a:cs typeface="Arial" pitchFamily="34" charset="0"/>
              </a:rPr>
              <a:t>x</a:t>
            </a:r>
          </a:p>
        </p:txBody>
      </p:sp>
      <p:sp>
        <p:nvSpPr>
          <p:cNvPr id="30" name="Text Box 13"/>
          <p:cNvSpPr txBox="1">
            <a:spLocks noChangeArrowheads="1"/>
          </p:cNvSpPr>
          <p:nvPr/>
        </p:nvSpPr>
        <p:spPr bwMode="auto">
          <a:xfrm>
            <a:off x="1905000" y="4853226"/>
            <a:ext cx="533400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vi-VN" sz="22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6</a:t>
            </a:r>
          </a:p>
        </p:txBody>
      </p:sp>
      <p:sp>
        <p:nvSpPr>
          <p:cNvPr id="31" name="Text Box 14"/>
          <p:cNvSpPr txBox="1">
            <a:spLocks noChangeArrowheads="1"/>
          </p:cNvSpPr>
          <p:nvPr/>
        </p:nvSpPr>
        <p:spPr bwMode="auto">
          <a:xfrm>
            <a:off x="1676400" y="4853226"/>
            <a:ext cx="457200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vi-VN" sz="22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1</a:t>
            </a:r>
          </a:p>
        </p:txBody>
      </p:sp>
      <p:sp>
        <p:nvSpPr>
          <p:cNvPr id="32" name="Text Box 15"/>
          <p:cNvSpPr txBox="1">
            <a:spLocks noChangeArrowheads="1"/>
          </p:cNvSpPr>
          <p:nvPr/>
        </p:nvSpPr>
        <p:spPr bwMode="auto">
          <a:xfrm>
            <a:off x="1447800" y="4853226"/>
            <a:ext cx="533400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vi-VN" sz="22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8</a:t>
            </a:r>
          </a:p>
        </p:txBody>
      </p:sp>
      <p:sp>
        <p:nvSpPr>
          <p:cNvPr id="33" name="Text Box 16"/>
          <p:cNvSpPr txBox="1">
            <a:spLocks noChangeArrowheads="1"/>
          </p:cNvSpPr>
          <p:nvPr/>
        </p:nvSpPr>
        <p:spPr bwMode="auto">
          <a:xfrm>
            <a:off x="1219200" y="4853226"/>
            <a:ext cx="381000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vi-VN" sz="22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4</a:t>
            </a:r>
          </a:p>
        </p:txBody>
      </p:sp>
      <p:sp>
        <p:nvSpPr>
          <p:cNvPr id="34" name="Text Box 17"/>
          <p:cNvSpPr txBox="1">
            <a:spLocks noChangeArrowheads="1"/>
          </p:cNvSpPr>
          <p:nvPr/>
        </p:nvSpPr>
        <p:spPr bwMode="auto">
          <a:xfrm>
            <a:off x="990600" y="4853226"/>
            <a:ext cx="381000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vi-VN" sz="22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4</a:t>
            </a:r>
          </a:p>
        </p:txBody>
      </p:sp>
      <p:sp>
        <p:nvSpPr>
          <p:cNvPr id="35" name="Text Box 18"/>
          <p:cNvSpPr txBox="1">
            <a:spLocks noChangeArrowheads="1"/>
          </p:cNvSpPr>
          <p:nvPr/>
        </p:nvSpPr>
        <p:spPr bwMode="auto">
          <a:xfrm>
            <a:off x="762000" y="4853226"/>
            <a:ext cx="457200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vi-VN" sz="22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5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5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5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6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6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6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8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8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8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  <p:bldP spid="8" grpId="0"/>
      <p:bldP spid="9" grpId="0"/>
      <p:bldP spid="10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2" grpId="0"/>
      <p:bldP spid="23" grpId="0"/>
      <p:bldP spid="24" grpId="0" animBg="1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217289" y="857251"/>
            <a:ext cx="8709426" cy="5012078"/>
            <a:chOff x="2336804" y="-2"/>
            <a:chExt cx="9855198" cy="6845126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6305640" y="958763"/>
              <a:ext cx="6845125" cy="4927598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 flipH="1">
              <a:off x="1378040" y="958762"/>
              <a:ext cx="6845125" cy="4927598"/>
            </a:xfrm>
            <a:prstGeom prst="rect">
              <a:avLst/>
            </a:prstGeom>
          </p:spPr>
        </p:pic>
      </p:grpSp>
      <p:grpSp>
        <p:nvGrpSpPr>
          <p:cNvPr id="3" name="组合 2"/>
          <p:cNvGrpSpPr/>
          <p:nvPr/>
        </p:nvGrpSpPr>
        <p:grpSpPr>
          <a:xfrm>
            <a:off x="734410" y="1541934"/>
            <a:ext cx="7681984" cy="3758233"/>
            <a:chOff x="723897" y="787363"/>
            <a:chExt cx="10753727" cy="5261012"/>
          </a:xfrm>
        </p:grpSpPr>
        <p:sp>
          <p:nvSpPr>
            <p:cNvPr id="37" name="矩形 36"/>
            <p:cNvSpPr/>
            <p:nvPr/>
          </p:nvSpPr>
          <p:spPr>
            <a:xfrm>
              <a:off x="723897" y="787363"/>
              <a:ext cx="10753727" cy="5261012"/>
            </a:xfrm>
            <a:prstGeom prst="rect">
              <a:avLst/>
            </a:prstGeom>
            <a:noFill/>
            <a:ln w="28575">
              <a:solidFill>
                <a:srgbClr val="5994A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53225"/>
              <a:endParaRPr lang="zh-CN" altLang="en-US" sz="1286">
                <a:solidFill>
                  <a:prstClr val="white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850898" y="917539"/>
              <a:ext cx="10490200" cy="4997174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5994A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53225"/>
              <a:endParaRPr lang="zh-CN" altLang="en-US" sz="1286">
                <a:solidFill>
                  <a:prstClr val="white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</p:grpSp>
      <p:pic>
        <p:nvPicPr>
          <p:cNvPr id="34" name="图片 3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1950" y="1892440"/>
            <a:ext cx="2020793" cy="202079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145" y="970279"/>
            <a:ext cx="1902416" cy="2376947"/>
          </a:xfrm>
          <a:prstGeom prst="rect">
            <a:avLst/>
          </a:prstGeom>
        </p:spPr>
      </p:pic>
      <p:grpSp>
        <p:nvGrpSpPr>
          <p:cNvPr id="38" name="组合 37"/>
          <p:cNvGrpSpPr/>
          <p:nvPr/>
        </p:nvGrpSpPr>
        <p:grpSpPr>
          <a:xfrm>
            <a:off x="825133" y="4811615"/>
            <a:ext cx="7493732" cy="389447"/>
            <a:chOff x="850898" y="5259423"/>
            <a:chExt cx="11595106" cy="602595"/>
          </a:xfrm>
        </p:grpSpPr>
        <p:pic>
          <p:nvPicPr>
            <p:cNvPr id="39" name="图片 38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850898" y="5264795"/>
              <a:ext cx="5969002" cy="597223"/>
            </a:xfrm>
            <a:prstGeom prst="rect">
              <a:avLst/>
            </a:prstGeom>
          </p:spPr>
        </p:pic>
        <p:pic>
          <p:nvPicPr>
            <p:cNvPr id="40" name="图片 39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77002" y="5259423"/>
              <a:ext cx="5969002" cy="597223"/>
            </a:xfrm>
            <a:prstGeom prst="rect">
              <a:avLst/>
            </a:prstGeom>
          </p:spPr>
        </p:pic>
      </p:grpSp>
      <p:pic>
        <p:nvPicPr>
          <p:cNvPr id="10" name="图片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998161" y="4699124"/>
            <a:ext cx="1928549" cy="934563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146" y="3449129"/>
            <a:ext cx="2449523" cy="2449523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2123" y="4342236"/>
            <a:ext cx="1072425" cy="1291451"/>
          </a:xfrm>
          <a:prstGeom prst="rect">
            <a:avLst/>
          </a:prstGeom>
        </p:spPr>
      </p:pic>
      <p:sp>
        <p:nvSpPr>
          <p:cNvPr id="41" name="Rectangle 40"/>
          <p:cNvSpPr/>
          <p:nvPr/>
        </p:nvSpPr>
        <p:spPr>
          <a:xfrm>
            <a:off x="3072957" y="2666695"/>
            <a:ext cx="2905284" cy="819455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4875" b="1">
                <a:ln w="11430"/>
                <a:solidFill>
                  <a:srgbClr val="FF0000"/>
                </a:solidFill>
              </a:rPr>
              <a:t>Thực hành</a:t>
            </a:r>
            <a:endParaRPr lang="en-US" sz="4875" b="1" dirty="0">
              <a:ln w="11430"/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7874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>
        <p14:ferris dir="l"/>
      </p:transition>
    </mc:Choice>
    <mc:Fallback xmlns="">
      <p:transition spd="slow" advClick="0" advTm="0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Text Box 2">
            <a:extLst>
              <a:ext uri="{FF2B5EF4-FFF2-40B4-BE49-F238E27FC236}">
                <a16:creationId xmlns:a16="http://schemas.microsoft.com/office/drawing/2014/main" id="{267D0166-BAC0-4B98-ACD5-0CE5FFCBE6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3400" y="2071687"/>
            <a:ext cx="51816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vi-VN" sz="2800" b="1" u="sng" dirty="0" err="1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Bài</a:t>
            </a:r>
            <a:r>
              <a:rPr lang="en-US" altLang="vi-VN" sz="2800" b="1" u="sng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1</a:t>
            </a:r>
            <a:r>
              <a:rPr lang="en-US" altLang="vi-VN" sz="2800" b="1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: </a:t>
            </a:r>
            <a:r>
              <a:rPr lang="en-US" altLang="vi-VN" sz="2800" b="1" dirty="0" err="1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Đặt</a:t>
            </a:r>
            <a:r>
              <a:rPr lang="en-US" altLang="vi-VN" sz="2800" b="1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altLang="vi-VN" sz="2800" b="1" dirty="0" err="1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tính</a:t>
            </a:r>
            <a:r>
              <a:rPr lang="en-US" altLang="vi-VN" sz="2800" b="1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altLang="vi-VN" sz="2800" b="1" dirty="0" err="1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rồi</a:t>
            </a:r>
            <a:r>
              <a:rPr lang="en-US" altLang="vi-VN" sz="2800" b="1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altLang="vi-VN" sz="2800" b="1" dirty="0" err="1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tính</a:t>
            </a:r>
            <a:endParaRPr lang="en-US" altLang="vi-VN" sz="2800" dirty="0">
              <a:solidFill>
                <a:srgbClr val="0000CC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2" name="Text Box 4">
            <a:hlinkClick r:id="rId2" action="ppaction://hlinksldjump"/>
            <a:extLst>
              <a:ext uri="{FF2B5EF4-FFF2-40B4-BE49-F238E27FC236}">
                <a16:creationId xmlns:a16="http://schemas.microsoft.com/office/drawing/2014/main" id="{BC2A3ADA-1179-40F8-B2C9-8577DBF161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2971800"/>
            <a:ext cx="3819525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vi-VN" sz="3000" b="1" dirty="0">
                <a:latin typeface="Arial" pitchFamily="34" charset="0"/>
                <a:cs typeface="Arial" pitchFamily="34" charset="0"/>
              </a:rPr>
              <a:t>   a) 341 231 x 2</a:t>
            </a:r>
          </a:p>
        </p:txBody>
      </p:sp>
      <p:sp>
        <p:nvSpPr>
          <p:cNvPr id="53" name="Text Box 5">
            <a:hlinkClick r:id="rId3" action="ppaction://hlinksldjump"/>
            <a:extLst>
              <a:ext uri="{FF2B5EF4-FFF2-40B4-BE49-F238E27FC236}">
                <a16:creationId xmlns:a16="http://schemas.microsoft.com/office/drawing/2014/main" id="{E2D41F1F-B81B-475E-8E26-C518459A37C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3591580"/>
            <a:ext cx="3657600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vi-VN" sz="3000" b="1" dirty="0">
                <a:latin typeface="Arial" pitchFamily="34" charset="0"/>
                <a:cs typeface="Arial" pitchFamily="34" charset="0"/>
              </a:rPr>
              <a:t>       214 325 x 4</a:t>
            </a:r>
          </a:p>
        </p:txBody>
      </p:sp>
      <p:sp>
        <p:nvSpPr>
          <p:cNvPr id="54" name="Text Box 6">
            <a:extLst>
              <a:ext uri="{FF2B5EF4-FFF2-40B4-BE49-F238E27FC236}">
                <a16:creationId xmlns:a16="http://schemas.microsoft.com/office/drawing/2014/main" id="{774CF05B-D891-4E1F-BD5F-88B39A861A3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05400" y="2971800"/>
            <a:ext cx="3733800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vi-VN" sz="3000" b="1" dirty="0">
                <a:latin typeface="Arial" pitchFamily="34" charset="0"/>
                <a:cs typeface="Arial" pitchFamily="34" charset="0"/>
              </a:rPr>
              <a:t>   b) 102 426 x 5</a:t>
            </a:r>
          </a:p>
        </p:txBody>
      </p:sp>
      <p:sp>
        <p:nvSpPr>
          <p:cNvPr id="55" name="Text Box 7">
            <a:extLst>
              <a:ext uri="{FF2B5EF4-FFF2-40B4-BE49-F238E27FC236}">
                <a16:creationId xmlns:a16="http://schemas.microsoft.com/office/drawing/2014/main" id="{EEF544A7-4F2D-43C1-A395-5C38676685D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05400" y="3612178"/>
            <a:ext cx="2971800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vi-VN" sz="3000" b="1" dirty="0">
                <a:latin typeface="Arial" pitchFamily="34" charset="0"/>
                <a:cs typeface="Arial" pitchFamily="34" charset="0"/>
              </a:rPr>
              <a:t>       410 536 x 3</a:t>
            </a:r>
          </a:p>
        </p:txBody>
      </p:sp>
    </p:spTree>
    <p:extLst>
      <p:ext uri="{BB962C8B-B14F-4D97-AF65-F5344CB8AC3E}">
        <p14:creationId xmlns:p14="http://schemas.microsoft.com/office/powerpoint/2010/main" val="10740834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2">
            <a:extLst>
              <a:ext uri="{FF2B5EF4-FFF2-40B4-BE49-F238E27FC236}">
                <a16:creationId xmlns:a16="http://schemas.microsoft.com/office/drawing/2014/main" id="{438A2E3B-DA55-4C0F-8659-E7FFE81A87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3400" y="1219200"/>
            <a:ext cx="81534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sz="2800" b="1" dirty="0" err="1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Bài</a:t>
            </a:r>
            <a:r>
              <a:rPr lang="en-US" sz="2800" b="1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2: </a:t>
            </a:r>
            <a:r>
              <a:rPr lang="en-US" sz="2800" b="1" dirty="0" err="1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Viết</a:t>
            </a:r>
            <a:r>
              <a:rPr lang="en-US" sz="2800" b="1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giá</a:t>
            </a:r>
            <a:r>
              <a:rPr lang="en-US" sz="2800" b="1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trị</a:t>
            </a:r>
            <a:r>
              <a:rPr lang="en-US" sz="2800" b="1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của</a:t>
            </a:r>
            <a:r>
              <a:rPr lang="en-US" sz="2800" b="1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biểu</a:t>
            </a:r>
            <a:r>
              <a:rPr lang="en-US" sz="2800" b="1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thức</a:t>
            </a:r>
            <a:r>
              <a:rPr lang="en-US" sz="2800" b="1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vào</a:t>
            </a:r>
            <a:r>
              <a:rPr lang="en-US" sz="2800" b="1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ô </a:t>
            </a:r>
            <a:r>
              <a:rPr lang="en-US" sz="2800" b="1" dirty="0" err="1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trống</a:t>
            </a:r>
            <a:endParaRPr lang="en-US" sz="2800" b="1" dirty="0">
              <a:solidFill>
                <a:srgbClr val="0000CC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7" name="Group 31">
            <a:extLst>
              <a:ext uri="{FF2B5EF4-FFF2-40B4-BE49-F238E27FC236}">
                <a16:creationId xmlns:a16="http://schemas.microsoft.com/office/drawing/2014/main" id="{4AC05320-1708-4AFD-9C9A-BCF3DDC64D6B}"/>
              </a:ext>
            </a:extLst>
          </p:cNvPr>
          <p:cNvGraphicFramePr>
            <a:graphicFrameLocks/>
          </p:cNvGraphicFramePr>
          <p:nvPr/>
        </p:nvGraphicFramePr>
        <p:xfrm>
          <a:off x="304800" y="2590800"/>
          <a:ext cx="8534400" cy="1447800"/>
        </p:xfrm>
        <a:graphic>
          <a:graphicData uri="http://schemas.openxmlformats.org/drawingml/2006/table">
            <a:tbl>
              <a:tblPr/>
              <a:tblGrid>
                <a:gridCol w="2438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478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002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68580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m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620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201 634 x </a:t>
                      </a:r>
                      <a:r>
                        <a:rPr kumimoji="0" lang="en-US" sz="3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m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3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NI-Times" pitchFamily="2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3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NI-Times" pitchFamily="2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3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NI-Times" pitchFamily="2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3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NI-Times" pitchFamily="2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8" name="Rectangle 24">
            <a:extLst>
              <a:ext uri="{FF2B5EF4-FFF2-40B4-BE49-F238E27FC236}">
                <a16:creationId xmlns:a16="http://schemas.microsoft.com/office/drawing/2014/main" id="{A1C0101A-B340-40F9-B78E-313B11B4AA4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67000" y="3429000"/>
            <a:ext cx="18288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1" hangingPunct="1"/>
            <a:r>
              <a:rPr lang="en-US" sz="28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403 268</a:t>
            </a:r>
          </a:p>
        </p:txBody>
      </p:sp>
      <p:sp>
        <p:nvSpPr>
          <p:cNvPr id="9" name="Rectangle 25">
            <a:extLst>
              <a:ext uri="{FF2B5EF4-FFF2-40B4-BE49-F238E27FC236}">
                <a16:creationId xmlns:a16="http://schemas.microsoft.com/office/drawing/2014/main" id="{0332F99E-8819-4F0D-8F1E-FBE143A344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91000" y="3438524"/>
            <a:ext cx="16764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1" hangingPunct="1">
              <a:spcBef>
                <a:spcPct val="20000"/>
              </a:spcBef>
            </a:pPr>
            <a:r>
              <a:rPr lang="en-US" sz="28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604 902</a:t>
            </a:r>
          </a:p>
        </p:txBody>
      </p:sp>
      <p:sp>
        <p:nvSpPr>
          <p:cNvPr id="10" name="Rectangle 26">
            <a:extLst>
              <a:ext uri="{FF2B5EF4-FFF2-40B4-BE49-F238E27FC236}">
                <a16:creationId xmlns:a16="http://schemas.microsoft.com/office/drawing/2014/main" id="{05811183-DAD2-4530-9053-7ACE89977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15000" y="3438525"/>
            <a:ext cx="16002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US" sz="28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806 536</a:t>
            </a:r>
          </a:p>
        </p:txBody>
      </p:sp>
      <p:sp>
        <p:nvSpPr>
          <p:cNvPr id="11" name="Rectangle 27">
            <a:extLst>
              <a:ext uri="{FF2B5EF4-FFF2-40B4-BE49-F238E27FC236}">
                <a16:creationId xmlns:a16="http://schemas.microsoft.com/office/drawing/2014/main" id="{AA61214E-99D6-4686-A1C8-0F127C8E942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34200" y="3438525"/>
            <a:ext cx="22098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1" hangingPunct="1"/>
            <a:r>
              <a:rPr lang="en-US" sz="28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1 008 170</a:t>
            </a:r>
          </a:p>
        </p:txBody>
      </p:sp>
    </p:spTree>
    <p:extLst>
      <p:ext uri="{BB962C8B-B14F-4D97-AF65-F5344CB8AC3E}">
        <p14:creationId xmlns:p14="http://schemas.microsoft.com/office/powerpoint/2010/main" val="1608971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VIOLETID" val="11925117"/>
  <p:tag name="VIOLETTITLE" val="Nhân với số có một chữ số"/>
  <p:tag name="VIOLETLESSON" val="33"/>
  <p:tag name="VIOLETCATID" val="2193"/>
  <p:tag name="VIOLETSUBJECT" val="Toán học 4"/>
  <p:tag name="VIOLETAUTHORID" val="7833918"/>
  <p:tag name="VIOLETAUTHORNAME" val="Nguyễn Thị Định"/>
  <p:tag name="VIOLETAUTHORAVATAR" val="no_avatarf.jpg"/>
  <p:tag name="VIOLETAUTHORADDRESS" val="Trường TH Thụy Vân - Tỉnh Phú Thọ"/>
  <p:tag name="VIOLETDATE" val="2017-01-19 12:29:38"/>
  <p:tag name="VIOLETHIT" val="78"/>
  <p:tag name="VIOLETLIKE" val="0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TM01972873[[fn=Summer]]</Template>
  <TotalTime>11022</TotalTime>
  <Words>586</Words>
  <Application>Microsoft Office PowerPoint</Application>
  <PresentationFormat>On-screen Show (4:3)</PresentationFormat>
  <Paragraphs>108</Paragraphs>
  <Slides>14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13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8" baseType="lpstr">
      <vt:lpstr>微软雅黑</vt:lpstr>
      <vt:lpstr>SimSun</vt:lpstr>
      <vt:lpstr>Arial</vt:lpstr>
      <vt:lpstr>Calibri</vt:lpstr>
      <vt:lpstr>等线</vt:lpstr>
      <vt:lpstr>HP001 4 hàng</vt:lpstr>
      <vt:lpstr>iCiel Cadena</vt:lpstr>
      <vt:lpstr>Lobster</vt:lpstr>
      <vt:lpstr>Tahoma</vt:lpstr>
      <vt:lpstr>Times New Roman</vt:lpstr>
      <vt:lpstr>Verdana</vt:lpstr>
      <vt:lpstr>VNI-Times</vt:lpstr>
      <vt:lpstr>字魂36号-正文宋楷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BOSS</cp:lastModifiedBy>
  <cp:revision>317</cp:revision>
  <cp:lastPrinted>1601-01-01T00:00:00Z</cp:lastPrinted>
  <dcterms:created xsi:type="dcterms:W3CDTF">1601-01-01T00:00:00Z</dcterms:created>
  <dcterms:modified xsi:type="dcterms:W3CDTF">2022-11-28T09:56:45Z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