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  <p:sldMasterId id="2147484740" r:id="rId2"/>
    <p:sldMasterId id="2147484752" r:id="rId3"/>
  </p:sldMasterIdLst>
  <p:notesMasterIdLst>
    <p:notesMasterId r:id="rId37"/>
  </p:notesMasterIdLst>
  <p:sldIdLst>
    <p:sldId id="344" r:id="rId4"/>
    <p:sldId id="376" r:id="rId5"/>
    <p:sldId id="346" r:id="rId6"/>
    <p:sldId id="276" r:id="rId7"/>
    <p:sldId id="277" r:id="rId8"/>
    <p:sldId id="278" r:id="rId9"/>
    <p:sldId id="297" r:id="rId10"/>
    <p:sldId id="280" r:id="rId11"/>
    <p:sldId id="316" r:id="rId12"/>
    <p:sldId id="347" r:id="rId13"/>
    <p:sldId id="348" r:id="rId14"/>
    <p:sldId id="349" r:id="rId15"/>
    <p:sldId id="350" r:id="rId16"/>
    <p:sldId id="351" r:id="rId17"/>
    <p:sldId id="352" r:id="rId18"/>
    <p:sldId id="354" r:id="rId19"/>
    <p:sldId id="355" r:id="rId20"/>
    <p:sldId id="356" r:id="rId21"/>
    <p:sldId id="357" r:id="rId22"/>
    <p:sldId id="359" r:id="rId23"/>
    <p:sldId id="361" r:id="rId24"/>
    <p:sldId id="362" r:id="rId25"/>
    <p:sldId id="377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4" r:id="rId35"/>
    <p:sldId id="375" r:id="rId3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66"/>
    <a:srgbClr val="FFCCFF"/>
    <a:srgbClr val="FFCC66"/>
    <a:srgbClr val="FFFFCC"/>
    <a:srgbClr val="CC99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2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96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D46A801-90C0-4DF5-B5AA-BAE8EE907793}" type="datetimeFigureOut">
              <a:rPr lang="en-US"/>
              <a:pPr>
                <a:defRPr/>
              </a:pPr>
              <a:t>12/13/2022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B54C634-C389-43B4-8A3D-F8B864538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9348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988477-19AE-4F69-B030-52841DDF7CD9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6057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4204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3174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158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2005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399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324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602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2120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40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009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172253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3091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6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93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9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86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33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79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26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73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533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9391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6"/>
          </a:xfrm>
        </p:spPr>
        <p:txBody>
          <a:bodyPr anchor="t"/>
          <a:lstStyle>
            <a:lvl1pPr algn="l">
              <a:defRPr sz="301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55">
                <a:solidFill>
                  <a:schemeClr val="tx1">
                    <a:tint val="75000"/>
                  </a:schemeClr>
                </a:solidFill>
              </a:defRPr>
            </a:lvl1pPr>
            <a:lvl2pPr marL="346631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2pPr>
            <a:lvl3pPr marL="693262" indent="0">
              <a:buNone/>
              <a:defRPr sz="1166">
                <a:solidFill>
                  <a:schemeClr val="tx1">
                    <a:tint val="75000"/>
                  </a:schemeClr>
                </a:solidFill>
              </a:defRPr>
            </a:lvl3pPr>
            <a:lvl4pPr marL="1039894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4pPr>
            <a:lvl5pPr marL="1386523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5pPr>
            <a:lvl6pPr marL="1733154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6pPr>
            <a:lvl7pPr marL="2079784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7pPr>
            <a:lvl8pPr marL="2426416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8pPr>
            <a:lvl9pPr marL="2773046" indent="0">
              <a:buNone/>
              <a:defRPr sz="10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5754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138"/>
            </a:lvl1pPr>
            <a:lvl2pPr>
              <a:defRPr sz="1847"/>
            </a:lvl2pPr>
            <a:lvl3pPr>
              <a:defRPr sz="1555"/>
            </a:lvl3pPr>
            <a:lvl4pPr>
              <a:defRPr sz="1361"/>
            </a:lvl4pPr>
            <a:lvl5pPr>
              <a:defRPr sz="1361"/>
            </a:lvl5pPr>
            <a:lvl6pPr>
              <a:defRPr sz="1361"/>
            </a:lvl6pPr>
            <a:lvl7pPr>
              <a:defRPr sz="1361"/>
            </a:lvl7pPr>
            <a:lvl8pPr>
              <a:defRPr sz="1361"/>
            </a:lvl8pPr>
            <a:lvl9pPr>
              <a:defRPr sz="136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138"/>
            </a:lvl1pPr>
            <a:lvl2pPr>
              <a:defRPr sz="1847"/>
            </a:lvl2pPr>
            <a:lvl3pPr>
              <a:defRPr sz="1555"/>
            </a:lvl3pPr>
            <a:lvl4pPr>
              <a:defRPr sz="1361"/>
            </a:lvl4pPr>
            <a:lvl5pPr>
              <a:defRPr sz="1361"/>
            </a:lvl5pPr>
            <a:lvl6pPr>
              <a:defRPr sz="1361"/>
            </a:lvl6pPr>
            <a:lvl7pPr>
              <a:defRPr sz="1361"/>
            </a:lvl7pPr>
            <a:lvl8pPr>
              <a:defRPr sz="1361"/>
            </a:lvl8pPr>
            <a:lvl9pPr>
              <a:defRPr sz="136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64925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5"/>
            <a:ext cx="5386917" cy="639763"/>
          </a:xfrm>
        </p:spPr>
        <p:txBody>
          <a:bodyPr anchor="b"/>
          <a:lstStyle>
            <a:lvl1pPr marL="0" indent="0">
              <a:buNone/>
              <a:defRPr sz="1847" b="1"/>
            </a:lvl1pPr>
            <a:lvl2pPr marL="346631" indent="0">
              <a:buNone/>
              <a:defRPr sz="1555" b="1"/>
            </a:lvl2pPr>
            <a:lvl3pPr marL="693262" indent="0">
              <a:buNone/>
              <a:defRPr sz="1361" b="1"/>
            </a:lvl3pPr>
            <a:lvl4pPr marL="1039894" indent="0">
              <a:buNone/>
              <a:defRPr sz="1166" b="1"/>
            </a:lvl4pPr>
            <a:lvl5pPr marL="1386523" indent="0">
              <a:buNone/>
              <a:defRPr sz="1166" b="1"/>
            </a:lvl5pPr>
            <a:lvl6pPr marL="1733154" indent="0">
              <a:buNone/>
              <a:defRPr sz="1166" b="1"/>
            </a:lvl6pPr>
            <a:lvl7pPr marL="2079784" indent="0">
              <a:buNone/>
              <a:defRPr sz="1166" b="1"/>
            </a:lvl7pPr>
            <a:lvl8pPr marL="2426416" indent="0">
              <a:buNone/>
              <a:defRPr sz="1166" b="1"/>
            </a:lvl8pPr>
            <a:lvl9pPr marL="2773046" indent="0">
              <a:buNone/>
              <a:defRPr sz="116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47"/>
            </a:lvl1pPr>
            <a:lvl2pPr>
              <a:defRPr sz="1555"/>
            </a:lvl2pPr>
            <a:lvl3pPr>
              <a:defRPr sz="1361"/>
            </a:lvl3pPr>
            <a:lvl4pPr>
              <a:defRPr sz="1166"/>
            </a:lvl4pPr>
            <a:lvl5pPr>
              <a:defRPr sz="1166"/>
            </a:lvl5pPr>
            <a:lvl6pPr>
              <a:defRPr sz="1166"/>
            </a:lvl6pPr>
            <a:lvl7pPr>
              <a:defRPr sz="1166"/>
            </a:lvl7pPr>
            <a:lvl8pPr>
              <a:defRPr sz="1166"/>
            </a:lvl8pPr>
            <a:lvl9pPr>
              <a:defRPr sz="11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5"/>
            <a:ext cx="5389033" cy="639763"/>
          </a:xfrm>
        </p:spPr>
        <p:txBody>
          <a:bodyPr anchor="b"/>
          <a:lstStyle>
            <a:lvl1pPr marL="0" indent="0">
              <a:buNone/>
              <a:defRPr sz="1847" b="1"/>
            </a:lvl1pPr>
            <a:lvl2pPr marL="346631" indent="0">
              <a:buNone/>
              <a:defRPr sz="1555" b="1"/>
            </a:lvl2pPr>
            <a:lvl3pPr marL="693262" indent="0">
              <a:buNone/>
              <a:defRPr sz="1361" b="1"/>
            </a:lvl3pPr>
            <a:lvl4pPr marL="1039894" indent="0">
              <a:buNone/>
              <a:defRPr sz="1166" b="1"/>
            </a:lvl4pPr>
            <a:lvl5pPr marL="1386523" indent="0">
              <a:buNone/>
              <a:defRPr sz="1166" b="1"/>
            </a:lvl5pPr>
            <a:lvl6pPr marL="1733154" indent="0">
              <a:buNone/>
              <a:defRPr sz="1166" b="1"/>
            </a:lvl6pPr>
            <a:lvl7pPr marL="2079784" indent="0">
              <a:buNone/>
              <a:defRPr sz="1166" b="1"/>
            </a:lvl7pPr>
            <a:lvl8pPr marL="2426416" indent="0">
              <a:buNone/>
              <a:defRPr sz="1166" b="1"/>
            </a:lvl8pPr>
            <a:lvl9pPr marL="2773046" indent="0">
              <a:buNone/>
              <a:defRPr sz="116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1847"/>
            </a:lvl1pPr>
            <a:lvl2pPr>
              <a:defRPr sz="1555"/>
            </a:lvl2pPr>
            <a:lvl3pPr>
              <a:defRPr sz="1361"/>
            </a:lvl3pPr>
            <a:lvl4pPr>
              <a:defRPr sz="1166"/>
            </a:lvl4pPr>
            <a:lvl5pPr>
              <a:defRPr sz="1166"/>
            </a:lvl5pPr>
            <a:lvl6pPr>
              <a:defRPr sz="1166"/>
            </a:lvl6pPr>
            <a:lvl7pPr>
              <a:defRPr sz="1166"/>
            </a:lvl7pPr>
            <a:lvl8pPr>
              <a:defRPr sz="1166"/>
            </a:lvl8pPr>
            <a:lvl9pPr>
              <a:defRPr sz="11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13628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4352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5178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273052"/>
            <a:ext cx="4011084" cy="1162051"/>
          </a:xfrm>
        </p:spPr>
        <p:txBody>
          <a:bodyPr anchor="b"/>
          <a:lstStyle>
            <a:lvl1pPr algn="l">
              <a:defRPr sz="155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30"/>
            </a:lvl1pPr>
            <a:lvl2pPr>
              <a:defRPr sz="2138"/>
            </a:lvl2pPr>
            <a:lvl3pPr>
              <a:defRPr sz="1847"/>
            </a:lvl3pPr>
            <a:lvl4pPr>
              <a:defRPr sz="1555"/>
            </a:lvl4pPr>
            <a:lvl5pPr>
              <a:defRPr sz="1555"/>
            </a:lvl5pPr>
            <a:lvl6pPr>
              <a:defRPr sz="1555"/>
            </a:lvl6pPr>
            <a:lvl7pPr>
              <a:defRPr sz="1555"/>
            </a:lvl7pPr>
            <a:lvl8pPr>
              <a:defRPr sz="1555"/>
            </a:lvl8pPr>
            <a:lvl9pPr>
              <a:defRPr sz="15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6" y="1435104"/>
            <a:ext cx="4011084" cy="4691063"/>
          </a:xfrm>
        </p:spPr>
        <p:txBody>
          <a:bodyPr/>
          <a:lstStyle>
            <a:lvl1pPr marL="0" indent="0">
              <a:buNone/>
              <a:defRPr sz="1069"/>
            </a:lvl1pPr>
            <a:lvl2pPr marL="346631" indent="0">
              <a:buNone/>
              <a:defRPr sz="875"/>
            </a:lvl2pPr>
            <a:lvl3pPr marL="693262" indent="0">
              <a:buNone/>
              <a:defRPr sz="778"/>
            </a:lvl3pPr>
            <a:lvl4pPr marL="1039894" indent="0">
              <a:buNone/>
              <a:defRPr sz="680"/>
            </a:lvl4pPr>
            <a:lvl5pPr marL="1386523" indent="0">
              <a:buNone/>
              <a:defRPr sz="680"/>
            </a:lvl5pPr>
            <a:lvl6pPr marL="1733154" indent="0">
              <a:buNone/>
              <a:defRPr sz="680"/>
            </a:lvl6pPr>
            <a:lvl7pPr marL="2079784" indent="0">
              <a:buNone/>
              <a:defRPr sz="680"/>
            </a:lvl7pPr>
            <a:lvl8pPr marL="2426416" indent="0">
              <a:buNone/>
              <a:defRPr sz="680"/>
            </a:lvl8pPr>
            <a:lvl9pPr marL="2773046" indent="0">
              <a:buNone/>
              <a:defRPr sz="68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7342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5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30"/>
            </a:lvl1pPr>
            <a:lvl2pPr marL="346631" indent="0">
              <a:buNone/>
              <a:defRPr sz="2138"/>
            </a:lvl2pPr>
            <a:lvl3pPr marL="693262" indent="0">
              <a:buNone/>
              <a:defRPr sz="1847"/>
            </a:lvl3pPr>
            <a:lvl4pPr marL="1039894" indent="0">
              <a:buNone/>
              <a:defRPr sz="1555"/>
            </a:lvl4pPr>
            <a:lvl5pPr marL="1386523" indent="0">
              <a:buNone/>
              <a:defRPr sz="1555"/>
            </a:lvl5pPr>
            <a:lvl6pPr marL="1733154" indent="0">
              <a:buNone/>
              <a:defRPr sz="1555"/>
            </a:lvl6pPr>
            <a:lvl7pPr marL="2079784" indent="0">
              <a:buNone/>
              <a:defRPr sz="1555"/>
            </a:lvl7pPr>
            <a:lvl8pPr marL="2426416" indent="0">
              <a:buNone/>
              <a:defRPr sz="1555"/>
            </a:lvl8pPr>
            <a:lvl9pPr marL="2773046" indent="0">
              <a:buNone/>
              <a:defRPr sz="155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69"/>
            </a:lvl1pPr>
            <a:lvl2pPr marL="346631" indent="0">
              <a:buNone/>
              <a:defRPr sz="875"/>
            </a:lvl2pPr>
            <a:lvl3pPr marL="693262" indent="0">
              <a:buNone/>
              <a:defRPr sz="778"/>
            </a:lvl3pPr>
            <a:lvl4pPr marL="1039894" indent="0">
              <a:buNone/>
              <a:defRPr sz="680"/>
            </a:lvl4pPr>
            <a:lvl5pPr marL="1386523" indent="0">
              <a:buNone/>
              <a:defRPr sz="680"/>
            </a:lvl5pPr>
            <a:lvl6pPr marL="1733154" indent="0">
              <a:buNone/>
              <a:defRPr sz="680"/>
            </a:lvl6pPr>
            <a:lvl7pPr marL="2079784" indent="0">
              <a:buNone/>
              <a:defRPr sz="680"/>
            </a:lvl7pPr>
            <a:lvl8pPr marL="2426416" indent="0">
              <a:buNone/>
              <a:defRPr sz="680"/>
            </a:lvl8pPr>
            <a:lvl9pPr marL="2773046" indent="0">
              <a:buNone/>
              <a:defRPr sz="68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068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720486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5576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6294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63070" y="363072"/>
            <a:ext cx="2474260" cy="174811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2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10080814" y="4746815"/>
            <a:ext cx="2474260" cy="174811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2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171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2406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716650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ea typeface="+mn-ea"/>
              </a:defRPr>
            </a:lvl1pPr>
          </a:lstStyle>
          <a:p>
            <a:pPr>
              <a:defRPr/>
            </a:pPr>
            <a:fld id="{96777725-08CC-4EB3-ABF8-3CC95C1A98EF}" type="datetimeFigureOut">
              <a:rPr lang="en-US"/>
              <a:pPr>
                <a:defRPr/>
              </a:pPr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ea typeface="+mn-ea"/>
                <a:cs typeface="+mn-cs"/>
              </a:defRPr>
            </a:lvl1pPr>
          </a:lstStyle>
          <a:p>
            <a:pPr>
              <a:defRPr/>
            </a:pPr>
            <a:fld id="{4C3D0589-BDF9-4346-8DBA-B08BFBA252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4208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ea typeface="+mn-ea"/>
              </a:defRPr>
            </a:lvl1pPr>
          </a:lstStyle>
          <a:p>
            <a:pPr>
              <a:defRPr/>
            </a:pPr>
            <a:fld id="{816B9F9A-1CFA-4F21-86D9-4B05C1A299F8}" type="datetimeFigureOut">
              <a:rPr lang="en-US"/>
              <a:pPr>
                <a:defRPr/>
              </a:pPr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ea typeface="+mn-ea"/>
                <a:cs typeface="+mn-cs"/>
              </a:defRPr>
            </a:lvl1pPr>
          </a:lstStyle>
          <a:p>
            <a:pPr>
              <a:defRPr/>
            </a:pPr>
            <a:fld id="{ADB70B4D-4D01-4C1B-AEC6-AA9AD1C6A4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72525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ea typeface="+mn-ea"/>
              </a:defRPr>
            </a:lvl1pPr>
          </a:lstStyle>
          <a:p>
            <a:pPr>
              <a:defRPr/>
            </a:pPr>
            <a:fld id="{99667345-D38A-4082-A817-787F17A5F99C}" type="datetimeFigureOut">
              <a:rPr lang="en-US"/>
              <a:pPr>
                <a:defRPr/>
              </a:pPr>
              <a:t>12/13/2022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ea typeface="+mn-ea"/>
                <a:cs typeface="+mn-cs"/>
              </a:defRPr>
            </a:lvl1pPr>
          </a:lstStyle>
          <a:p>
            <a:pPr>
              <a:defRPr/>
            </a:pPr>
            <a:fld id="{7AA1CE66-D2AB-4EDD-8008-C908BFD391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88364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ea typeface="+mn-ea"/>
              </a:defRPr>
            </a:lvl1pPr>
          </a:lstStyle>
          <a:p>
            <a:pPr>
              <a:defRPr/>
            </a:pPr>
            <a:fld id="{BFF47570-21DE-4447-B554-8F353550EA65}" type="datetimeFigureOut">
              <a:rPr lang="en-US"/>
              <a:pPr>
                <a:defRPr/>
              </a:pPr>
              <a:t>12/13/2022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ea typeface="+mn-ea"/>
                <a:cs typeface="+mn-cs"/>
              </a:defRPr>
            </a:lvl1pPr>
          </a:lstStyle>
          <a:p>
            <a:pPr>
              <a:defRPr/>
            </a:pPr>
            <a:fld id="{2A8A9B70-0858-4F7C-86F0-2AC85824F4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1514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ED416717-9517-4A54-9529-80FBED35B3CF}" type="datetimeFigureOut">
              <a:rPr lang="en-US"/>
              <a:pPr>
                <a:defRPr/>
              </a:pPr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898989"/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F927CD8-CC2C-4090-BBC5-612F0988B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5" r:id="rId1"/>
    <p:sldLayoutId id="2147484736" r:id="rId2"/>
    <p:sldLayoutId id="2147484737" r:id="rId3"/>
    <p:sldLayoutId id="2147484738" r:id="rId4"/>
    <p:sldLayoutId id="2147484739" r:id="rId5"/>
    <p:sldLayoutId id="2147484723" r:id="rId6"/>
    <p:sldLayoutId id="2147484724" r:id="rId7"/>
    <p:sldLayoutId id="2147484726" r:id="rId8"/>
    <p:sldLayoutId id="2147484729" r:id="rId9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等线 Light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等线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等线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等线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等线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等线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33980D-0F04-451C-82FE-C3D19EE9F8A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12/13/2022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8151AD-9876-4670-BDD0-0893B4ECB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3783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1" r:id="rId1"/>
    <p:sldLayoutId id="2147484742" r:id="rId2"/>
    <p:sldLayoutId id="2147484743" r:id="rId3"/>
    <p:sldLayoutId id="2147484744" r:id="rId4"/>
    <p:sldLayoutId id="2147484745" r:id="rId5"/>
    <p:sldLayoutId id="2147484746" r:id="rId6"/>
    <p:sldLayoutId id="2147484747" r:id="rId7"/>
    <p:sldLayoutId id="2147484748" r:id="rId8"/>
    <p:sldLayoutId id="2147484749" r:id="rId9"/>
    <p:sldLayoutId id="2147484750" r:id="rId10"/>
    <p:sldLayoutId id="21474847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2022/12/13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8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8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6030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3" r:id="rId1"/>
    <p:sldLayoutId id="2147484754" r:id="rId2"/>
    <p:sldLayoutId id="2147484755" r:id="rId3"/>
    <p:sldLayoutId id="2147484756" r:id="rId4"/>
    <p:sldLayoutId id="2147484757" r:id="rId5"/>
    <p:sldLayoutId id="2147484758" r:id="rId6"/>
    <p:sldLayoutId id="2147484759" r:id="rId7"/>
    <p:sldLayoutId id="2147484760" r:id="rId8"/>
    <p:sldLayoutId id="2147484761" r:id="rId9"/>
    <p:sldLayoutId id="2147484762" r:id="rId10"/>
    <p:sldLayoutId id="2147484763" r:id="rId11"/>
    <p:sldLayoutId id="2147484764" r:id="rId12"/>
  </p:sldLayoutIdLst>
  <p:transition spd="slow">
    <p:fade/>
  </p:transition>
  <p:txStyles>
    <p:titleStyle>
      <a:lvl1pPr algn="ctr" defTabSz="693262" rtl="0" eaLnBrk="1" latinLnBrk="0" hangingPunct="1">
        <a:spcBef>
          <a:spcPct val="0"/>
        </a:spcBef>
        <a:buNone/>
        <a:defRPr sz="33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973" indent="-259973" algn="l" defTabSz="693262" rtl="0" eaLnBrk="1" latinLnBrk="0" hangingPunct="1">
        <a:spcBef>
          <a:spcPct val="20000"/>
        </a:spcBef>
        <a:buFont typeface="Arial" pitchFamily="34" charset="0"/>
        <a:buChar char="•"/>
        <a:defRPr sz="2430" kern="1200">
          <a:solidFill>
            <a:schemeClr val="tx1"/>
          </a:solidFill>
          <a:latin typeface="+mn-lt"/>
          <a:ea typeface="+mn-ea"/>
          <a:cs typeface="+mn-cs"/>
        </a:defRPr>
      </a:lvl1pPr>
      <a:lvl2pPr marL="563275" indent="-216644" algn="l" defTabSz="693262" rtl="0" eaLnBrk="1" latinLnBrk="0" hangingPunct="1">
        <a:spcBef>
          <a:spcPct val="20000"/>
        </a:spcBef>
        <a:buFont typeface="Arial" pitchFamily="34" charset="0"/>
        <a:buChar char="–"/>
        <a:defRPr sz="2138" kern="1200">
          <a:solidFill>
            <a:schemeClr val="tx1"/>
          </a:solidFill>
          <a:latin typeface="+mn-lt"/>
          <a:ea typeface="+mn-ea"/>
          <a:cs typeface="+mn-cs"/>
        </a:defRPr>
      </a:lvl2pPr>
      <a:lvl3pPr marL="866576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3pPr>
      <a:lvl4pPr marL="1213207" indent="-173316" algn="l" defTabSz="693262" rtl="0" eaLnBrk="1" latinLnBrk="0" hangingPunct="1">
        <a:spcBef>
          <a:spcPct val="20000"/>
        </a:spcBef>
        <a:buFont typeface="Arial" pitchFamily="34" charset="0"/>
        <a:buChar char="–"/>
        <a:defRPr sz="1555" kern="1200">
          <a:solidFill>
            <a:schemeClr val="tx1"/>
          </a:solidFill>
          <a:latin typeface="+mn-lt"/>
          <a:ea typeface="+mn-ea"/>
          <a:cs typeface="+mn-cs"/>
        </a:defRPr>
      </a:lvl4pPr>
      <a:lvl5pPr marL="1559839" indent="-173316" algn="l" defTabSz="693262" rtl="0" eaLnBrk="1" latinLnBrk="0" hangingPunct="1">
        <a:spcBef>
          <a:spcPct val="20000"/>
        </a:spcBef>
        <a:buFont typeface="Arial" pitchFamily="34" charset="0"/>
        <a:buChar char="»"/>
        <a:defRPr sz="1555" kern="1200">
          <a:solidFill>
            <a:schemeClr val="tx1"/>
          </a:solidFill>
          <a:latin typeface="+mn-lt"/>
          <a:ea typeface="+mn-ea"/>
          <a:cs typeface="+mn-cs"/>
        </a:defRPr>
      </a:lvl5pPr>
      <a:lvl6pPr marL="190647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6pPr>
      <a:lvl7pPr marL="225310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7pPr>
      <a:lvl8pPr marL="259973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8pPr>
      <a:lvl9pPr marL="294636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1pPr>
      <a:lvl2pPr marL="346631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2pPr>
      <a:lvl3pPr marL="693262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3pPr>
      <a:lvl4pPr marL="103989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386523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73315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07978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42641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77304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5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em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3.xml"/><Relationship Id="rId4" Type="http://schemas.openxmlformats.org/officeDocument/2006/relationships/image" Target="../media/image6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8.xml"/><Relationship Id="rId18" Type="http://schemas.openxmlformats.org/officeDocument/2006/relationships/image" Target="../media/image27.png"/><Relationship Id="rId3" Type="http://schemas.openxmlformats.org/officeDocument/2006/relationships/audio" Target="../media/audio2.wav"/><Relationship Id="rId21" Type="http://schemas.openxmlformats.org/officeDocument/2006/relationships/slide" Target="slide7.xml"/><Relationship Id="rId7" Type="http://schemas.openxmlformats.org/officeDocument/2006/relationships/image" Target="../media/image18.png"/><Relationship Id="rId12" Type="http://schemas.openxmlformats.org/officeDocument/2006/relationships/image" Target="../media/image23.gif"/><Relationship Id="rId17" Type="http://schemas.openxmlformats.org/officeDocument/2006/relationships/slide" Target="slide5.xml"/><Relationship Id="rId2" Type="http://schemas.openxmlformats.org/officeDocument/2006/relationships/audio" Target="../media/audio1.wav"/><Relationship Id="rId16" Type="http://schemas.openxmlformats.org/officeDocument/2006/relationships/image" Target="../media/image26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1.png"/><Relationship Id="rId5" Type="http://schemas.openxmlformats.org/officeDocument/2006/relationships/image" Target="../media/image16.png"/><Relationship Id="rId15" Type="http://schemas.openxmlformats.org/officeDocument/2006/relationships/image" Target="../media/image25.png"/><Relationship Id="rId23" Type="http://schemas.openxmlformats.org/officeDocument/2006/relationships/image" Target="../media/image30.png"/><Relationship Id="rId10" Type="http://schemas.openxmlformats.org/officeDocument/2006/relationships/image" Target="../media/image21.png"/><Relationship Id="rId19" Type="http://schemas.openxmlformats.org/officeDocument/2006/relationships/slide" Target="slide6.xml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4.png"/><Relationship Id="rId22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3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3.pn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slide" Target="slide4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5" y="-56336"/>
            <a:ext cx="900972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32270" y="6358"/>
            <a:ext cx="500928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Đoàn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endParaRPr kumimoji="0" lang="en-US" sz="336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04484" y="2313148"/>
            <a:ext cx="9724633" cy="1271610"/>
          </a:xfrm>
          <a:prstGeom prst="rect">
            <a:avLst/>
          </a:prstGeom>
          <a:noFill/>
        </p:spPr>
        <p:txBody>
          <a:bodyPr wrap="square" lIns="88879" tIns="44440" rIns="88879" bIns="44440">
            <a:spAutoFit/>
          </a:bodyPr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MỪNG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endParaRPr kumimoji="0" lang="en-US" sz="3840" b="1" i="1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VẦN</a:t>
            </a:r>
            <a:endParaRPr kumimoji="0" lang="en-US" sz="3840" b="1" i="1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7991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/>
        </p:nvSpPr>
        <p:spPr bwMode="auto">
          <a:xfrm>
            <a:off x="504382" y="856049"/>
            <a:ext cx="10972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9723" tIns="54862" rIns="109723" bIns="54862"/>
          <a:lstStyle/>
          <a:p>
            <a:pPr marL="0" marR="0" lvl="0" indent="0" algn="l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356" y="154319"/>
            <a:ext cx="350084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</a:t>
            </a:r>
            <a:r>
              <a:rPr kumimoji="0" lang="en-US" sz="384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Làm</a:t>
            </a:r>
            <a:r>
              <a:rPr kumimoji="0" lang="en-US" sz="384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84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quen</a:t>
            </a:r>
            <a:endParaRPr kumimoji="0" lang="en-US" sz="384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82" y="1416346"/>
            <a:ext cx="5191715" cy="36128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80944" y="1508679"/>
            <a:ext cx="6011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6000" b="1" dirty="0" err="1">
                <a:latin typeface="UTM Avo" panose="02040603050506020204" pitchFamily="18" charset="0"/>
                <a:cs typeface="Times New Roman" pitchFamily="18" charset="0"/>
              </a:rPr>
              <a:t>chuồn</a:t>
            </a:r>
            <a:r>
              <a:rPr lang="en-US" sz="6000" b="1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latin typeface="UTM Avo" panose="02040603050506020204" pitchFamily="18" charset="0"/>
                <a:cs typeface="Times New Roman" pitchFamily="18" charset="0"/>
              </a:rPr>
              <a:t>chuồn</a:t>
            </a:r>
            <a:endParaRPr lang="en-US" sz="6000" b="1" dirty="0"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26462" y="2714940"/>
            <a:ext cx="2862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6000" b="1" dirty="0" err="1" smtClean="0">
                <a:latin typeface="UTM Avo" panose="02040603050506020204" pitchFamily="18" charset="0"/>
                <a:cs typeface="Times New Roman" pitchFamily="18" charset="0"/>
              </a:rPr>
              <a:t>ch</a:t>
            </a:r>
            <a:r>
              <a:rPr lang="en-US" sz="60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uồn</a:t>
            </a:r>
            <a:endParaRPr lang="en-US" sz="60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20510" y="4017986"/>
            <a:ext cx="2130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66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uôn</a:t>
            </a:r>
            <a:r>
              <a:rPr lang="en-US" sz="6000" b="1" dirty="0">
                <a:solidFill>
                  <a:srgbClr val="1F497D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85251" y="1508678"/>
            <a:ext cx="6011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6000" b="1" dirty="0" err="1">
                <a:latin typeface="UTM Avo" panose="02040603050506020204" pitchFamily="18" charset="0"/>
                <a:cs typeface="Times New Roman" pitchFamily="18" charset="0"/>
              </a:rPr>
              <a:t>ch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uồn</a:t>
            </a:r>
            <a:r>
              <a:rPr lang="en-US" sz="6000" b="1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latin typeface="UTM Avo" panose="02040603050506020204" pitchFamily="18" charset="0"/>
                <a:cs typeface="Times New Roman" pitchFamily="18" charset="0"/>
              </a:rPr>
              <a:t>ch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uồn</a:t>
            </a:r>
            <a:endParaRPr lang="en-US" sz="60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2930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10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/>
        </p:nvSpPr>
        <p:spPr bwMode="auto">
          <a:xfrm>
            <a:off x="504382" y="856049"/>
            <a:ext cx="10972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9723" tIns="54862" rIns="109723" bIns="54862"/>
          <a:lstStyle/>
          <a:p>
            <a:pPr marL="0" marR="0" lvl="0" indent="0" algn="l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356" y="154319"/>
            <a:ext cx="350084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</a:t>
            </a:r>
            <a:r>
              <a:rPr kumimoji="0" lang="en-US" sz="384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Làm</a:t>
            </a:r>
            <a:r>
              <a:rPr kumimoji="0" lang="en-US" sz="384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84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quen</a:t>
            </a:r>
            <a:endParaRPr kumimoji="0" lang="en-US" sz="384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89491" y="3403777"/>
            <a:ext cx="2130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6600" b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smtClean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uôt</a:t>
            </a:r>
            <a:r>
              <a:rPr lang="en-US" sz="6000" b="1" smtClean="0">
                <a:solidFill>
                  <a:srgbClr val="1F497D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9287" y="1639881"/>
            <a:ext cx="3616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6000" b="1">
                <a:latin typeface="UTM Avo" panose="02040603050506020204" pitchFamily="18" charset="0"/>
                <a:cs typeface="Times New Roman" pitchFamily="18" charset="0"/>
              </a:rPr>
              <a:t>c</a:t>
            </a:r>
            <a:r>
              <a:rPr lang="en-US" sz="6000" b="1" smtClean="0">
                <a:latin typeface="UTM Avo" panose="02040603050506020204" pitchFamily="18" charset="0"/>
                <a:cs typeface="Times New Roman" pitchFamily="18" charset="0"/>
              </a:rPr>
              <a:t>h</a:t>
            </a:r>
            <a:r>
              <a:rPr lang="en-US" sz="6000" b="1" smtClean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uột</a:t>
            </a:r>
            <a:endParaRPr lang="en-US" sz="60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9783"/>
            <a:ext cx="5587413" cy="288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686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4500" y="1410330"/>
            <a:ext cx="2362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uôn</a:t>
            </a:r>
            <a:endParaRPr lang="en-US" sz="66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14377" y="1410370"/>
            <a:ext cx="2514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uôt</a:t>
            </a:r>
            <a:endParaRPr lang="en-US" sz="66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47768" y="3716770"/>
            <a:ext cx="32398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latin typeface="UTM Avo" panose="02040603050506020204" pitchFamily="18" charset="0"/>
                <a:cs typeface="Times New Roman" pitchFamily="18" charset="0"/>
              </a:rPr>
              <a:t>ch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uôt</a:t>
            </a:r>
            <a:endParaRPr lang="en-US" sz="66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044" y="3555147"/>
            <a:ext cx="45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9600" dirty="0"/>
          </a:p>
        </p:txBody>
      </p:sp>
      <p:grpSp>
        <p:nvGrpSpPr>
          <p:cNvPr id="6" name="Group 5"/>
          <p:cNvGrpSpPr/>
          <p:nvPr/>
        </p:nvGrpSpPr>
        <p:grpSpPr>
          <a:xfrm>
            <a:off x="1009674" y="3806730"/>
            <a:ext cx="7446093" cy="1112330"/>
            <a:chOff x="576376" y="4962708"/>
            <a:chExt cx="7446093" cy="1112330"/>
          </a:xfrm>
        </p:grpSpPr>
        <p:sp>
          <p:nvSpPr>
            <p:cNvPr id="7" name="TextBox 6"/>
            <p:cNvSpPr txBox="1"/>
            <p:nvPr/>
          </p:nvSpPr>
          <p:spPr>
            <a:xfrm>
              <a:off x="576376" y="5034883"/>
              <a:ext cx="62131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6000" b="1" dirty="0" err="1">
                  <a:latin typeface="UTM Avo" panose="02040603050506020204" pitchFamily="18" charset="0"/>
                  <a:cs typeface="Times New Roman" pitchFamily="18" charset="0"/>
                </a:rPr>
                <a:t>chuồn</a:t>
              </a:r>
              <a:r>
                <a:rPr lang="en-US" sz="60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6000" b="1" dirty="0" err="1">
                  <a:latin typeface="UTM Avo" panose="02040603050506020204" pitchFamily="18" charset="0"/>
                  <a:cs typeface="Times New Roman" pitchFamily="18" charset="0"/>
                </a:rPr>
                <a:t>chuồn</a:t>
              </a:r>
              <a:endParaRPr lang="en-US" sz="60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26418" y="4967554"/>
              <a:ext cx="4725686" cy="1107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6600" b="1" dirty="0">
                  <a:solidFill>
                    <a:srgbClr val="1F497D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000" b="1" dirty="0" err="1">
                  <a:solidFill>
                    <a:srgbClr val="FF0000"/>
                  </a:solidFill>
                  <a:latin typeface="UTM Avo" panose="02040603050506020204" pitchFamily="18" charset="0"/>
                  <a:cs typeface="Times New Roman" pitchFamily="18" charset="0"/>
                </a:rPr>
                <a:t>uôn</a:t>
              </a:r>
              <a:r>
                <a:rPr lang="en-US" sz="6000" b="1" dirty="0">
                  <a:solidFill>
                    <a:srgbClr val="1F497D"/>
                  </a:solidFill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endPara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96783" y="4962708"/>
              <a:ext cx="47256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6600" b="1" dirty="0">
                  <a:solidFill>
                    <a:srgbClr val="1F497D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000" b="1" dirty="0" err="1">
                  <a:solidFill>
                    <a:srgbClr val="FF0000"/>
                  </a:solidFill>
                  <a:latin typeface="UTM Avo" panose="02040603050506020204" pitchFamily="18" charset="0"/>
                  <a:cs typeface="Times New Roman" pitchFamily="18" charset="0"/>
                </a:rPr>
                <a:t>uôn</a:t>
              </a:r>
              <a:r>
                <a:rPr lang="en-US" sz="6000" b="1" dirty="0">
                  <a:solidFill>
                    <a:srgbClr val="1F497D"/>
                  </a:solidFill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endParaRPr lang="en-US" sz="66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81965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5" descr="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839"/>
            <a:ext cx="12191999" cy="637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3096" descr="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525463"/>
            <a:ext cx="6357937" cy="629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092" descr="PPT素材-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2446338"/>
            <a:ext cx="4651375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65180" y="2123711"/>
            <a:ext cx="5561351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So </a:t>
            </a:r>
            <a:r>
              <a:rPr lang="en-US" altLang="en-US" sz="4400" b="1" dirty="0" err="1">
                <a:latin typeface="UTM Avo"/>
                <a:ea typeface="SimSun" panose="02010600030101010101" pitchFamily="2" charset="-122"/>
              </a:rPr>
              <a:t>sánh</a:t>
            </a: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dirty="0" err="1">
                <a:latin typeface="UTM Avo"/>
                <a:ea typeface="SimSun" panose="02010600030101010101" pitchFamily="2" charset="-122"/>
              </a:rPr>
              <a:t>điểm</a:t>
            </a: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dirty="0" err="1">
                <a:latin typeface="UTM Avo"/>
                <a:ea typeface="SimSun" panose="02010600030101010101" pitchFamily="2" charset="-122"/>
              </a:rPr>
              <a:t>giống</a:t>
            </a: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dirty="0" err="1">
                <a:latin typeface="UTM Avo"/>
                <a:ea typeface="SimSun" panose="02010600030101010101" pitchFamily="2" charset="-122"/>
              </a:rPr>
              <a:t>và</a:t>
            </a: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dirty="0" err="1">
                <a:latin typeface="UTM Avo"/>
                <a:ea typeface="SimSun" panose="02010600030101010101" pitchFamily="2" charset="-122"/>
              </a:rPr>
              <a:t>khác</a:t>
            </a: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dirty="0" err="1">
                <a:latin typeface="UTM Avo"/>
                <a:ea typeface="SimSun" panose="02010600030101010101" pitchFamily="2" charset="-122"/>
              </a:rPr>
              <a:t>nhau</a:t>
            </a: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err="1">
                <a:latin typeface="UTM Avo"/>
                <a:ea typeface="SimSun" panose="02010600030101010101" pitchFamily="2" charset="-122"/>
              </a:rPr>
              <a:t>của</a:t>
            </a:r>
            <a:r>
              <a:rPr lang="en-US" altLang="en-US" sz="4400" b="1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smtClean="0">
                <a:latin typeface="UTM Avo"/>
                <a:ea typeface="SimSun" panose="02010600030101010101" pitchFamily="2" charset="-122"/>
              </a:rPr>
              <a:t>vần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4400" b="1" smtClean="0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dirty="0" err="1">
                <a:solidFill>
                  <a:srgbClr val="FF0000"/>
                </a:solidFill>
                <a:latin typeface="UTM Avo"/>
                <a:ea typeface="SimSun" panose="02010600030101010101" pitchFamily="2" charset="-122"/>
              </a:rPr>
              <a:t>uôn</a:t>
            </a:r>
            <a:r>
              <a:rPr lang="en-US" altLang="en-US" sz="4400" b="1" dirty="0">
                <a:solidFill>
                  <a:srgbClr val="FF0000"/>
                </a:solidFill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dirty="0" err="1">
                <a:latin typeface="UTM Avo"/>
                <a:ea typeface="SimSun" panose="02010600030101010101" pitchFamily="2" charset="-122"/>
              </a:rPr>
              <a:t>và</a:t>
            </a: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 </a:t>
            </a:r>
            <a:r>
              <a:rPr lang="en-US" altLang="en-US" sz="4400" b="1" dirty="0" err="1">
                <a:solidFill>
                  <a:srgbClr val="FF0000"/>
                </a:solidFill>
                <a:latin typeface="UTM Avo"/>
                <a:ea typeface="SimSun" panose="02010600030101010101" pitchFamily="2" charset="-122"/>
              </a:rPr>
              <a:t>uôt</a:t>
            </a:r>
            <a:r>
              <a:rPr lang="en-US" altLang="en-US" sz="4400" b="1" dirty="0">
                <a:latin typeface="UTM Avo"/>
                <a:ea typeface="SimSun" panose="02010600030101010101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98795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863" y="0"/>
            <a:ext cx="9928680" cy="69217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08830" y="2876398"/>
            <a:ext cx="328077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uô</a:t>
            </a:r>
            <a:r>
              <a:rPr lang="vi-VN" sz="11500" b="1" dirty="0">
                <a:solidFill>
                  <a:srgbClr val="FF0000"/>
                </a:solidFill>
                <a:latin typeface="UTM Avo" panose="02040603050506020204" pitchFamily="18" charset="0"/>
              </a:rPr>
              <a:t>n</a:t>
            </a:r>
            <a:endParaRPr lang="en-US" sz="115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20708" y="2876398"/>
            <a:ext cx="34398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uô</a:t>
            </a:r>
            <a:r>
              <a:rPr lang="vi-VN" sz="11500" b="1" dirty="0">
                <a:solidFill>
                  <a:srgbClr val="FF0000"/>
                </a:solidFill>
                <a:latin typeface="UTM Avo" panose="02040603050506020204" pitchFamily="18" charset="0"/>
              </a:rPr>
              <a:t>t</a:t>
            </a:r>
            <a:endParaRPr lang="en-US" sz="115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08830" y="2876398"/>
            <a:ext cx="328077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uô</a:t>
            </a:r>
            <a:r>
              <a:rPr lang="vi-VN" sz="11500" b="1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n</a:t>
            </a:r>
            <a:endParaRPr lang="en-US" sz="11500" b="1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0707" y="2876398"/>
            <a:ext cx="34398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uô</a:t>
            </a:r>
            <a:r>
              <a:rPr lang="vi-VN" sz="11500" b="1" dirty="0">
                <a:solidFill>
                  <a:schemeClr val="accent5">
                    <a:lumMod val="50000"/>
                  </a:schemeClr>
                </a:solidFill>
                <a:latin typeface="UTM Avo" panose="02040603050506020204" pitchFamily="18" charset="0"/>
              </a:rPr>
              <a:t>t</a:t>
            </a:r>
            <a:endParaRPr lang="en-US" sz="11500" b="1" dirty="0">
              <a:solidFill>
                <a:schemeClr val="accent5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358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7" b="10688"/>
          <a:stretch/>
        </p:blipFill>
        <p:spPr>
          <a:xfrm>
            <a:off x="722493" y="0"/>
            <a:ext cx="10032592" cy="66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996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346" y="2125311"/>
            <a:ext cx="3548040" cy="904863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3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80" dirty="0" smtClean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c¸ </a:t>
            </a:r>
            <a:r>
              <a:rPr lang="en-US" sz="5280" dirty="0" err="1" smtClean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chuån</a:t>
            </a:r>
            <a:endParaRPr lang="en-US" sz="4800" dirty="0">
              <a:solidFill>
                <a:srgbClr val="00206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2386167" y="1665224"/>
            <a:ext cx="457201" cy="52525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8022" y="-51245"/>
            <a:ext cx="777114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uôn</a:t>
            </a:r>
            <a:endParaRPr lang="en-US" sz="336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33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uôt</a:t>
            </a:r>
            <a:endParaRPr lang="en-US" sz="336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18264" y="2104228"/>
            <a:ext cx="3667796" cy="904863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32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5280" smtClean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vuèt nhän</a:t>
            </a:r>
            <a:endParaRPr lang="en-US" sz="4800" dirty="0">
              <a:solidFill>
                <a:srgbClr val="00206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077664" y="1653820"/>
            <a:ext cx="457201" cy="52525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51184" y="2088950"/>
            <a:ext cx="3306988" cy="904863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320"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5280" smtClean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cuén chØ</a:t>
            </a:r>
            <a:endParaRPr lang="en-US" sz="4800" dirty="0">
              <a:solidFill>
                <a:srgbClr val="00206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9973778" y="1645007"/>
            <a:ext cx="457201" cy="52525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5035" y="4612072"/>
            <a:ext cx="2726702" cy="830997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smtClean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tuèt lóa</a:t>
            </a:r>
            <a:endParaRPr lang="en-US" sz="5280" dirty="0">
              <a:solidFill>
                <a:srgbClr val="00206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699785" y="4189416"/>
            <a:ext cx="457201" cy="52525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D1CFD3EA-2BDF-C741-B33D-EB7B64C8FB3A}"/>
              </a:ext>
            </a:extLst>
          </p:cNvPr>
          <p:cNvCxnSpPr>
            <a:cxnSpLocks/>
          </p:cNvCxnSpPr>
          <p:nvPr/>
        </p:nvCxnSpPr>
        <p:spPr>
          <a:xfrm>
            <a:off x="380346" y="1135690"/>
            <a:ext cx="10972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862349" y="4548486"/>
            <a:ext cx="3686372" cy="904863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320">
                <a:latin typeface=".VnAvant" panose="020B7200000000000000" pitchFamily="34" charset="0"/>
                <a:cs typeface="Times New Roman" panose="02020603050405020304" pitchFamily="18" charset="0"/>
              </a:rPr>
              <a:t>   </a:t>
            </a:r>
            <a:r>
              <a:rPr lang="en-US" sz="5280" smtClean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buån b·</a:t>
            </a:r>
            <a:endParaRPr lang="en-US" sz="4800" dirty="0">
              <a:solidFill>
                <a:srgbClr val="00206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8721904" y="4189416"/>
            <a:ext cx="457201" cy="52525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8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Straight Connector 30"/>
          <p:cNvCxnSpPr>
            <a:cxnSpLocks/>
          </p:cNvCxnSpPr>
          <p:nvPr/>
        </p:nvCxnSpPr>
        <p:spPr>
          <a:xfrm flipV="1">
            <a:off x="1732909" y="2931937"/>
            <a:ext cx="2071648" cy="37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</p:cNvCxnSpPr>
          <p:nvPr/>
        </p:nvCxnSpPr>
        <p:spPr>
          <a:xfrm>
            <a:off x="4880219" y="2885012"/>
            <a:ext cx="1197445" cy="899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>
            <a:off x="4880214" y="2968137"/>
            <a:ext cx="11974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8950504" y="2931937"/>
            <a:ext cx="1480475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7392999" y="5330130"/>
            <a:ext cx="1667761" cy="39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>
            <a:off x="2635300" y="5290547"/>
            <a:ext cx="1064490" cy="179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>
            <a:off x="2635295" y="5373672"/>
            <a:ext cx="1064490" cy="179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4887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>
            <a:extLst>
              <a:ext uri="{FF2B5EF4-FFF2-40B4-BE49-F238E27FC236}">
                <a16:creationId xmlns="" xmlns:a16="http://schemas.microsoft.com/office/drawing/2014/main" id="{E5964E8C-3340-4D64-845F-50E382DA7732}"/>
              </a:ext>
            </a:extLst>
          </p:cNvPr>
          <p:cNvSpPr/>
          <p:nvPr/>
        </p:nvSpPr>
        <p:spPr>
          <a:xfrm>
            <a:off x="1894115" y="2265131"/>
            <a:ext cx="3265714" cy="3082481"/>
          </a:xfrm>
          <a:prstGeom prst="rect">
            <a:avLst/>
          </a:prstGeom>
          <a:solidFill>
            <a:srgbClr val="CCFFC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zihun35hao-jindianyahei" panose="00000500000000000000" pitchFamily="2" charset="-122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sp>
        <p:nvSpPr>
          <p:cNvPr id="3" name="梯形 1">
            <a:extLst>
              <a:ext uri="{FF2B5EF4-FFF2-40B4-BE49-F238E27FC236}">
                <a16:creationId xmlns="" xmlns:a16="http://schemas.microsoft.com/office/drawing/2014/main" id="{BC5CDD15-6D6E-48E1-B6BB-8631F4E6ACAA}"/>
              </a:ext>
            </a:extLst>
          </p:cNvPr>
          <p:cNvSpPr/>
          <p:nvPr/>
        </p:nvSpPr>
        <p:spPr>
          <a:xfrm flipV="1">
            <a:off x="613953" y="444133"/>
            <a:ext cx="10868299" cy="1056015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zihun35hao-jindianyahei" panose="00000500000000000000" pitchFamily="2" charset="-122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4115" y="587421"/>
            <a:ext cx="9588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4400" b="1" dirty="0">
                <a:solidFill>
                  <a:prstClr val="black"/>
                </a:solidFill>
                <a:latin typeface="UTM Avo" panose="02040603050506020204" pitchFamily="18" charset="0"/>
              </a:rPr>
              <a:t>Tìm tiếng ngoài bài có vần:</a:t>
            </a:r>
            <a:endParaRPr lang="en-US" sz="4400" b="1" dirty="0">
              <a:solidFill>
                <a:prstClr val="black"/>
              </a:solidFill>
              <a:latin typeface="UTM Avo" panose="0204060305050602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79801" y="3021541"/>
            <a:ext cx="25761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uô</a:t>
            </a:r>
            <a:r>
              <a:rPr lang="vi-VN" sz="9600" b="1" dirty="0">
                <a:solidFill>
                  <a:srgbClr val="FF0000"/>
                </a:solidFill>
                <a:latin typeface="UTM Avo" panose="02040603050506020204" pitchFamily="18" charset="0"/>
              </a:rPr>
              <a:t>n</a:t>
            </a:r>
            <a:endParaRPr lang="en-US" sz="96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6" name="矩形 9">
            <a:extLst>
              <a:ext uri="{FF2B5EF4-FFF2-40B4-BE49-F238E27FC236}">
                <a16:creationId xmlns="" xmlns:a16="http://schemas.microsoft.com/office/drawing/2014/main" id="{8F6BFA0F-1632-48A9-ACF4-19EDAA2439DA}"/>
              </a:ext>
            </a:extLst>
          </p:cNvPr>
          <p:cNvSpPr/>
          <p:nvPr/>
        </p:nvSpPr>
        <p:spPr>
          <a:xfrm>
            <a:off x="7328262" y="2265131"/>
            <a:ext cx="3030583" cy="3082481"/>
          </a:xfrm>
          <a:prstGeom prst="rect">
            <a:avLst/>
          </a:prstGeom>
          <a:solidFill>
            <a:srgbClr val="CCFFC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zihun35hao-jindianyahei" panose="00000500000000000000" pitchFamily="2" charset="-122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57736" y="3021541"/>
            <a:ext cx="27011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uô</a:t>
            </a:r>
            <a:r>
              <a:rPr lang="vi-VN" sz="9600" b="1" dirty="0">
                <a:solidFill>
                  <a:srgbClr val="FF0000"/>
                </a:solidFill>
                <a:latin typeface="UTM Avo" panose="02040603050506020204" pitchFamily="18" charset="0"/>
              </a:rPr>
              <a:t>t</a:t>
            </a:r>
            <a:endParaRPr lang="en-US" sz="96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4482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852" y="301574"/>
            <a:ext cx="4376446" cy="57625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15259" y="1946556"/>
            <a:ext cx="43764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6000" b="1" dirty="0">
                <a:solidFill>
                  <a:prstClr val="black"/>
                </a:solidFill>
                <a:latin typeface="UTM Avo" panose="02040603050506020204" pitchFamily="18" charset="0"/>
              </a:rPr>
              <a:t>Tập</a:t>
            </a:r>
            <a:r>
              <a:rPr lang="en-US" sz="6000" b="1" dirty="0">
                <a:solidFill>
                  <a:prstClr val="black"/>
                </a:solidFill>
                <a:latin typeface="UTM Avo" panose="02040603050506020204" pitchFamily="18" charset="0"/>
              </a:rPr>
              <a:t> </a:t>
            </a:r>
            <a:r>
              <a:rPr lang="vi-VN" sz="6000" b="1" dirty="0">
                <a:solidFill>
                  <a:prstClr val="black"/>
                </a:solidFill>
                <a:latin typeface="UTM Avo" panose="02040603050506020204" pitchFamily="18" charset="0"/>
                <a:cs typeface="+mn-cs"/>
              </a:rPr>
              <a:t>viết </a:t>
            </a:r>
            <a:endParaRPr lang="en-US" sz="6000" b="1" dirty="0">
              <a:solidFill>
                <a:prstClr val="black"/>
              </a:solidFill>
              <a:latin typeface="UTM Avo" panose="02040603050506020204" pitchFamily="18" charset="0"/>
              <a:cs typeface="+mn-cs"/>
            </a:endParaRPr>
          </a:p>
        </p:txBody>
      </p:sp>
      <p:pic>
        <p:nvPicPr>
          <p:cNvPr id="4" name="Picture 3" descr="Phim Hoạt Hình Học Sinh Học Sinh Cậu Bé, Phim Hoạt Hình, Nhà, Suốt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87" b="96250" l="9844" r="91719">
                        <a14:foregroundMark x1="42031" y1="53125" x2="71406" y2="82500"/>
                        <a14:foregroundMark x1="64219" y1="50469" x2="36094" y2="79219"/>
                        <a14:foregroundMark x1="46563" y1="49063" x2="57031" y2="49844"/>
                        <a14:foregroundMark x1="39375" y1="53125" x2="40000" y2="5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878" y="742791"/>
            <a:ext cx="6569121" cy="528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8" descr="觅元素58b0fbac4bf9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" y="5622865"/>
            <a:ext cx="6578221" cy="88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19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>
            <a:extLst>
              <a:ext uri="{FF2B5EF4-FFF2-40B4-BE49-F238E27FC236}">
                <a16:creationId xmlns="" xmlns:a16="http://schemas.microsoft.com/office/drawing/2014/main" id="{09B6A8AA-FF9D-4CEC-BB45-A428792DF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78" b="95067" l="9783" r="89946">
                        <a14:foregroundMark x1="25000" y1="78027" x2="26359" y2="71749"/>
                        <a14:foregroundMark x1="38859" y1="42152" x2="43750" y2="31390"/>
                        <a14:foregroundMark x1="68478" y1="33184" x2="76630" y2="36771"/>
                        <a14:foregroundMark x1="49457" y1="44843" x2="49457" y2="45740"/>
                        <a14:foregroundMark x1="30978" y1="12108" x2="30978" y2="12108"/>
                        <a14:foregroundMark x1="19565" y1="6726" x2="19565" y2="6726"/>
                        <a14:foregroundMark x1="37228" y1="18386" x2="36685" y2="19283"/>
                        <a14:foregroundMark x1="39402" y1="23318" x2="38587" y2="25561"/>
                        <a14:foregroundMark x1="43750" y1="13004" x2="43750" y2="13901"/>
                        <a14:foregroundMark x1="15217" y1="95067" x2="15217" y2="95067"/>
                        <a14:foregroundMark x1="33967" y1="13004" x2="33967" y2="130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622185">
            <a:off x="56835" y="5226309"/>
            <a:ext cx="2487796" cy="1692234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55813" y="221005"/>
            <a:ext cx="3082473" cy="57728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dirty="0">
                <a:solidFill>
                  <a:schemeClr val="tx1"/>
                </a:solidFill>
                <a:latin typeface="UTM Avo" panose="02040603050506020204" pitchFamily="18" charset="0"/>
              </a:rPr>
              <a:t>3. </a:t>
            </a:r>
            <a:r>
              <a:rPr lang="en-US" sz="4000" b="1" dirty="0" err="1">
                <a:solidFill>
                  <a:schemeClr val="tx1"/>
                </a:solidFill>
                <a:latin typeface="UTM Avo" panose="02040603050506020204" pitchFamily="18" charset="0"/>
              </a:rPr>
              <a:t>Tập</a:t>
            </a:r>
            <a:r>
              <a:rPr lang="en-US" sz="4000" b="1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UTM Avo" panose="02040603050506020204" pitchFamily="18" charset="0"/>
              </a:rPr>
              <a:t>viết</a:t>
            </a:r>
            <a:endParaRPr lang="en-US" sz="4000" b="1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7" t="19749" r="6494" b="1987"/>
          <a:stretch/>
        </p:blipFill>
        <p:spPr>
          <a:xfrm>
            <a:off x="769257" y="1886856"/>
            <a:ext cx="11091324" cy="190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823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6">
            <a:extLst>
              <a:ext uri="{FF2B5EF4-FFF2-40B4-BE49-F238E27FC236}">
                <a16:creationId xmlns="" xmlns:a16="http://schemas.microsoft.com/office/drawing/2014/main" id="{91496B80-1B57-496D-94B4-06CDB715269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94" r="9742" b="11258"/>
          <a:stretch/>
        </p:blipFill>
        <p:spPr>
          <a:xfrm>
            <a:off x="721228" y="1359568"/>
            <a:ext cx="9342777" cy="503406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6680200"/>
            <a:ext cx="12192000" cy="1778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21855" tIns="60928" rIns="121855" bIns="60928" spcCol="0" rtlCol="0" anchor="ctr"/>
          <a:lstStyle/>
          <a:p>
            <a:pPr algn="ctr"/>
            <a:endParaRPr lang="en-US" sz="2400">
              <a:solidFill>
                <a:srgbClr val="0070C0"/>
              </a:solidFill>
            </a:endParaRPr>
          </a:p>
        </p:txBody>
      </p:sp>
      <p:pic>
        <p:nvPicPr>
          <p:cNvPr id="4" name="图片 37">
            <a:extLst>
              <a:ext uri="{FF2B5EF4-FFF2-40B4-BE49-F238E27FC236}">
                <a16:creationId xmlns="" xmlns:a16="http://schemas.microsoft.com/office/drawing/2014/main" id="{CA51BFDD-7EB2-41C7-B1D2-9A78363AE0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8735" y="0"/>
            <a:ext cx="2052744" cy="225497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23"/>
          <p:cNvGrpSpPr/>
          <p:nvPr/>
        </p:nvGrpSpPr>
        <p:grpSpPr>
          <a:xfrm>
            <a:off x="-11723" y="5556837"/>
            <a:ext cx="12203723" cy="1123363"/>
            <a:chOff x="-17585" y="5729324"/>
            <a:chExt cx="12203723" cy="1123362"/>
          </a:xfrm>
        </p:grpSpPr>
        <p:pic>
          <p:nvPicPr>
            <p:cNvPr id="6" name="图片 24"/>
            <p:cNvPicPr>
              <a:picLocks noChangeAspect="1"/>
            </p:cNvPicPr>
            <p:nvPr/>
          </p:nvPicPr>
          <p:blipFill rotWithShape="1">
            <a:blip r:embed="rId7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7" name="图片 25"/>
            <p:cNvPicPr>
              <a:picLocks noChangeAspect="1"/>
            </p:cNvPicPr>
            <p:nvPr/>
          </p:nvPicPr>
          <p:blipFill rotWithShape="1">
            <a:blip r:embed="rId7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8" name="图片 3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793271" y="2030136"/>
            <a:ext cx="2448732" cy="4925179"/>
          </a:xfrm>
          <a:prstGeom prst="rect">
            <a:avLst/>
          </a:prstGeom>
        </p:spPr>
      </p:pic>
      <p:pic>
        <p:nvPicPr>
          <p:cNvPr id="9" name="PA_图片 3">
            <a:extLst>
              <a:ext uri="{FF2B5EF4-FFF2-40B4-BE49-F238E27FC236}">
                <a16:creationId xmlns="" xmlns:a16="http://schemas.microsoft.com/office/drawing/2014/main" id="{5B74BE9E-C78D-4DEC-B03F-FC27DD5091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8007" y="2868929"/>
            <a:ext cx="3713956" cy="37139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7190" y="2795323"/>
            <a:ext cx="6743055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pPr algn="l"/>
            <a:r>
              <a:rPr lang="en-US" sz="8000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KHỞI</a:t>
            </a:r>
            <a:r>
              <a:rPr lang="en-US" sz="8000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8000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ĐỘNG</a:t>
            </a:r>
            <a:endParaRPr lang="en-US" sz="8000" dirty="0">
              <a:solidFill>
                <a:srgbClr val="0070C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93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023" y="268516"/>
            <a:ext cx="9728777" cy="658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11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882" y="0"/>
            <a:ext cx="9867040" cy="669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716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8918" descr="1-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333" y="2526194"/>
            <a:ext cx="2119671" cy="31561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38916" descr="1-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438" y="1988921"/>
            <a:ext cx="2554852" cy="40697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8919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03016">
            <a:off x="3371755" y="402158"/>
            <a:ext cx="6089012" cy="605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908542" y="2526194"/>
            <a:ext cx="43749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>
                <a:solidFill>
                  <a:srgbClr val="FF0000"/>
                </a:solidFill>
                <a:latin typeface="UTM Avo" panose="02040603050506020204" pitchFamily="18" charset="0"/>
                <a:cs typeface="+mn-ea"/>
                <a:sym typeface="+mn-lt"/>
              </a:rPr>
              <a:t>THƯ GIÃN</a:t>
            </a:r>
          </a:p>
        </p:txBody>
      </p:sp>
    </p:spTree>
    <p:extLst>
      <p:ext uri="{BB962C8B-B14F-4D97-AF65-F5344CB8AC3E}">
        <p14:creationId xmlns:p14="http://schemas.microsoft.com/office/powerpoint/2010/main" val="4051214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1430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58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88A09766-FA27-486D-9B23-6E0FF9AD7A41}"/>
              </a:ext>
            </a:extLst>
          </p:cNvPr>
          <p:cNvSpPr/>
          <p:nvPr/>
        </p:nvSpPr>
        <p:spPr>
          <a:xfrm>
            <a:off x="231368" y="242139"/>
            <a:ext cx="2506880" cy="663879"/>
          </a:xfrm>
          <a:prstGeom prst="roundRect">
            <a:avLst/>
          </a:prstGeom>
          <a:solidFill>
            <a:srgbClr val="CEF3FE"/>
          </a:solidFill>
          <a:ln w="12700" cap="flat" cmpd="sng" algn="ctr">
            <a:solidFill>
              <a:srgbClr val="D2F4F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3200" b="1" kern="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4. </a:t>
            </a:r>
            <a:r>
              <a:rPr lang="en-SG" sz="3200" b="1" kern="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Tập</a:t>
            </a:r>
            <a:r>
              <a:rPr lang="en-SG" sz="3200" b="1" kern="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SG" sz="3200" b="1" kern="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đọc</a:t>
            </a:r>
            <a:endParaRPr lang="en-SG" sz="3200" kern="0" dirty="0">
              <a:solidFill>
                <a:srgbClr val="002060"/>
              </a:solidFill>
              <a:latin typeface="UTM Avo" panose="02040603050506020204" pitchFamily="18" charset="0"/>
              <a:cs typeface="+mn-cs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="" xmlns:a16="http://schemas.microsoft.com/office/drawing/2014/main" id="{3708A732-D13A-4C23-BD6D-E20F4FFF66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012" y="725465"/>
            <a:ext cx="6651059" cy="507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230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9" r="-287" b="11105"/>
          <a:stretch/>
        </p:blipFill>
        <p:spPr>
          <a:xfrm>
            <a:off x="41851" y="378822"/>
            <a:ext cx="12184983" cy="5094515"/>
          </a:xfrm>
          <a:prstGeom prst="rect">
            <a:avLst/>
          </a:prstGeom>
        </p:spPr>
      </p:pic>
      <p:cxnSp>
        <p:nvCxnSpPr>
          <p:cNvPr id="3" name="Straight Connector 2"/>
          <p:cNvCxnSpPr>
            <a:cxnSpLocks/>
          </p:cNvCxnSpPr>
          <p:nvPr/>
        </p:nvCxnSpPr>
        <p:spPr>
          <a:xfrm>
            <a:off x="8115325" y="1832700"/>
            <a:ext cx="15909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3"/>
          <p:cNvCxnSpPr>
            <a:cxnSpLocks/>
          </p:cNvCxnSpPr>
          <p:nvPr/>
        </p:nvCxnSpPr>
        <p:spPr>
          <a:xfrm>
            <a:off x="8007326" y="3181386"/>
            <a:ext cx="15666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cxnSpLocks/>
          </p:cNvCxnSpPr>
          <p:nvPr/>
        </p:nvCxnSpPr>
        <p:spPr>
          <a:xfrm flipV="1">
            <a:off x="2427181" y="3839682"/>
            <a:ext cx="2328970" cy="1094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cxnSpLocks/>
          </p:cNvCxnSpPr>
          <p:nvPr/>
        </p:nvCxnSpPr>
        <p:spPr>
          <a:xfrm flipV="1">
            <a:off x="5562122" y="3839682"/>
            <a:ext cx="2303332" cy="109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3786749" y="5259408"/>
            <a:ext cx="15986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4887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6" b="15272"/>
          <a:stretch/>
        </p:blipFill>
        <p:spPr>
          <a:xfrm>
            <a:off x="2328709" y="896426"/>
            <a:ext cx="7695209" cy="55126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00361" y="126985"/>
            <a:ext cx="346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4400" b="1" dirty="0">
                <a:solidFill>
                  <a:schemeClr val="accent2"/>
                </a:solidFill>
                <a:latin typeface="UTM Avo" panose="02040603050506020204" pitchFamily="18" charset="0"/>
              </a:rPr>
              <a:t>Luyện đọc</a:t>
            </a:r>
            <a:endParaRPr lang="en-US" sz="4400" b="1" dirty="0">
              <a:solidFill>
                <a:schemeClr val="accent2"/>
              </a:solidFill>
              <a:latin typeface="UTM Avo" panose="02040603050506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64089" y="1260769"/>
            <a:ext cx="3296992" cy="5026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4400" b="1" dirty="0">
                <a:solidFill>
                  <a:srgbClr val="0070C0"/>
                </a:solidFill>
                <a:latin typeface="UTM Avo" panose="02040603050506020204" pitchFamily="18" charset="0"/>
              </a:rPr>
              <a:t>lũn cũn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4400" b="1" dirty="0">
                <a:solidFill>
                  <a:srgbClr val="0070C0"/>
                </a:solidFill>
                <a:latin typeface="UTM Avo" panose="02040603050506020204" pitchFamily="18" charset="0"/>
              </a:rPr>
              <a:t>dữ lắm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4400" b="1" dirty="0">
                <a:solidFill>
                  <a:srgbClr val="0070C0"/>
                </a:solidFill>
                <a:latin typeface="UTM Avo" panose="02040603050506020204" pitchFamily="18" charset="0"/>
              </a:rPr>
              <a:t>mắt thô lố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4400" b="1" dirty="0">
                <a:solidFill>
                  <a:srgbClr val="0070C0"/>
                </a:solidFill>
                <a:latin typeface="UTM Avo" panose="02040603050506020204" pitchFamily="18" charset="0"/>
              </a:rPr>
              <a:t>quát rõ to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4400" b="1" dirty="0">
                <a:solidFill>
                  <a:srgbClr val="0070C0"/>
                </a:solidFill>
                <a:latin typeface="UTM Avo" panose="02040603050506020204" pitchFamily="18" charset="0"/>
              </a:rPr>
              <a:t>rất hiền</a:t>
            </a:r>
            <a:endParaRPr lang="en-US" sz="4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214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5"/>
          <a:stretch/>
        </p:blipFill>
        <p:spPr>
          <a:xfrm>
            <a:off x="503761" y="738867"/>
            <a:ext cx="11432596" cy="498020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123955"/>
            <a:ext cx="3675343" cy="846266"/>
            <a:chOff x="4000467" y="260140"/>
            <a:chExt cx="3675343" cy="846266"/>
          </a:xfrm>
        </p:grpSpPr>
        <p:sp>
          <p:nvSpPr>
            <p:cNvPr id="4" name="Rounded Rectangle 3"/>
            <p:cNvSpPr/>
            <p:nvPr/>
          </p:nvSpPr>
          <p:spPr>
            <a:xfrm>
              <a:off x="5409129" y="412817"/>
              <a:ext cx="2266681" cy="540913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vi-VN" sz="3200" dirty="0">
                  <a:solidFill>
                    <a:srgbClr val="002060"/>
                  </a:solidFill>
                  <a:latin typeface="UTM Avo" panose="02040603050506020204" pitchFamily="18" charset="0"/>
                </a:rPr>
                <a:t>Tập đọc</a:t>
              </a:r>
              <a:endParaRPr lang="en-US" sz="3200" dirty="0">
                <a:solidFill>
                  <a:srgbClr val="002060"/>
                </a:solidFill>
                <a:latin typeface="UTM Avo" panose="02040603050506020204" pitchFamily="18" charset="0"/>
              </a:endParaRPr>
            </a:p>
          </p:txBody>
        </p:sp>
        <p:pic>
          <p:nvPicPr>
            <p:cNvPr id="5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467" y="260140"/>
              <a:ext cx="1712256" cy="846266"/>
            </a:xfrm>
            <a:prstGeom prst="rect">
              <a:avLst/>
            </a:prstGeom>
          </p:spPr>
        </p:pic>
      </p:grpSp>
      <p:sp>
        <p:nvSpPr>
          <p:cNvPr id="7" name="Oval 6"/>
          <p:cNvSpPr/>
          <p:nvPr/>
        </p:nvSpPr>
        <p:spPr>
          <a:xfrm>
            <a:off x="1050470" y="1255836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1055912" y="1830101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  <p:sp>
        <p:nvSpPr>
          <p:cNvPr id="9" name="Oval 8"/>
          <p:cNvSpPr/>
          <p:nvPr/>
        </p:nvSpPr>
        <p:spPr>
          <a:xfrm>
            <a:off x="4697185" y="1255836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10" name="Oval 9"/>
          <p:cNvSpPr/>
          <p:nvPr/>
        </p:nvSpPr>
        <p:spPr>
          <a:xfrm>
            <a:off x="9407838" y="2478088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</a:p>
        </p:txBody>
      </p:sp>
      <p:sp>
        <p:nvSpPr>
          <p:cNvPr id="11" name="Oval 10"/>
          <p:cNvSpPr/>
          <p:nvPr/>
        </p:nvSpPr>
        <p:spPr>
          <a:xfrm>
            <a:off x="1408662" y="2506270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</p:txBody>
      </p:sp>
      <p:sp>
        <p:nvSpPr>
          <p:cNvPr id="12" name="Oval 11"/>
          <p:cNvSpPr/>
          <p:nvPr/>
        </p:nvSpPr>
        <p:spPr>
          <a:xfrm>
            <a:off x="4871643" y="3057657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</a:p>
        </p:txBody>
      </p:sp>
      <p:sp>
        <p:nvSpPr>
          <p:cNvPr id="13" name="Oval 12"/>
          <p:cNvSpPr/>
          <p:nvPr/>
        </p:nvSpPr>
        <p:spPr>
          <a:xfrm>
            <a:off x="7831696" y="3064277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</a:p>
        </p:txBody>
      </p:sp>
      <p:sp>
        <p:nvSpPr>
          <p:cNvPr id="14" name="Oval 13"/>
          <p:cNvSpPr/>
          <p:nvPr/>
        </p:nvSpPr>
        <p:spPr>
          <a:xfrm>
            <a:off x="1394803" y="4319419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</a:p>
        </p:txBody>
      </p:sp>
      <p:sp>
        <p:nvSpPr>
          <p:cNvPr id="15" name="Oval 14"/>
          <p:cNvSpPr/>
          <p:nvPr/>
        </p:nvSpPr>
        <p:spPr>
          <a:xfrm>
            <a:off x="5338021" y="4220814"/>
            <a:ext cx="696686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</a:p>
        </p:txBody>
      </p:sp>
      <p:sp>
        <p:nvSpPr>
          <p:cNvPr id="16" name="Oval 15"/>
          <p:cNvSpPr/>
          <p:nvPr/>
        </p:nvSpPr>
        <p:spPr>
          <a:xfrm>
            <a:off x="1094010" y="3721231"/>
            <a:ext cx="228601" cy="32939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741768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5"/>
          <a:stretch/>
        </p:blipFill>
        <p:spPr>
          <a:xfrm>
            <a:off x="503761" y="738867"/>
            <a:ext cx="11432596" cy="4980209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80083" y="197954"/>
            <a:ext cx="2266681" cy="5409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200" dirty="0">
                <a:solidFill>
                  <a:srgbClr val="002060"/>
                </a:solidFill>
                <a:latin typeface="UTM Avo" panose="02040603050506020204" pitchFamily="18" charset="0"/>
              </a:rPr>
              <a:t>Tập đọc</a:t>
            </a:r>
            <a:endParaRPr lang="en-US" sz="3200" dirty="0">
              <a:solidFill>
                <a:srgbClr val="002060"/>
              </a:solidFill>
              <a:latin typeface="UTM Avo" panose="0204060305050602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4" t="32624"/>
          <a:stretch/>
        </p:blipFill>
        <p:spPr>
          <a:xfrm>
            <a:off x="503761" y="2564677"/>
            <a:ext cx="546245" cy="6381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6" t="862" r="40291" b="1458"/>
          <a:stretch/>
        </p:blipFill>
        <p:spPr>
          <a:xfrm>
            <a:off x="326946" y="4358767"/>
            <a:ext cx="723060" cy="841828"/>
          </a:xfrm>
          <a:prstGeom prst="rect">
            <a:avLst/>
          </a:prstGeom>
        </p:spPr>
      </p:pic>
      <p:pic>
        <p:nvPicPr>
          <p:cNvPr id="13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88" y="1374046"/>
            <a:ext cx="952896" cy="601225"/>
          </a:xfrm>
          <a:prstGeom prst="rect">
            <a:avLst/>
          </a:prstGeom>
        </p:spPr>
      </p:pic>
      <p:pic>
        <p:nvPicPr>
          <p:cNvPr id="14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94" y="3718167"/>
            <a:ext cx="865683" cy="54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474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5"/>
          <a:stretch/>
        </p:blipFill>
        <p:spPr>
          <a:xfrm>
            <a:off x="503761" y="738867"/>
            <a:ext cx="11432596" cy="498020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123955"/>
            <a:ext cx="3675343" cy="846266"/>
            <a:chOff x="4000467" y="260140"/>
            <a:chExt cx="3675343" cy="846266"/>
          </a:xfrm>
        </p:grpSpPr>
        <p:sp>
          <p:nvSpPr>
            <p:cNvPr id="4" name="Rounded Rectangle 3"/>
            <p:cNvSpPr/>
            <p:nvPr/>
          </p:nvSpPr>
          <p:spPr>
            <a:xfrm>
              <a:off x="5409129" y="412817"/>
              <a:ext cx="2266681" cy="540913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vi-VN" sz="3200" dirty="0">
                  <a:solidFill>
                    <a:srgbClr val="002060"/>
                  </a:solidFill>
                  <a:latin typeface="UTM Avo" panose="02040603050506020204" pitchFamily="18" charset="0"/>
                </a:rPr>
                <a:t>Tập đọc</a:t>
              </a:r>
              <a:endParaRPr lang="en-US" sz="3200" dirty="0">
                <a:solidFill>
                  <a:srgbClr val="002060"/>
                </a:solidFill>
                <a:latin typeface="UTM Avo" panose="02040603050506020204" pitchFamily="18" charset="0"/>
              </a:endParaRPr>
            </a:p>
          </p:txBody>
        </p:sp>
        <p:pic>
          <p:nvPicPr>
            <p:cNvPr id="5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467" y="260140"/>
              <a:ext cx="1712256" cy="846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600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"/>
          <a:stretch/>
        </p:blipFill>
        <p:spPr>
          <a:xfrm>
            <a:off x="1684582" y="326571"/>
            <a:ext cx="8718331" cy="653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20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0" descr="Ảnh có chứa văn bản&#10;&#10;Mô tả được tạo tự động">
            <a:extLst>
              <a:ext uri="{FF2B5EF4-FFF2-40B4-BE49-F238E27FC236}">
                <a16:creationId xmlns="" xmlns:a16="http://schemas.microsoft.com/office/drawing/2014/main" id="{6DFFE77E-FD4E-450E-B254-4A7DE92063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20"/>
          <a:stretch/>
        </p:blipFill>
        <p:spPr>
          <a:xfrm>
            <a:off x="916488" y="2007915"/>
            <a:ext cx="10359023" cy="3896092"/>
          </a:xfrm>
          <a:prstGeom prst="rect">
            <a:avLst/>
          </a:prstGeom>
        </p:spPr>
      </p:pic>
      <p:sp>
        <p:nvSpPr>
          <p:cNvPr id="3" name="Hình Bầu dục 12">
            <a:extLst>
              <a:ext uri="{FF2B5EF4-FFF2-40B4-BE49-F238E27FC236}">
                <a16:creationId xmlns="" xmlns:a16="http://schemas.microsoft.com/office/drawing/2014/main" id="{2677B00E-03D6-4431-837E-EDAA117D6C27}"/>
              </a:ext>
            </a:extLst>
          </p:cNvPr>
          <p:cNvSpPr/>
          <p:nvPr/>
        </p:nvSpPr>
        <p:spPr>
          <a:xfrm>
            <a:off x="1902130" y="2467029"/>
            <a:ext cx="2956142" cy="31520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0928" y="584902"/>
            <a:ext cx="5070144" cy="1050983"/>
          </a:xfrm>
          <a:prstGeom prst="rect">
            <a:avLst/>
          </a:prstGeom>
        </p:spPr>
      </p:pic>
      <p:sp>
        <p:nvSpPr>
          <p:cNvPr id="5" name="文本框 8"/>
          <p:cNvSpPr txBox="1"/>
          <p:nvPr/>
        </p:nvSpPr>
        <p:spPr>
          <a:xfrm>
            <a:off x="4676063" y="799555"/>
            <a:ext cx="2839872" cy="6934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eaLnBrk="1" fontAlgn="auto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spc="-150" dirty="0" err="1">
                <a:solidFill>
                  <a:prstClr val="black">
                    <a:lumMod val="75000"/>
                    <a:lumOff val="25000"/>
                  </a:prstClr>
                </a:solidFill>
                <a:latin typeface="UTM Avo" panose="020406030505060202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Tìm</a:t>
            </a:r>
            <a:r>
              <a:rPr lang="en-US" altLang="zh-CN" sz="3600" b="1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UTM Avo" panose="020406030505060202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spc="-150" dirty="0" err="1">
                <a:solidFill>
                  <a:prstClr val="black">
                    <a:lumMod val="75000"/>
                    <a:lumOff val="25000"/>
                  </a:prstClr>
                </a:solidFill>
                <a:latin typeface="UTM Avo" panose="020406030505060202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hiểu</a:t>
            </a:r>
            <a:r>
              <a:rPr lang="en-US" altLang="zh-CN" sz="3600" b="1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UTM Avo" panose="020406030505060202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spc="-150" dirty="0" err="1">
                <a:solidFill>
                  <a:prstClr val="black">
                    <a:lumMod val="75000"/>
                    <a:lumOff val="25000"/>
                  </a:prstClr>
                </a:solidFill>
                <a:latin typeface="UTM Avo" panose="020406030505060202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bài</a:t>
            </a:r>
            <a:endParaRPr lang="zh-CN" altLang="en-US" sz="3600" b="1" spc="-150" dirty="0">
              <a:solidFill>
                <a:prstClr val="black">
                  <a:lumMod val="75000"/>
                  <a:lumOff val="25000"/>
                </a:prstClr>
              </a:solidFill>
              <a:latin typeface="UTM Avo" panose="02040603050506020204" pitchFamily="18" charset="0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714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40" y="0"/>
            <a:ext cx="9989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329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29493" y="1971307"/>
            <a:ext cx="8136001" cy="1495794"/>
            <a:chOff x="1325218" y="1738997"/>
            <a:chExt cx="9026148" cy="1306166"/>
          </a:xfrm>
        </p:grpSpPr>
        <p:sp>
          <p:nvSpPr>
            <p:cNvPr id="3" name="TextBox 2"/>
            <p:cNvSpPr txBox="1"/>
            <p:nvPr/>
          </p:nvSpPr>
          <p:spPr>
            <a:xfrm>
              <a:off x="1367178" y="1738997"/>
              <a:ext cx="8984188" cy="1306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326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sz="43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- </a:t>
              </a:r>
              <a:r>
                <a:rPr kumimoji="0" lang="en-US" sz="432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Đọc</a:t>
              </a:r>
              <a:r>
                <a:rPr kumimoji="0" lang="en-US" sz="43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32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43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40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73: </a:t>
              </a:r>
              <a:r>
                <a:rPr 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uôn – </a:t>
              </a:r>
              <a:r>
                <a:rPr lang="en-US" sz="4000" b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uôt</a:t>
              </a:r>
              <a:r>
                <a:rPr lang="en-US" sz="4800" b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kumimoji="0" lang="en-US" sz="432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(5 </a:t>
              </a:r>
              <a:r>
                <a:rPr kumimoji="0" lang="en-US" sz="432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lần</a:t>
              </a:r>
              <a:r>
                <a:rPr kumimoji="0" lang="en-US" sz="43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). </a:t>
              </a:r>
            </a:p>
            <a:p>
              <a:pPr marL="0" marR="0" lvl="0" indent="0" algn="l" defTabSz="6932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3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2067315" y="3657637"/>
            <a:ext cx="7846618" cy="879504"/>
            <a:chOff x="1311965" y="4170641"/>
            <a:chExt cx="7765773" cy="674489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59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66532" rtl="0" eaLnBrk="1" fontAlgn="auto" latinLnBrk="0" hangingPunct="1">
                <a:lnSpc>
                  <a:spcPct val="100000"/>
                </a:lnSpc>
                <a:spcBef>
                  <a:spcPts val="438"/>
                </a:spcBef>
                <a:spcAft>
                  <a:spcPts val="438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3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  <a:r>
                <a:rPr kumimoji="0" lang="en-US" sz="432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Chuẩn</a:t>
              </a:r>
              <a:r>
                <a:rPr kumimoji="0" lang="en-US" sz="432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32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bị</a:t>
              </a:r>
              <a:r>
                <a:rPr kumimoji="0" lang="en-US" sz="43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32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 75: </a:t>
              </a:r>
              <a:r>
                <a:rPr kumimoji="0" lang="en-US" sz="4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ôn</a:t>
              </a:r>
              <a:r>
                <a:rPr kumimoji="0" lang="en-US" sz="4400" b="1" i="0" u="none" strike="noStrike" kern="1200" cap="none" spc="0" normalizeH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tập</a:t>
              </a:r>
              <a:r>
                <a:rPr kumimoji="0" lang="en-US" sz="4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2" y="125589"/>
            <a:ext cx="1283860" cy="1169524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33707" y="537983"/>
            <a:ext cx="29691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2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Dặn</a:t>
            </a:r>
            <a:r>
              <a:rPr kumimoji="0" lang="en-US" sz="432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32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dò</a:t>
            </a:r>
            <a:endParaRPr kumimoji="0" lang="en-US" sz="432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382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57777" y="1817670"/>
            <a:ext cx="5981603" cy="2964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887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Hẹn</a:t>
            </a:r>
            <a:r>
              <a:rPr kumimoji="0" lang="en-US" sz="4666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gặp</a:t>
            </a:r>
            <a:r>
              <a:rPr kumimoji="0" lang="en-US" sz="4666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lại</a:t>
            </a:r>
            <a:r>
              <a:rPr kumimoji="0" lang="en-US" sz="4666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4666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con </a:t>
            </a: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vào</a:t>
            </a:r>
            <a:r>
              <a:rPr kumimoji="0" lang="en-US" sz="4666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tiết</a:t>
            </a:r>
            <a:r>
              <a:rPr kumimoji="0" lang="en-US" sz="4666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học</a:t>
            </a:r>
            <a:r>
              <a:rPr kumimoji="0" lang="en-US" sz="4666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ngày</a:t>
            </a:r>
            <a:r>
              <a:rPr kumimoji="0" lang="en-US" sz="4666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666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mai</a:t>
            </a:r>
            <a:endParaRPr kumimoji="0" lang="en-US" sz="4666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8887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4666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8887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4666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552" y="3125086"/>
            <a:ext cx="2324052" cy="205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7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1b" descr="A close up of a logo&#10;&#10;Description generated with high confidenc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13" y="1098550"/>
            <a:ext cx="3219450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2b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1098550"/>
            <a:ext cx="3213100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3b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417888"/>
            <a:ext cx="3194050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4b" descr="A close up of a logo&#10;&#10;Description generated with high confidence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438525"/>
            <a:ext cx="3176588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4" name="Picture 52" descr="A close up of a logo&#10;&#10;Description generated with very high confidence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008">
            <a:off x="11579225" y="2857500"/>
            <a:ext cx="242888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buom" descr="A insect on the ground&#10;&#10;Description generated with high confidence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29490">
            <a:off x="1835150" y="2493963"/>
            <a:ext cx="9636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6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4935538"/>
            <a:ext cx="506413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7" name="Picture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144463"/>
            <a:ext cx="8683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8" name="Picture 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2" b="11201"/>
          <a:stretch>
            <a:fillRect/>
          </a:stretch>
        </p:blipFill>
        <p:spPr bwMode="auto">
          <a:xfrm>
            <a:off x="7446963" y="6219825"/>
            <a:ext cx="1506537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88938" y="923925"/>
            <a:ext cx="2633662" cy="34131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sz="1400" b="1">
              <a:solidFill>
                <a:srgbClr val="FF0000"/>
              </a:solidFill>
              <a:latin typeface="VNI-Zap" pitchFamily="2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06193" y="1016593"/>
            <a:ext cx="6761795" cy="462538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543"/>
            <a:ext cx="121892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1a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953" y="1012886"/>
            <a:ext cx="3308610" cy="234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2a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514" y="1012886"/>
            <a:ext cx="3239635" cy="2354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3a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78" y="3438525"/>
            <a:ext cx="3201984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4a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3354388"/>
            <a:ext cx="3206748" cy="239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66B66BD-9AB4-4AD4-B5B8-96DDB10E70CA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9" y="29980"/>
            <a:ext cx="1042975" cy="46277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7007225" y="6026150"/>
            <a:ext cx="2163763" cy="641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66006" y="983487"/>
            <a:ext cx="44333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800" b="1" u="sng" dirty="0" err="1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altLang="en-US" sz="4800" b="1" u="sng" dirty="0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</a:t>
            </a:r>
            <a:r>
              <a:rPr lang="en-US" altLang="en-US" sz="4800" b="1" dirty="0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en-US" sz="4800" b="1" dirty="0" err="1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Đây</a:t>
            </a:r>
            <a:r>
              <a:rPr lang="en-US" altLang="en-US" sz="4800" b="1" dirty="0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là</a:t>
            </a:r>
            <a:r>
              <a:rPr lang="en-US" altLang="en-US" sz="4800" b="1" dirty="0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gì</a:t>
            </a:r>
            <a:r>
              <a:rPr lang="en-US" altLang="en-US" sz="4800" b="1" dirty="0">
                <a:solidFill>
                  <a:srgbClr val="FFFF0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24761" y="3114748"/>
            <a:ext cx="251588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6600" b="1" dirty="0" err="1">
                <a:solidFill>
                  <a:schemeClr val="bg1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rổ</a:t>
            </a:r>
            <a:r>
              <a:rPr lang="en-US" altLang="en-US" sz="6600" b="1" dirty="0">
                <a:solidFill>
                  <a:schemeClr val="bg1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6600" b="1" dirty="0" err="1">
                <a:solidFill>
                  <a:schemeClr val="bg1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bún</a:t>
            </a:r>
            <a:endParaRPr lang="en-US" altLang="en-US" sz="6600" b="1" dirty="0">
              <a:solidFill>
                <a:schemeClr val="bg1"/>
              </a:solidFill>
              <a:latin typeface="UTM Avo" panose="020406030505060202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-5485"/>
          <a:stretch/>
        </p:blipFill>
        <p:spPr>
          <a:xfrm>
            <a:off x="9542183" y="5059110"/>
            <a:ext cx="1101386" cy="88104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225" y="1284686"/>
            <a:ext cx="3807436" cy="36601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7863" cy="51676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4" action="ppaction://hlinksldjump"/>
          </p:cNvPr>
          <p:cNvSpPr/>
          <p:nvPr/>
        </p:nvSpPr>
        <p:spPr>
          <a:xfrm>
            <a:off x="6980238" y="6049963"/>
            <a:ext cx="2163762" cy="639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49363" y="1354138"/>
            <a:ext cx="95392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2: </a:t>
            </a: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Đọc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từ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en-US" sz="4800" b="1" dirty="0">
              <a:solidFill>
                <a:srgbClr val="FFFFFF"/>
              </a:solidFill>
              <a:latin typeface="UTM Avo" panose="020406030505060202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1394461" y="2878146"/>
            <a:ext cx="4110673" cy="111601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latin typeface="UTM Avo" pitchFamily="18" charset="0"/>
              </a:rPr>
              <a:t> </a:t>
            </a:r>
            <a:r>
              <a:rPr lang="en-US" sz="4800" b="1" dirty="0" err="1" smtClean="0">
                <a:solidFill>
                  <a:prstClr val="black"/>
                </a:solidFill>
                <a:latin typeface=".VnAvant" pitchFamily="34" charset="0"/>
              </a:rPr>
              <a:t>chim</a:t>
            </a:r>
            <a:r>
              <a:rPr lang="en-US" sz="4800" b="1" dirty="0" smtClean="0">
                <a:solidFill>
                  <a:prstClr val="black"/>
                </a:solidFill>
                <a:latin typeface=".VnAvant" pitchFamily="34" charset="0"/>
              </a:rPr>
              <a:t> </a:t>
            </a:r>
            <a:r>
              <a:rPr lang="en-US" sz="4800" b="1" dirty="0" err="1" smtClean="0">
                <a:solidFill>
                  <a:prstClr val="black"/>
                </a:solidFill>
                <a:latin typeface=".VnAvant" pitchFamily="34" charset="0"/>
              </a:rPr>
              <a:t>cót</a:t>
            </a:r>
            <a:endParaRPr lang="en-US" sz="4800" b="1" dirty="0">
              <a:solidFill>
                <a:prstClr val="black"/>
              </a:solidFill>
              <a:latin typeface=".VnAvant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-5485"/>
          <a:stretch/>
        </p:blipFill>
        <p:spPr>
          <a:xfrm>
            <a:off x="10545144" y="4915116"/>
            <a:ext cx="1101386" cy="881045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6164579" y="2878146"/>
            <a:ext cx="4110673" cy="111601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latin typeface="UTM Avo" pitchFamily="18" charset="0"/>
              </a:rPr>
              <a:t> </a:t>
            </a:r>
            <a:r>
              <a:rPr lang="en-US" sz="4800" b="1" dirty="0" err="1" smtClean="0">
                <a:solidFill>
                  <a:prstClr val="black"/>
                </a:solidFill>
                <a:latin typeface=".VnAvant" pitchFamily="34" charset="0"/>
              </a:rPr>
              <a:t>r©m</a:t>
            </a:r>
            <a:r>
              <a:rPr lang="en-US" sz="4800" b="1" dirty="0" smtClean="0">
                <a:solidFill>
                  <a:prstClr val="black"/>
                </a:solidFill>
                <a:latin typeface=".VnAvant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.VnAvant" pitchFamily="34" charset="0"/>
              </a:rPr>
              <a:t>bụt</a:t>
            </a:r>
            <a:endParaRPr lang="en-US" sz="4800" b="1" dirty="0">
              <a:solidFill>
                <a:prstClr val="black"/>
              </a:solidFill>
              <a:latin typeface=".VnAvant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7863" cy="51676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4" action="ppaction://hlinksldjump"/>
          </p:cNvPr>
          <p:cNvSpPr/>
          <p:nvPr/>
        </p:nvSpPr>
        <p:spPr>
          <a:xfrm>
            <a:off x="6980238" y="6049963"/>
            <a:ext cx="2163762" cy="639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49363" y="1354138"/>
            <a:ext cx="95392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3: </a:t>
            </a: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Đọc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từ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u="sng" dirty="0" err="1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en-US" altLang="en-US" sz="4800" b="1" u="sng" dirty="0">
                <a:solidFill>
                  <a:srgbClr val="FFFFFF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en-US" sz="4800" b="1" dirty="0">
              <a:solidFill>
                <a:srgbClr val="FFFFFF"/>
              </a:solidFill>
              <a:latin typeface="UTM Avo" panose="020406030505060202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-5485"/>
          <a:stretch/>
        </p:blipFill>
        <p:spPr>
          <a:xfrm>
            <a:off x="10545144" y="4915116"/>
            <a:ext cx="1101386" cy="881045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 bwMode="auto">
          <a:xfrm>
            <a:off x="6434471" y="3096959"/>
            <a:ext cx="4110673" cy="111601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latin typeface="UTM Avo" pitchFamily="18" charset="0"/>
              </a:rPr>
              <a:t> </a:t>
            </a:r>
            <a:r>
              <a:rPr lang="en-US" sz="4800" b="1" dirty="0" err="1" smtClean="0">
                <a:solidFill>
                  <a:prstClr val="black"/>
                </a:solidFill>
                <a:latin typeface=".VnAvant" pitchFamily="34" charset="0"/>
              </a:rPr>
              <a:t>Êm</a:t>
            </a:r>
            <a:r>
              <a:rPr lang="en-US" sz="4800" b="1" dirty="0" smtClean="0">
                <a:solidFill>
                  <a:prstClr val="black"/>
                </a:solidFill>
                <a:latin typeface=".VnAvant" pitchFamily="34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.VnAvant" pitchFamily="34" charset="0"/>
              </a:rPr>
              <a:t>sứt</a:t>
            </a:r>
            <a:endParaRPr lang="en-US" sz="4800" b="1" dirty="0">
              <a:solidFill>
                <a:prstClr val="black"/>
              </a:solidFill>
              <a:latin typeface=".VnAvant" pitchFamily="34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1592580" y="3096959"/>
            <a:ext cx="4110673" cy="111601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latin typeface="UTM Avo" pitchFamily="18" charset="0"/>
              </a:rPr>
              <a:t> </a:t>
            </a:r>
            <a:r>
              <a:rPr lang="en-US" sz="4800" b="1" dirty="0" err="1" smtClean="0">
                <a:solidFill>
                  <a:prstClr val="black"/>
                </a:solidFill>
                <a:latin typeface=".VnAvant" pitchFamily="34" charset="0"/>
              </a:rPr>
              <a:t>chó</a:t>
            </a:r>
            <a:r>
              <a:rPr lang="en-US" sz="4800" b="1" dirty="0" smtClean="0">
                <a:solidFill>
                  <a:prstClr val="black"/>
                </a:solidFill>
                <a:latin typeface=".VnAvant" pitchFamily="34" charset="0"/>
              </a:rPr>
              <a:t> </a:t>
            </a:r>
            <a:r>
              <a:rPr lang="en-US" sz="4800" b="1" dirty="0" err="1" smtClean="0">
                <a:solidFill>
                  <a:prstClr val="black"/>
                </a:solidFill>
                <a:latin typeface=".VnAvant" pitchFamily="34" charset="0"/>
              </a:rPr>
              <a:t>lïn</a:t>
            </a:r>
            <a:endParaRPr lang="en-US" sz="4800" b="1" dirty="0">
              <a:solidFill>
                <a:prstClr val="black"/>
              </a:solidFill>
              <a:latin typeface=".VnAvant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7863" cy="51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492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F030F0E-0FA2-48B1-A485-D0C45CE5C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hlinkClick r:id="rId5" action="ppaction://hlinksldjump"/>
          </p:cNvPr>
          <p:cNvSpPr/>
          <p:nvPr/>
        </p:nvSpPr>
        <p:spPr>
          <a:xfrm>
            <a:off x="6980238" y="6049963"/>
            <a:ext cx="2163762" cy="639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-5485"/>
          <a:stretch/>
        </p:blipFill>
        <p:spPr>
          <a:xfrm>
            <a:off x="11018454" y="4616662"/>
            <a:ext cx="1101386" cy="881045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5399" y="788720"/>
            <a:ext cx="4364038" cy="1572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797984" y="1444891"/>
            <a:ext cx="45624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00206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Đọc</a:t>
            </a:r>
            <a:r>
              <a:rPr lang="en-US" altLang="en-US" sz="3600" b="1" dirty="0">
                <a:solidFill>
                  <a:srgbClr val="00206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en-US" altLang="en-US" sz="3600" b="1" dirty="0">
                <a:solidFill>
                  <a:srgbClr val="00206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lang="vi-VN" altLang="en-US" sz="3600" b="1" dirty="0">
                <a:solidFill>
                  <a:srgbClr val="002060"/>
                </a:solidFill>
                <a:latin typeface="+mj-lt"/>
                <a:ea typeface="SimSun" panose="02010600030101010101" pitchFamily="2" charset="-122"/>
              </a:rPr>
              <a:t>:</a:t>
            </a:r>
            <a:endParaRPr lang="en-US" altLang="en-US" sz="3600" b="1" dirty="0">
              <a:solidFill>
                <a:srgbClr val="002060"/>
              </a:solidFill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Rounded Rectangle 13">
            <a:extLst>
              <a:ext uri="{FF2B5EF4-FFF2-40B4-BE49-F238E27FC236}">
                <a16:creationId xmlns="" xmlns:a16="http://schemas.microsoft.com/office/drawing/2014/main" id="{6447FFC3-AF9B-486D-A6A9-B61655C4CA54}"/>
              </a:ext>
            </a:extLst>
          </p:cNvPr>
          <p:cNvSpPr/>
          <p:nvPr/>
        </p:nvSpPr>
        <p:spPr bwMode="auto">
          <a:xfrm>
            <a:off x="1219637" y="2870993"/>
            <a:ext cx="9895775" cy="111601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.VnAvant" pitchFamily="34" charset="0"/>
              </a:rPr>
              <a:t>Cón</a:t>
            </a:r>
            <a:r>
              <a:rPr lang="en-US" sz="4800" b="1" dirty="0" smtClean="0">
                <a:solidFill>
                  <a:schemeClr val="tx1"/>
                </a:solidFill>
                <a:latin typeface=".VnAvant" pitchFamily="34" charset="0"/>
              </a:rPr>
              <a:t> ®un </a:t>
            </a:r>
            <a:r>
              <a:rPr lang="en-US" sz="4800" b="1" dirty="0" err="1" smtClean="0">
                <a:solidFill>
                  <a:schemeClr val="tx1"/>
                </a:solidFill>
                <a:latin typeface=".VnAvant" pitchFamily="34" charset="0"/>
              </a:rPr>
              <a:t>bÕp</a:t>
            </a:r>
            <a:r>
              <a:rPr lang="en-US" sz="4800" b="1" dirty="0" smtClean="0">
                <a:solidFill>
                  <a:schemeClr val="tx1"/>
                </a:solidFill>
                <a:latin typeface=".VnAvant" pitchFamily="34" charset="0"/>
              </a:rPr>
              <a:t>, </a:t>
            </a:r>
            <a:r>
              <a:rPr lang="en-US" sz="4800" b="1" dirty="0" err="1" smtClean="0">
                <a:solidFill>
                  <a:schemeClr val="tx1"/>
                </a:solidFill>
                <a:latin typeface=".VnAvant" pitchFamily="34" charset="0"/>
              </a:rPr>
              <a:t>löa</a:t>
            </a:r>
            <a:r>
              <a:rPr lang="en-US" sz="4800" b="1" dirty="0" smtClean="0">
                <a:solidFill>
                  <a:schemeClr val="tx1"/>
                </a:solidFill>
                <a:latin typeface=".VnAvant" pitchFamily="34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.VnAvant" pitchFamily="34" charset="0"/>
              </a:rPr>
              <a:t>ngïn</a:t>
            </a:r>
            <a:r>
              <a:rPr lang="en-US" sz="4800" b="1" dirty="0" smtClean="0">
                <a:solidFill>
                  <a:schemeClr val="tx1"/>
                </a:solidFill>
                <a:latin typeface=".VnAvant" pitchFamily="34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.VnAvant" pitchFamily="34" charset="0"/>
              </a:rPr>
              <a:t>ngôt</a:t>
            </a:r>
            <a:r>
              <a:rPr lang="en-US" sz="4800" b="1" dirty="0" smtClean="0">
                <a:solidFill>
                  <a:schemeClr val="tx1"/>
                </a:solidFill>
                <a:latin typeface=".VnAvant" pitchFamily="34" charset="0"/>
              </a:rPr>
              <a:t>.</a:t>
            </a:r>
            <a:endParaRPr lang="en-US" sz="4800" b="1" dirty="0">
              <a:solidFill>
                <a:schemeClr val="tx1"/>
              </a:solidFill>
              <a:latin typeface=".VnAvant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0CB2D8-8CEA-4B4A-AE31-C621F55557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9449" y="765970"/>
            <a:ext cx="9144000" cy="23876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b="1" dirty="0" err="1">
                <a:solidFill>
                  <a:srgbClr val="002060"/>
                </a:solidFill>
                <a:latin typeface="UTM Avo" panose="02040603050506020204" pitchFamily="18" charset="0"/>
                <a:ea typeface="+mj-ea"/>
                <a:cs typeface="Arial" panose="020B0604020202020204" pitchFamily="34" charset="0"/>
              </a:rPr>
              <a:t>Tuần</a:t>
            </a:r>
            <a:r>
              <a:rPr lang="en-US" b="1" dirty="0">
                <a:solidFill>
                  <a:srgbClr val="002060"/>
                </a:solidFill>
                <a:latin typeface="UTM Avo" panose="02040603050506020204" pitchFamily="18" charset="0"/>
                <a:ea typeface="+mj-ea"/>
                <a:cs typeface="Arial" panose="020B0604020202020204" pitchFamily="34" charset="0"/>
              </a:rPr>
              <a:t> 14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8165" y="3153570"/>
            <a:ext cx="9144000" cy="1655762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8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Bài</a:t>
            </a:r>
            <a:r>
              <a:rPr lang="en-US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 73: </a:t>
            </a:r>
            <a:r>
              <a:rPr lang="en-US" sz="8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uôn</a:t>
            </a:r>
            <a:r>
              <a:rPr lang="en-US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 - </a:t>
            </a:r>
            <a:r>
              <a:rPr lang="en-US" sz="8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uôt</a:t>
            </a:r>
            <a:endParaRPr lang="en-US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738592" y="181195"/>
            <a:ext cx="2798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</a:rPr>
              <a:t>TIẾNG </a:t>
            </a:r>
            <a:r>
              <a:rPr lang="en-US" sz="3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</a:rPr>
              <a:t>VIỆT</a:t>
            </a: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</a:rPr>
              <a:t>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42422" y="660698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</a:rPr>
              <a:t>Tập</a:t>
            </a:r>
            <a:r>
              <a:rPr 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63275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 sz="320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2436</TotalTime>
  <Words>261</Words>
  <Application>Microsoft Office PowerPoint</Application>
  <PresentationFormat>Custom</PresentationFormat>
  <Paragraphs>83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Tuần 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191</cp:revision>
  <dcterms:created xsi:type="dcterms:W3CDTF">2020-08-10T07:03:43Z</dcterms:created>
  <dcterms:modified xsi:type="dcterms:W3CDTF">2022-12-13T15:56:59Z</dcterms:modified>
</cp:coreProperties>
</file>