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32" r:id="rId2"/>
    <p:sldId id="268" r:id="rId3"/>
    <p:sldId id="358" r:id="rId4"/>
    <p:sldId id="360" r:id="rId5"/>
    <p:sldId id="275" r:id="rId6"/>
    <p:sldId id="326" r:id="rId7"/>
    <p:sldId id="327" r:id="rId8"/>
    <p:sldId id="328" r:id="rId9"/>
    <p:sldId id="364" r:id="rId10"/>
    <p:sldId id="361" r:id="rId11"/>
    <p:sldId id="342" r:id="rId12"/>
    <p:sldId id="277" r:id="rId13"/>
    <p:sldId id="345" r:id="rId14"/>
    <p:sldId id="338" r:id="rId15"/>
    <p:sldId id="356" r:id="rId16"/>
    <p:sldId id="363" r:id="rId17"/>
    <p:sldId id="343" r:id="rId18"/>
    <p:sldId id="350" r:id="rId19"/>
    <p:sldId id="351" r:id="rId20"/>
    <p:sldId id="352" r:id="rId21"/>
    <p:sldId id="278" r:id="rId22"/>
    <p:sldId id="357" r:id="rId23"/>
    <p:sldId id="346" r:id="rId24"/>
    <p:sldId id="270" r:id="rId25"/>
  </p:sldIdLst>
  <p:sldSz cx="12192000" cy="6858000"/>
  <p:notesSz cx="6858000" cy="9144000"/>
  <p:embeddedFontLst>
    <p:embeddedFont>
      <p:font typeface="等线" panose="02010600030101010101" pitchFamily="2" charset="-122"/>
      <p:regular r:id="rId27"/>
    </p:embeddedFont>
    <p:embeddedFont>
      <p:font typeface=".VnAvant" panose="020B7200000000000000" pitchFamily="34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mbria" panose="02040503050406030204" pitchFamily="18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6600"/>
    <a:srgbClr val="404040"/>
    <a:srgbClr val="FF7707"/>
    <a:srgbClr val="FF8119"/>
    <a:srgbClr val="FFAF6C"/>
    <a:srgbClr val="FFFFFF"/>
    <a:srgbClr val="FFFF99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93323" autoAdjust="0"/>
  </p:normalViewPr>
  <p:slideViewPr>
    <p:cSldViewPr snapToGrid="0">
      <p:cViewPr varScale="1">
        <p:scale>
          <a:sx n="84" d="100"/>
          <a:sy n="84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43996-90F1-4BF3-818C-344EC13186AB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2B2B7-50BC-4995-8A43-27D250D9E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7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742671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3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232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913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350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53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49" r:id="rId7"/>
    <p:sldLayoutId id="2147483650" r:id="rId8"/>
    <p:sldLayoutId id="2147483685" r:id="rId9"/>
    <p:sldLayoutId id="214748365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724916" y="1090629"/>
            <a:ext cx="678872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140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14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16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8727371" y="49694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0299916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6" name="Oval 5"/>
          <p:cNvSpPr/>
          <p:nvPr/>
        </p:nvSpPr>
        <p:spPr>
          <a:xfrm>
            <a:off x="423868" y="-16020"/>
            <a:ext cx="1025236" cy="762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3" name="TextBox 2"/>
          <p:cNvSpPr txBox="1"/>
          <p:nvPr/>
        </p:nvSpPr>
        <p:spPr>
          <a:xfrm>
            <a:off x="360177" y="1246665"/>
            <a:ext cx="6397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dßng s«ng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34917" y="2729071"/>
            <a:ext cx="46564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s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«ng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16552" y="4210221"/>
            <a:ext cx="2947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</a:rPr>
              <a:t>«ng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6552" y="1240301"/>
            <a:ext cx="2947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«ng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3CA7C0-3F46-4584-BC1E-7FF0581BA891}"/>
              </a:ext>
            </a:extLst>
          </p:cNvPr>
          <p:cNvSpPr txBox="1"/>
          <p:nvPr/>
        </p:nvSpPr>
        <p:spPr>
          <a:xfrm>
            <a:off x="7391323" y="1246665"/>
            <a:ext cx="5221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gèc ®a</a:t>
            </a:r>
            <a:endParaRPr lang="en-US" sz="6600" b="1" dirty="0">
              <a:latin typeface=".VnAvant" panose="020B7200000000000000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430580" y="2726140"/>
            <a:ext cx="282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gèc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946540" y="1246665"/>
            <a:ext cx="282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943573" y="4210221"/>
            <a:ext cx="15606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985138" y="2726140"/>
            <a:ext cx="15190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«c</a:t>
            </a:r>
          </a:p>
        </p:txBody>
      </p:sp>
    </p:spTree>
    <p:extLst>
      <p:ext uri="{BB962C8B-B14F-4D97-AF65-F5344CB8AC3E}">
        <p14:creationId xmlns:p14="http://schemas.microsoft.com/office/powerpoint/2010/main" val="699789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797E565-F303-4333-87F4-34E15A7F5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4356" r="2185" b="11305"/>
          <a:stretch/>
        </p:blipFill>
        <p:spPr>
          <a:xfrm>
            <a:off x="-112135" y="0"/>
            <a:ext cx="11783498" cy="6963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4025331" y="4160287"/>
            <a:ext cx="5705364" cy="974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5400" b="1" i="1" kern="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2</a:t>
            </a:r>
            <a:r>
              <a:rPr lang="en-US" sz="6000" b="1" i="1" kern="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. LUYỆN TẬP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8A5236-F02F-4B1E-80ED-D46AB2E6A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695" y="3594358"/>
            <a:ext cx="1578920" cy="17762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1E3993-30DC-4101-A815-1423F1541B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3" t="25798" r="50692" b="35169"/>
          <a:stretch/>
        </p:blipFill>
        <p:spPr>
          <a:xfrm>
            <a:off x="8848310" y="0"/>
            <a:ext cx="3343690" cy="201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891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F8C4BD-5DFA-47D0-ABC6-51DEC3FBD0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1"/>
          <a:stretch/>
        </p:blipFill>
        <p:spPr>
          <a:xfrm>
            <a:off x="1025004" y="710333"/>
            <a:ext cx="9582035" cy="614766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464234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A3F167-425B-4DCA-84C6-4BB63B4DD4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" t="3187" r="32713" b="89330"/>
          <a:stretch/>
        </p:blipFill>
        <p:spPr>
          <a:xfrm>
            <a:off x="0" y="0"/>
            <a:ext cx="8679766" cy="7596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0" name="Straight Connector 9"/>
          <p:cNvCxnSpPr/>
          <p:nvPr/>
        </p:nvCxnSpPr>
        <p:spPr>
          <a:xfrm>
            <a:off x="2349305" y="3601329"/>
            <a:ext cx="970670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194431" y="3615397"/>
            <a:ext cx="970670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445305" y="6665741"/>
            <a:ext cx="1120726" cy="23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507502" y="3587261"/>
            <a:ext cx="738553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507502" y="3643702"/>
            <a:ext cx="738553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950698" y="6651630"/>
            <a:ext cx="738553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950698" y="6708071"/>
            <a:ext cx="738553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699351" y="6605930"/>
            <a:ext cx="738553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99351" y="6662371"/>
            <a:ext cx="738553" cy="14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7919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797E565-F303-4333-87F4-34E15A7F5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4356" r="2185" b="11305"/>
          <a:stretch/>
        </p:blipFill>
        <p:spPr>
          <a:xfrm>
            <a:off x="-154536" y="-131299"/>
            <a:ext cx="11827141" cy="6989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4511193" y="3942879"/>
            <a:ext cx="4087179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5400" b="1" i="1" kern="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4. TẬP VIẾT</a:t>
            </a:r>
            <a:endParaRPr sz="5400" b="1" i="1" kern="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+mj-lt"/>
              <a:ea typeface="Cambria" panose="02040503050406030204" pitchFamily="18" charset="0"/>
              <a:cs typeface="Lato Regular"/>
              <a:sym typeface="Lato Regular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8A5236-F02F-4B1E-80ED-D46AB2E6A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695" y="3594358"/>
            <a:ext cx="1578920" cy="17762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1E3993-30DC-4101-A815-1423F1541B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3" t="25798" r="50692" b="35169"/>
          <a:stretch/>
        </p:blipFill>
        <p:spPr>
          <a:xfrm>
            <a:off x="8848310" y="0"/>
            <a:ext cx="3343690" cy="201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49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33">
            <a:extLst>
              <a:ext uri="{FF2B5EF4-FFF2-40B4-BE49-F238E27FC236}">
                <a16:creationId xmlns:a16="http://schemas.microsoft.com/office/drawing/2014/main" id="{39F7801D-01BC-41F8-A3EF-56F891F1B01C}"/>
              </a:ext>
            </a:extLst>
          </p:cNvPr>
          <p:cNvSpPr/>
          <p:nvPr/>
        </p:nvSpPr>
        <p:spPr>
          <a:xfrm>
            <a:off x="0" y="0"/>
            <a:ext cx="4847725" cy="728405"/>
          </a:xfrm>
          <a:prstGeom prst="rect">
            <a:avLst/>
          </a:prstGeom>
          <a:ln w="28575"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4400" b="1" i="1" kern="0" dirty="0">
                <a:solidFill>
                  <a:srgbClr val="0070C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VIẾT BẢNG CON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258B98-E255-41F6-ABAC-DA95C2511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690" y="-196813"/>
            <a:ext cx="1460310" cy="14603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AFE9CC-B994-4B08-84C3-B0935BB594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38" y="818714"/>
            <a:ext cx="9895931" cy="603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33">
            <a:extLst>
              <a:ext uri="{FF2B5EF4-FFF2-40B4-BE49-F238E27FC236}">
                <a16:creationId xmlns:a16="http://schemas.microsoft.com/office/drawing/2014/main" id="{39F7801D-01BC-41F8-A3EF-56F891F1B01C}"/>
              </a:ext>
            </a:extLst>
          </p:cNvPr>
          <p:cNvSpPr/>
          <p:nvPr/>
        </p:nvSpPr>
        <p:spPr>
          <a:xfrm>
            <a:off x="0" y="19351"/>
            <a:ext cx="4847725" cy="605294"/>
          </a:xfrm>
          <a:prstGeom prst="rect">
            <a:avLst/>
          </a:prstGeom>
          <a:ln w="28575"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3600" b="1" i="1" kern="0" dirty="0">
                <a:solidFill>
                  <a:srgbClr val="0070C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VIẾT BẢNG CON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258B98-E255-41F6-ABAC-DA95C2511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690" y="-224948"/>
            <a:ext cx="1460310" cy="14603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AFE9CC-B994-4B08-84C3-B0935BB594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63" y="728405"/>
            <a:ext cx="9119155" cy="581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47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D63EEA9B-DACF-47E4-8FFE-450859B539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" b="12058"/>
          <a:stretch/>
        </p:blipFill>
        <p:spPr>
          <a:xfrm>
            <a:off x="-4692" y="161296"/>
            <a:ext cx="12196691" cy="669670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F210116-4BA1-4424-BE6D-C581176EA29E}"/>
              </a:ext>
            </a:extLst>
          </p:cNvPr>
          <p:cNvSpPr txBox="1">
            <a:spLocks/>
          </p:cNvSpPr>
          <p:nvPr/>
        </p:nvSpPr>
        <p:spPr>
          <a:xfrm>
            <a:off x="-4693" y="409944"/>
            <a:ext cx="12087225" cy="16430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600" b="1" i="1" dirty="0" err="1">
                <a:solidFill>
                  <a:srgbClr val="C00000"/>
                </a:solidFill>
                <a:latin typeface="UTM Avo" panose="02040603050506020204" pitchFamily="18" charset="0"/>
              </a:rPr>
              <a:t>Giải</a:t>
            </a:r>
            <a:r>
              <a:rPr lang="en-US" sz="9600" b="1" i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9600" b="1" i="1" dirty="0" err="1">
                <a:solidFill>
                  <a:srgbClr val="C00000"/>
                </a:solidFill>
                <a:latin typeface="UTM Avo" panose="02040603050506020204" pitchFamily="18" charset="0"/>
              </a:rPr>
              <a:t>lao</a:t>
            </a:r>
            <a:endParaRPr lang="en-US" sz="9600" b="1" i="1" dirty="0">
              <a:solidFill>
                <a:srgbClr val="C00000"/>
              </a:solidFill>
              <a:latin typeface="UTM Avo" panose="02040603050506020204" pitchFamily="18" charset="0"/>
            </a:endParaRPr>
          </a:p>
          <a:p>
            <a:pPr algn="ctr"/>
            <a:r>
              <a:rPr lang="en-US" sz="4800" i="1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endParaRPr lang="en-US" sz="4800" i="1" dirty="0">
              <a:solidFill>
                <a:schemeClr val="bg2">
                  <a:lumMod val="1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-67304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476835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797E565-F303-4333-87F4-34E15A7F5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4356" r="2185" b="11305"/>
          <a:stretch/>
        </p:blipFill>
        <p:spPr>
          <a:xfrm>
            <a:off x="-41994" y="-1"/>
            <a:ext cx="10950320" cy="6724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4005420" y="3928524"/>
            <a:ext cx="5029829" cy="882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5400" b="1" i="1" kern="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3. TẬP ĐỌC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8A5236-F02F-4B1E-80ED-D46AB2E6A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695" y="3594358"/>
            <a:ext cx="1578920" cy="17762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1E3993-30DC-4101-A815-1423F1541B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3" t="25798" r="50692" b="35169"/>
          <a:stretch/>
        </p:blipFill>
        <p:spPr>
          <a:xfrm>
            <a:off x="8848310" y="0"/>
            <a:ext cx="3343690" cy="201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0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C9DB3B-ABAF-456F-B0E3-09242D6B9B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 t="6399" r="2463" b="5769"/>
          <a:stretch/>
        </p:blipFill>
        <p:spPr>
          <a:xfrm>
            <a:off x="2300078" y="407502"/>
            <a:ext cx="9314625" cy="6417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5734BA-FC5A-4846-8A88-D4EB9768F1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0" t="60095" r="7056" b="12159"/>
          <a:stretch/>
        </p:blipFill>
        <p:spPr>
          <a:xfrm>
            <a:off x="304799" y="2379798"/>
            <a:ext cx="11582401" cy="276379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69EBD6-D234-4617-8BB5-5DB614AF6A50}"/>
              </a:ext>
            </a:extLst>
          </p:cNvPr>
          <p:cNvCxnSpPr>
            <a:cxnSpLocks/>
          </p:cNvCxnSpPr>
          <p:nvPr/>
        </p:nvCxnSpPr>
        <p:spPr>
          <a:xfrm>
            <a:off x="5632174" y="1472024"/>
            <a:ext cx="7951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5C22D01-4308-46C8-898D-78F1DD95C055}"/>
              </a:ext>
            </a:extLst>
          </p:cNvPr>
          <p:cNvCxnSpPr>
            <a:cxnSpLocks/>
          </p:cNvCxnSpPr>
          <p:nvPr/>
        </p:nvCxnSpPr>
        <p:spPr>
          <a:xfrm>
            <a:off x="6612834" y="1472024"/>
            <a:ext cx="16697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4920240-BC7D-49B1-AB89-E638446ED45A}"/>
              </a:ext>
            </a:extLst>
          </p:cNvPr>
          <p:cNvCxnSpPr>
            <a:cxnSpLocks/>
          </p:cNvCxnSpPr>
          <p:nvPr/>
        </p:nvCxnSpPr>
        <p:spPr>
          <a:xfrm>
            <a:off x="3578085" y="1955729"/>
            <a:ext cx="12390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F474A7-D3BA-4464-87A7-9A4B7D160B99}"/>
              </a:ext>
            </a:extLst>
          </p:cNvPr>
          <p:cNvCxnSpPr>
            <a:cxnSpLocks/>
          </p:cNvCxnSpPr>
          <p:nvPr/>
        </p:nvCxnSpPr>
        <p:spPr>
          <a:xfrm>
            <a:off x="3816626" y="2379798"/>
            <a:ext cx="15770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81364ED-1895-4047-871F-866F6472005B}"/>
              </a:ext>
            </a:extLst>
          </p:cNvPr>
          <p:cNvCxnSpPr>
            <a:cxnSpLocks/>
          </p:cNvCxnSpPr>
          <p:nvPr/>
        </p:nvCxnSpPr>
        <p:spPr>
          <a:xfrm>
            <a:off x="9998766" y="2414995"/>
            <a:ext cx="106679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9AFB21D-CF88-465A-9EC5-63FD4F29EDB1}"/>
              </a:ext>
            </a:extLst>
          </p:cNvPr>
          <p:cNvCxnSpPr>
            <a:cxnSpLocks/>
          </p:cNvCxnSpPr>
          <p:nvPr/>
        </p:nvCxnSpPr>
        <p:spPr>
          <a:xfrm>
            <a:off x="6096000" y="3333953"/>
            <a:ext cx="12854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6FBBDB1-B97A-49E9-AC8E-838B43CD8A8B}"/>
              </a:ext>
            </a:extLst>
          </p:cNvPr>
          <p:cNvCxnSpPr>
            <a:cxnSpLocks/>
          </p:cNvCxnSpPr>
          <p:nvPr/>
        </p:nvCxnSpPr>
        <p:spPr>
          <a:xfrm>
            <a:off x="2696816" y="3785563"/>
            <a:ext cx="114631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302F3E4-CAE9-44D3-8C17-12D01942B220}"/>
              </a:ext>
            </a:extLst>
          </p:cNvPr>
          <p:cNvCxnSpPr>
            <a:cxnSpLocks/>
          </p:cNvCxnSpPr>
          <p:nvPr/>
        </p:nvCxnSpPr>
        <p:spPr>
          <a:xfrm>
            <a:off x="4562058" y="3745807"/>
            <a:ext cx="117613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086038E-EE22-425E-995D-E82B994334AA}"/>
              </a:ext>
            </a:extLst>
          </p:cNvPr>
          <p:cNvCxnSpPr>
            <a:cxnSpLocks/>
          </p:cNvCxnSpPr>
          <p:nvPr/>
        </p:nvCxnSpPr>
        <p:spPr>
          <a:xfrm>
            <a:off x="3432311" y="4214292"/>
            <a:ext cx="19613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AE6A53F4-6FD2-4BF8-930B-FDF0FBCF5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" r="5593"/>
          <a:stretch/>
        </p:blipFill>
        <p:spPr>
          <a:xfrm>
            <a:off x="147515" y="443853"/>
            <a:ext cx="2014704" cy="591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0" y="0"/>
            <a:ext cx="12192000" cy="429491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24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96FFEA69-B71D-4D08-86A1-28513A3D78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 t="6399" r="2463" b="5769"/>
          <a:stretch/>
        </p:blipFill>
        <p:spPr>
          <a:xfrm>
            <a:off x="1916614" y="342830"/>
            <a:ext cx="9314625" cy="6417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7240C5-2111-451F-A4AB-34E478BB3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" r="5593"/>
          <a:stretch/>
        </p:blipFill>
        <p:spPr>
          <a:xfrm>
            <a:off x="0" y="442730"/>
            <a:ext cx="2014704" cy="591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ounded Rectangle 15"/>
          <p:cNvSpPr/>
          <p:nvPr/>
        </p:nvSpPr>
        <p:spPr>
          <a:xfrm>
            <a:off x="0" y="0"/>
            <a:ext cx="12192000" cy="429491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438399" y="869875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13961" y="80060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81537" y="1839691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28273" y="1701145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50812" y="2315131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78820" y="219052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96756" y="272190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88692" y="2721899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807583" y="2717826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47518" y="30916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60983" y="3124070"/>
            <a:ext cx="455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90868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AA8193-00A2-426B-905A-81F91C0427A3}"/>
              </a:ext>
            </a:extLst>
          </p:cNvPr>
          <p:cNvSpPr/>
          <p:nvPr/>
        </p:nvSpPr>
        <p:spPr>
          <a:xfrm>
            <a:off x="3138008" y="2459735"/>
            <a:ext cx="5444518" cy="243310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KHỞI ĐỘNG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CCBFD3-257A-4256-BF69-C8D2CE697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917" y="1475874"/>
            <a:ext cx="2690270" cy="41665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DA4137-AF3F-4DF7-AB42-B68B944C11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7651" cy="167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A6589D-E332-4201-B513-9D55E11689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 t="6399" r="2463" b="5769"/>
          <a:stretch/>
        </p:blipFill>
        <p:spPr>
          <a:xfrm>
            <a:off x="2108425" y="348695"/>
            <a:ext cx="9314625" cy="6417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loud 4">
            <a:extLst>
              <a:ext uri="{FF2B5EF4-FFF2-40B4-BE49-F238E27FC236}">
                <a16:creationId xmlns:a16="http://schemas.microsoft.com/office/drawing/2014/main" id="{07EDE083-38E4-4EC0-BF03-7D3098B7BC97}"/>
              </a:ext>
            </a:extLst>
          </p:cNvPr>
          <p:cNvSpPr/>
          <p:nvPr/>
        </p:nvSpPr>
        <p:spPr>
          <a:xfrm>
            <a:off x="2219265" y="1903662"/>
            <a:ext cx="534060" cy="495004"/>
          </a:xfrm>
          <a:prstGeom prst="cloud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FDF1B259-DD05-4E5A-AC2C-3429434A8BCA}"/>
              </a:ext>
            </a:extLst>
          </p:cNvPr>
          <p:cNvSpPr/>
          <p:nvPr/>
        </p:nvSpPr>
        <p:spPr>
          <a:xfrm>
            <a:off x="2194422" y="2855719"/>
            <a:ext cx="553700" cy="466994"/>
          </a:xfrm>
          <a:prstGeom prst="cloud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E7BAB72F-89BC-4C97-896B-B2EE025E425C}"/>
              </a:ext>
            </a:extLst>
          </p:cNvPr>
          <p:cNvSpPr/>
          <p:nvPr/>
        </p:nvSpPr>
        <p:spPr>
          <a:xfrm>
            <a:off x="2233120" y="938638"/>
            <a:ext cx="554359" cy="507971"/>
          </a:xfrm>
          <a:prstGeom prst="cloud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C00000"/>
                </a:solidFill>
              </a:rPr>
              <a:t>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AC4F00-B98C-453A-980C-EF4E01808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" r="5593"/>
          <a:stretch/>
        </p:blipFill>
        <p:spPr>
          <a:xfrm>
            <a:off x="147515" y="443853"/>
            <a:ext cx="2014704" cy="591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>
          <a:xfrm>
            <a:off x="0" y="0"/>
            <a:ext cx="12192000" cy="429491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8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481D0F-A951-4A19-B199-11C90DD69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41300" y="939800"/>
            <a:ext cx="12192000" cy="457199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B81F1E-466A-4587-989A-115F45D258E5}"/>
              </a:ext>
            </a:extLst>
          </p:cNvPr>
          <p:cNvCxnSpPr>
            <a:cxnSpLocks/>
          </p:cNvCxnSpPr>
          <p:nvPr/>
        </p:nvCxnSpPr>
        <p:spPr>
          <a:xfrm>
            <a:off x="5509344" y="2968730"/>
            <a:ext cx="1259946" cy="13303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5B3953-E5B3-4F25-905D-0480434F4856}"/>
              </a:ext>
            </a:extLst>
          </p:cNvPr>
          <p:cNvCxnSpPr>
            <a:cxnSpLocks/>
          </p:cNvCxnSpPr>
          <p:nvPr/>
        </p:nvCxnSpPr>
        <p:spPr>
          <a:xfrm flipV="1">
            <a:off x="5509344" y="2968730"/>
            <a:ext cx="1041581" cy="16650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0" y="0"/>
            <a:ext cx="12192000" cy="429491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044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5E9DFD-CDC9-F345-9E53-36C54A1BC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547"/>
            <a:ext cx="12192000" cy="753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39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38A5236-F02F-4B1E-80ED-D46AB2E6A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741" y="2998276"/>
            <a:ext cx="2884583" cy="4175683"/>
          </a:xfrm>
          <a:prstGeom prst="rect">
            <a:avLst/>
          </a:prstGeom>
        </p:spPr>
      </p:pic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F27012A-759A-4909-8EDA-B791B466485B}"/>
              </a:ext>
            </a:extLst>
          </p:cNvPr>
          <p:cNvSpPr/>
          <p:nvPr/>
        </p:nvSpPr>
        <p:spPr>
          <a:xfrm rot="281539">
            <a:off x="2881017" y="1323007"/>
            <a:ext cx="6284101" cy="3806769"/>
          </a:xfrm>
          <a:prstGeom prst="cloudCallout">
            <a:avLst>
              <a:gd name="adj1" fmla="val -50846"/>
              <a:gd name="adj2" fmla="val 54892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hape 233">
            <a:extLst>
              <a:ext uri="{FF2B5EF4-FFF2-40B4-BE49-F238E27FC236}">
                <a16:creationId xmlns:a16="http://schemas.microsoft.com/office/drawing/2014/main" id="{A82AA788-0D30-40D3-AB07-B03316EEA7E9}"/>
              </a:ext>
            </a:extLst>
          </p:cNvPr>
          <p:cNvSpPr/>
          <p:nvPr/>
        </p:nvSpPr>
        <p:spPr>
          <a:xfrm>
            <a:off x="3408252" y="2144709"/>
            <a:ext cx="5487407" cy="1707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8000" b="1" i="1" kern="0" dirty="0"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DẶN DÒ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88F80A-A84D-47BD-918D-7433C49C17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09" t="25798" r="270" b="38725"/>
          <a:stretch/>
        </p:blipFill>
        <p:spPr>
          <a:xfrm>
            <a:off x="8388823" y="-2"/>
            <a:ext cx="3915718" cy="214470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52400" y="55420"/>
            <a:ext cx="1025236" cy="762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1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02566" y="70340"/>
            <a:ext cx="1025236" cy="762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3609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6947" y="1392701"/>
            <a:ext cx="5169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00B050"/>
                </a:solidFill>
              </a:rPr>
              <a:t>con </a:t>
            </a:r>
            <a:r>
              <a:rPr lang="en-US" sz="8000" b="1" dirty="0" err="1">
                <a:solidFill>
                  <a:srgbClr val="00B050"/>
                </a:solidFill>
              </a:rPr>
              <a:t>ong</a:t>
            </a:r>
            <a:endParaRPr lang="en-US" sz="8000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398" y="1407205"/>
            <a:ext cx="66640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00B050"/>
                </a:solidFill>
              </a:rPr>
              <a:t>chong</a:t>
            </a:r>
            <a:r>
              <a:rPr lang="en-US" sz="8000" b="1" dirty="0">
                <a:solidFill>
                  <a:srgbClr val="00B050"/>
                </a:solidFill>
              </a:rPr>
              <a:t> </a:t>
            </a:r>
            <a:r>
              <a:rPr lang="en-US" sz="8000" b="1" dirty="0" err="1">
                <a:solidFill>
                  <a:srgbClr val="00B050"/>
                </a:solidFill>
              </a:rPr>
              <a:t>chóng</a:t>
            </a:r>
            <a:endParaRPr lang="en-US" sz="80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487" y="3672743"/>
            <a:ext cx="48503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00B050"/>
                </a:solidFill>
              </a:rPr>
              <a:t>hạt</a:t>
            </a:r>
            <a:r>
              <a:rPr lang="en-US" sz="8000" b="1" dirty="0">
                <a:solidFill>
                  <a:srgbClr val="00B050"/>
                </a:solidFill>
              </a:rPr>
              <a:t> </a:t>
            </a:r>
            <a:r>
              <a:rPr lang="en-US" sz="8000" b="1" dirty="0" err="1">
                <a:solidFill>
                  <a:srgbClr val="00B050"/>
                </a:solidFill>
              </a:rPr>
              <a:t>ngọc</a:t>
            </a:r>
            <a:endParaRPr lang="en-US" sz="80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1409" y="3672742"/>
            <a:ext cx="4716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>
                <a:solidFill>
                  <a:srgbClr val="00B050"/>
                </a:solidFill>
              </a:rPr>
              <a:t>sóc</a:t>
            </a:r>
            <a:r>
              <a:rPr lang="en-US" sz="8000" b="1" dirty="0">
                <a:solidFill>
                  <a:srgbClr val="00B050"/>
                </a:solidFill>
              </a:rPr>
              <a:t> con</a:t>
            </a:r>
          </a:p>
        </p:txBody>
      </p:sp>
    </p:spTree>
    <p:extLst>
      <p:ext uri="{BB962C8B-B14F-4D97-AF65-F5344CB8AC3E}">
        <p14:creationId xmlns:p14="http://schemas.microsoft.com/office/powerpoint/2010/main" val="3673304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C959766-27C2-4850-8F50-CED28ECE25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392" r="-240"/>
          <a:stretch/>
        </p:blipFill>
        <p:spPr>
          <a:xfrm>
            <a:off x="2835384" y="433545"/>
            <a:ext cx="8988316" cy="6481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9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>
            <a:extLst>
              <a:ext uri="{FF2B5EF4-FFF2-40B4-BE49-F238E27FC236}">
                <a16:creationId xmlns:a16="http://schemas.microsoft.com/office/drawing/2014/main" id="{7E3F17A4-72AA-425B-AFF8-95F918F01962}"/>
              </a:ext>
            </a:extLst>
          </p:cNvPr>
          <p:cNvSpPr txBox="1"/>
          <p:nvPr/>
        </p:nvSpPr>
        <p:spPr>
          <a:xfrm>
            <a:off x="3028314" y="971532"/>
            <a:ext cx="67252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err="1">
                <a:solidFill>
                  <a:srgbClr val="FF0000"/>
                </a:solidFill>
                <a:latin typeface="+mj-lt"/>
                <a:ea typeface="字魂17号-萌趣果冻体" panose="02000000000000000000" pitchFamily="2" charset="-122"/>
                <a:cs typeface="Calibri" panose="020F0502020204030204" pitchFamily="34" charset="0"/>
              </a:rPr>
              <a:t>Bài</a:t>
            </a:r>
            <a:r>
              <a:rPr lang="en-US" altLang="zh-CN" sz="5400" b="1" dirty="0">
                <a:solidFill>
                  <a:srgbClr val="FF0000"/>
                </a:solidFill>
                <a:latin typeface="+mj-lt"/>
                <a:ea typeface="字魂17号-萌趣果冻体" panose="02000000000000000000" pitchFamily="2" charset="-122"/>
                <a:cs typeface="Calibri" panose="020F0502020204030204" pitchFamily="34" charset="0"/>
              </a:rPr>
              <a:t> 85:  </a:t>
            </a:r>
            <a:r>
              <a:rPr lang="en-US" altLang="zh-CN" sz="5400" b="1" dirty="0" err="1">
                <a:solidFill>
                  <a:srgbClr val="FF0000"/>
                </a:solidFill>
                <a:latin typeface="+mj-lt"/>
                <a:ea typeface="字魂17号-萌趣果冻体" panose="02000000000000000000" pitchFamily="2" charset="-122"/>
                <a:cs typeface="Calibri" panose="020F0502020204030204" pitchFamily="34" charset="0"/>
              </a:rPr>
              <a:t>ông</a:t>
            </a:r>
            <a:r>
              <a:rPr lang="en-US" altLang="zh-CN" sz="5400" b="1" dirty="0">
                <a:solidFill>
                  <a:srgbClr val="FF0000"/>
                </a:solidFill>
                <a:latin typeface="+mj-lt"/>
                <a:ea typeface="字魂17号-萌趣果冻体" panose="02000000000000000000" pitchFamily="2" charset="-122"/>
                <a:cs typeface="Calibri" panose="020F0502020204030204" pitchFamily="34" charset="0"/>
              </a:rPr>
              <a:t> - </a:t>
            </a:r>
            <a:r>
              <a:rPr lang="en-US" altLang="zh-CN" sz="5400" b="1" dirty="0" err="1">
                <a:solidFill>
                  <a:srgbClr val="FF0000"/>
                </a:solidFill>
                <a:latin typeface="+mj-lt"/>
                <a:ea typeface="字魂17号-萌趣果冻体" panose="02000000000000000000" pitchFamily="2" charset="-122"/>
                <a:cs typeface="Calibri" panose="020F0502020204030204" pitchFamily="34" charset="0"/>
              </a:rPr>
              <a:t>ôc</a:t>
            </a:r>
            <a:endParaRPr lang="zh-CN" altLang="en-US" sz="5400" b="1" dirty="0">
              <a:solidFill>
                <a:srgbClr val="FF0000"/>
              </a:solidFill>
              <a:latin typeface="+mj-lt"/>
              <a:ea typeface="小白" panose="02010601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962073A-F55F-48F2-B6E5-25178B08D7B4}"/>
              </a:ext>
            </a:extLst>
          </p:cNvPr>
          <p:cNvSpPr/>
          <p:nvPr/>
        </p:nvSpPr>
        <p:spPr>
          <a:xfrm>
            <a:off x="2125850" y="2537224"/>
            <a:ext cx="3469489" cy="24259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9600" b="1" dirty="0" err="1">
                <a:solidFill>
                  <a:srgbClr val="0066FF"/>
                </a:solidFill>
                <a:latin typeface="+mj-lt"/>
                <a:cs typeface="Calibri" panose="020F0502020204030204" pitchFamily="34" charset="0"/>
              </a:rPr>
              <a:t>ông</a:t>
            </a:r>
            <a:endParaRPr lang="en-US" sz="9600" b="1" dirty="0">
              <a:solidFill>
                <a:srgbClr val="0066FF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5097422-5FFB-41C0-9157-D7EF9C936974}"/>
              </a:ext>
            </a:extLst>
          </p:cNvPr>
          <p:cNvSpPr/>
          <p:nvPr/>
        </p:nvSpPr>
        <p:spPr>
          <a:xfrm>
            <a:off x="7137602" y="2537223"/>
            <a:ext cx="3469489" cy="24259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9600" b="1" dirty="0" err="1">
                <a:solidFill>
                  <a:srgbClr val="0066FF"/>
                </a:solidFill>
                <a:latin typeface="+mj-lt"/>
                <a:cs typeface="Calibri" panose="020F0502020204030204" pitchFamily="34" charset="0"/>
              </a:rPr>
              <a:t>ôc</a:t>
            </a:r>
            <a:endParaRPr lang="en-US" sz="9600" b="1" dirty="0">
              <a:solidFill>
                <a:srgbClr val="0066FF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66725" y="-28576"/>
            <a:ext cx="1025236" cy="762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797E565-F303-4333-87F4-34E15A7F5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4356" r="2185" b="11305"/>
          <a:stretch/>
        </p:blipFill>
        <p:spPr>
          <a:xfrm>
            <a:off x="-182474" y="0"/>
            <a:ext cx="1034432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hape 233">
            <a:extLst>
              <a:ext uri="{FF2B5EF4-FFF2-40B4-BE49-F238E27FC236}">
                <a16:creationId xmlns:a16="http://schemas.microsoft.com/office/drawing/2014/main" id="{B29369FC-01E8-4FAB-A739-4D5C5A57C2D7}"/>
              </a:ext>
            </a:extLst>
          </p:cNvPr>
          <p:cNvSpPr/>
          <p:nvPr/>
        </p:nvSpPr>
        <p:spPr>
          <a:xfrm>
            <a:off x="3210462" y="4098154"/>
            <a:ext cx="4969564" cy="974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6000" b="1" i="1" kern="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lt"/>
                <a:ea typeface="Cambria" panose="02040503050406030204" pitchFamily="18" charset="0"/>
                <a:cs typeface="Lato Regular"/>
                <a:sym typeface="Lato Regular"/>
              </a:rPr>
              <a:t>1. LÀM QUEN</a:t>
            </a:r>
            <a:endParaRPr sz="6000" b="1" i="1" kern="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+mj-lt"/>
              <a:ea typeface="Cambria" panose="02040503050406030204" pitchFamily="18" charset="0"/>
              <a:cs typeface="Lato Regular"/>
              <a:sym typeface="Lato Regular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8A5236-F02F-4B1E-80ED-D46AB2E6A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695" y="3594358"/>
            <a:ext cx="1578920" cy="17762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1E3993-30DC-4101-A815-1423F1541B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3" t="25798" r="50692" b="35169"/>
          <a:stretch/>
        </p:blipFill>
        <p:spPr>
          <a:xfrm>
            <a:off x="8848310" y="0"/>
            <a:ext cx="3343690" cy="201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C45E85-5CD2-4506-B6A9-1FFF192D3E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4" t="9573" r="28387" b="24202"/>
          <a:stretch/>
        </p:blipFill>
        <p:spPr>
          <a:xfrm>
            <a:off x="340597" y="838388"/>
            <a:ext cx="5495054" cy="4059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.VnAvant" panose="020B7200000000000000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23709" y="1126102"/>
            <a:ext cx="5017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.VnAvant" panose="020B7200000000000000" pitchFamily="34" charset="0"/>
              </a:rPr>
              <a:t>dßng</a:t>
            </a:r>
            <a:r>
              <a:rPr lang="en-US" sz="7200" b="1" dirty="0">
                <a:latin typeface=".VnAvant" panose="020B7200000000000000" pitchFamily="34" charset="0"/>
              </a:rPr>
              <a:t> </a:t>
            </a:r>
            <a:r>
              <a:rPr lang="en-US" sz="7200" b="1" dirty="0" err="1">
                <a:latin typeface=".VnAvant" panose="020B7200000000000000" pitchFamily="34" charset="0"/>
              </a:rPr>
              <a:t>s«ng</a:t>
            </a:r>
            <a:endParaRPr lang="en-US" sz="7200" b="1" dirty="0">
              <a:latin typeface=".VnAvant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48972" y="2522740"/>
            <a:ext cx="2625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.VnAvant" panose="020B7200000000000000" pitchFamily="34" charset="0"/>
              </a:rPr>
              <a:t>s</a:t>
            </a:r>
            <a:r>
              <a:rPr lang="en-US" sz="72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«ng</a:t>
            </a:r>
            <a:endParaRPr lang="en-US" sz="72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59840" y="3919378"/>
            <a:ext cx="23113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.VnAvant" panose="020B7200000000000000" pitchFamily="34" charset="0"/>
              </a:rPr>
              <a:t>«ng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18277" y="1126102"/>
            <a:ext cx="23113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.VnAvant" panose="020B7200000000000000" pitchFamily="34" charset="0"/>
              </a:rPr>
              <a:t>«ng</a:t>
            </a:r>
          </a:p>
        </p:txBody>
      </p:sp>
    </p:spTree>
    <p:extLst>
      <p:ext uri="{BB962C8B-B14F-4D97-AF65-F5344CB8AC3E}">
        <p14:creationId xmlns:p14="http://schemas.microsoft.com/office/powerpoint/2010/main" val="3973567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3CA7C0-3F46-4584-BC1E-7FF0581BA891}"/>
              </a:ext>
            </a:extLst>
          </p:cNvPr>
          <p:cNvSpPr txBox="1"/>
          <p:nvPr/>
        </p:nvSpPr>
        <p:spPr>
          <a:xfrm>
            <a:off x="6694085" y="951027"/>
            <a:ext cx="52212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gèc ®a</a:t>
            </a:r>
            <a:endParaRPr lang="en-US" sz="8800" b="1" dirty="0">
              <a:latin typeface=".VnAvant" panose="020B7200000000000000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8AC4FB-C659-4EF4-9A8E-06F081A73A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6" t="7766" r="28760" b="24800"/>
          <a:stretch/>
        </p:blipFill>
        <p:spPr>
          <a:xfrm>
            <a:off x="306715" y="1091721"/>
            <a:ext cx="5193540" cy="3854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6694085" y="2610022"/>
            <a:ext cx="28276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gèc</a:t>
            </a:r>
            <a:endParaRPr lang="en-US" sz="8800" b="1" dirty="0">
              <a:solidFill>
                <a:srgbClr val="FF0000"/>
              </a:solidFill>
              <a:latin typeface=".VnAvant" panose="020B7200000000000000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437328" y="951027"/>
            <a:ext cx="20843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423473" y="2610022"/>
            <a:ext cx="18590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437328" y="4324438"/>
            <a:ext cx="28276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«c</a:t>
            </a:r>
          </a:p>
        </p:txBody>
      </p:sp>
    </p:spTree>
    <p:extLst>
      <p:ext uri="{BB962C8B-B14F-4D97-AF65-F5344CB8AC3E}">
        <p14:creationId xmlns:p14="http://schemas.microsoft.com/office/powerpoint/2010/main" val="2414334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12192000" cy="429491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88151" y="1869582"/>
            <a:ext cx="46307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dirty="0">
                <a:solidFill>
                  <a:srgbClr val="FF0000"/>
                </a:solidFill>
                <a:latin typeface=".VnAvant" panose="020B7200000000000000" pitchFamily="34" charset="0"/>
              </a:rPr>
              <a:t>«ng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694190" y="1966565"/>
            <a:ext cx="29738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151" y="1869582"/>
            <a:ext cx="46307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dirty="0">
                <a:solidFill>
                  <a:srgbClr val="FF0000"/>
                </a:solidFill>
                <a:latin typeface=".VnAvant" panose="020B7200000000000000" pitchFamily="34" charset="0"/>
              </a:rPr>
              <a:t>«</a:t>
            </a:r>
            <a:r>
              <a:rPr lang="en-US" sz="14000" b="1" dirty="0">
                <a:solidFill>
                  <a:srgbClr val="0066FF"/>
                </a:solidFill>
                <a:latin typeface=".VnAvant" panose="020B7200000000000000" pitchFamily="34" charset="0"/>
              </a:rPr>
              <a:t>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C48900-A110-4AAE-AA60-9FA33B4DAB8B}"/>
              </a:ext>
            </a:extLst>
          </p:cNvPr>
          <p:cNvSpPr txBox="1"/>
          <p:nvPr/>
        </p:nvSpPr>
        <p:spPr>
          <a:xfrm>
            <a:off x="7694190" y="1966565"/>
            <a:ext cx="32231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dirty="0">
                <a:solidFill>
                  <a:srgbClr val="FF000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«</a:t>
            </a:r>
            <a:r>
              <a:rPr lang="en-US" sz="14000" b="1" dirty="0">
                <a:solidFill>
                  <a:srgbClr val="00B050"/>
                </a:solidFill>
                <a:latin typeface=".VnAvant" panose="020B7200000000000000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7444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3393</TotalTime>
  <Words>117</Words>
  <Application>Microsoft Office PowerPoint</Application>
  <PresentationFormat>Widescreen</PresentationFormat>
  <Paragraphs>57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等线</vt:lpstr>
      <vt:lpstr>Lato Regular</vt:lpstr>
      <vt:lpstr>.VnAvant</vt:lpstr>
      <vt:lpstr>UTM Avo</vt:lpstr>
      <vt:lpstr>小白</vt:lpstr>
      <vt:lpstr>Arial</vt:lpstr>
      <vt:lpstr>Cambria</vt:lpstr>
      <vt:lpstr>Calibri</vt:lpstr>
      <vt:lpstr>字魂17号-萌趣果冻体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99</cp:revision>
  <dcterms:created xsi:type="dcterms:W3CDTF">2021-11-01T08:16:43Z</dcterms:created>
  <dcterms:modified xsi:type="dcterms:W3CDTF">2022-12-19T16:39:16Z</dcterms:modified>
</cp:coreProperties>
</file>