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media/audio4.wav" ContentType="audio/wav"/>
  <Override PartName="/ppt/media/audio5.wav" ContentType="audio/wav"/>
  <Override PartName="/ppt/media/audio6.wav" ContentType="audio/wav"/>
  <Override PartName="/ppt/media/audio7.wav" ContentType="audio/wav"/>
  <Override PartName="/ppt/media/audio8.wav" ContentType="audio/wav"/>
  <Override PartName="/ppt/media/audio9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1"/>
  </p:notesMasterIdLst>
  <p:sldIdLst>
    <p:sldId id="290" r:id="rId2"/>
    <p:sldId id="259" r:id="rId3"/>
    <p:sldId id="332" r:id="rId4"/>
    <p:sldId id="337" r:id="rId5"/>
    <p:sldId id="1423" r:id="rId6"/>
    <p:sldId id="256" r:id="rId7"/>
    <p:sldId id="355" r:id="rId8"/>
    <p:sldId id="257" r:id="rId9"/>
    <p:sldId id="396" r:id="rId10"/>
    <p:sldId id="397" r:id="rId11"/>
    <p:sldId id="389" r:id="rId12"/>
    <p:sldId id="351" r:id="rId13"/>
    <p:sldId id="390" r:id="rId14"/>
    <p:sldId id="440" r:id="rId15"/>
    <p:sldId id="442" r:id="rId16"/>
    <p:sldId id="455" r:id="rId17"/>
    <p:sldId id="456" r:id="rId18"/>
    <p:sldId id="430" r:id="rId19"/>
    <p:sldId id="433" r:id="rId20"/>
    <p:sldId id="434" r:id="rId21"/>
    <p:sldId id="435" r:id="rId22"/>
    <p:sldId id="436" r:id="rId23"/>
    <p:sldId id="437" r:id="rId24"/>
    <p:sldId id="439" r:id="rId25"/>
    <p:sldId id="441" r:id="rId26"/>
    <p:sldId id="452" r:id="rId27"/>
    <p:sldId id="393" r:id="rId28"/>
    <p:sldId id="392" r:id="rId29"/>
    <p:sldId id="308" r:id="rId30"/>
  </p:sldIdLst>
  <p:sldSz cx="9144000" cy="5715000" type="screen16x10"/>
  <p:notesSz cx="6858000" cy="9144000"/>
  <p:embeddedFontLst>
    <p:embeddedFont>
      <p:font typeface=".VnAvant" panose="020B7200000000000000" pitchFamily="34" charset="0"/>
      <p:regular r:id="rId32"/>
      <p:bold r:id="rId33"/>
      <p:italic r:id="rId34"/>
      <p:boldItalic r:id="rId35"/>
    </p:embeddedFont>
    <p:embeddedFont>
      <p:font typeface="Arial Black" panose="020B0A04020102020204" pitchFamily="34" charset="0"/>
      <p:bold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VNI-Thufap2" pitchFamily="2" charset="0"/>
      <p:regular r:id="rId41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CC"/>
    <a:srgbClr val="FF33CC"/>
    <a:srgbClr val="CCFFFF"/>
    <a:srgbClr val="FF7C80"/>
    <a:srgbClr val="99FFCC"/>
    <a:srgbClr val="FFCCFF"/>
    <a:srgbClr val="CCFFCC"/>
    <a:srgbClr val="FF505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88434" autoAdjust="0"/>
  </p:normalViewPr>
  <p:slideViewPr>
    <p:cSldViewPr snapToGrid="0">
      <p:cViewPr varScale="1">
        <p:scale>
          <a:sx n="75" d="100"/>
          <a:sy n="75" d="100"/>
        </p:scale>
        <p:origin x="1404" y="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03/01/2023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Arial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3547C55-8CE5-4E89-94F7-D9FB8D5375BD}" type="slidenum">
              <a:rPr lang="en-US">
                <a:latin typeface="Arial" charset="0"/>
              </a:rPr>
              <a:pPr/>
              <a:t>28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- HS đọc đúng từ nào, thầy cô bấm vào con vật đó để giúp chúng “bay lên”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F2D0FC-8FDA-4DF2-BC8D-3A198507135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305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382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vần</a:t>
            </a:r>
            <a:r>
              <a:rPr lang="en-US" baseline="0" dirty="0"/>
              <a:t> </a:t>
            </a:r>
            <a:r>
              <a:rPr lang="en-US" baseline="0" dirty="0" err="1"/>
              <a:t>inh</a:t>
            </a:r>
            <a:r>
              <a:rPr lang="en-US" baseline="0" dirty="0"/>
              <a:t>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/>
              <a:t> vần</a:t>
            </a:r>
            <a:r>
              <a:rPr lang="en-US" baseline="0" dirty="0"/>
              <a:t> </a:t>
            </a:r>
            <a:r>
              <a:rPr lang="en-US" baseline="0" dirty="0" err="1"/>
              <a:t>ich</a:t>
            </a:r>
            <a:r>
              <a:rPr lang="en-US" baseline="0" dirty="0"/>
              <a:t>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806479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359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76085" y="-75748"/>
            <a:ext cx="9460266" cy="59126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03/01/2023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1972021" y="1608829"/>
            <a:ext cx="639017" cy="710018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0868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41" y="1670"/>
            <a:ext cx="9124379" cy="5711661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03/01/2023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4264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2023/1/3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4.jp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37.jpg"/><Relationship Id="rId4" Type="http://schemas.openxmlformats.org/officeDocument/2006/relationships/image" Target="../media/image35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8.png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41.png"/><Relationship Id="rId10" Type="http://schemas.openxmlformats.org/officeDocument/2006/relationships/image" Target="../media/image45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41.png"/><Relationship Id="rId5" Type="http://schemas.openxmlformats.org/officeDocument/2006/relationships/image" Target="../media/image6.png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41.png"/><Relationship Id="rId5" Type="http://schemas.openxmlformats.org/officeDocument/2006/relationships/image" Target="../media/image53.png"/><Relationship Id="rId10" Type="http://schemas.openxmlformats.org/officeDocument/2006/relationships/image" Target="../media/image8.png"/><Relationship Id="rId4" Type="http://schemas.openxmlformats.org/officeDocument/2006/relationships/image" Target="../media/image52.png"/><Relationship Id="rId9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8.png"/><Relationship Id="rId7" Type="http://schemas.openxmlformats.org/officeDocument/2006/relationships/image" Target="../media/image6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microsoft.com/office/2007/relationships/hdphoto" Target="../media/hdphoto5.wdp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audio" Target="../media/audio6.wav"/><Relationship Id="rId18" Type="http://schemas.openxmlformats.org/officeDocument/2006/relationships/image" Target="../media/image64.gif"/><Relationship Id="rId26" Type="http://schemas.openxmlformats.org/officeDocument/2006/relationships/image" Target="../media/image72.gif"/><Relationship Id="rId3" Type="http://schemas.openxmlformats.org/officeDocument/2006/relationships/tags" Target="../tags/tag9.xml"/><Relationship Id="rId21" Type="http://schemas.openxmlformats.org/officeDocument/2006/relationships/image" Target="../media/image67.gif"/><Relationship Id="rId7" Type="http://schemas.openxmlformats.org/officeDocument/2006/relationships/tags" Target="../tags/tag13.xml"/><Relationship Id="rId12" Type="http://schemas.openxmlformats.org/officeDocument/2006/relationships/audio" Target="../media/audio5.wav"/><Relationship Id="rId17" Type="http://schemas.openxmlformats.org/officeDocument/2006/relationships/hyperlink" Target="../My%20Documents/SONG/ATGT%20(khoi7)/vong3(khoi7).ppt" TargetMode="External"/><Relationship Id="rId25" Type="http://schemas.openxmlformats.org/officeDocument/2006/relationships/image" Target="../media/image71.gif"/><Relationship Id="rId2" Type="http://schemas.openxmlformats.org/officeDocument/2006/relationships/tags" Target="../tags/tag8.xml"/><Relationship Id="rId16" Type="http://schemas.openxmlformats.org/officeDocument/2006/relationships/audio" Target="../media/audio9.wav"/><Relationship Id="rId20" Type="http://schemas.openxmlformats.org/officeDocument/2006/relationships/image" Target="../media/image66.gif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audio" Target="../media/audio4.wav"/><Relationship Id="rId24" Type="http://schemas.openxmlformats.org/officeDocument/2006/relationships/image" Target="../media/image70.gif"/><Relationship Id="rId5" Type="http://schemas.openxmlformats.org/officeDocument/2006/relationships/tags" Target="../tags/tag11.xml"/><Relationship Id="rId15" Type="http://schemas.openxmlformats.org/officeDocument/2006/relationships/audio" Target="../media/audio8.wav"/><Relationship Id="rId23" Type="http://schemas.openxmlformats.org/officeDocument/2006/relationships/image" Target="../media/image69.gif"/><Relationship Id="rId10" Type="http://schemas.openxmlformats.org/officeDocument/2006/relationships/notesSlide" Target="../notesSlides/notesSlide10.xml"/><Relationship Id="rId19" Type="http://schemas.openxmlformats.org/officeDocument/2006/relationships/image" Target="../media/image65.gif"/><Relationship Id="rId4" Type="http://schemas.openxmlformats.org/officeDocument/2006/relationships/tags" Target="../tags/tag10.xml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7.wav"/><Relationship Id="rId22" Type="http://schemas.openxmlformats.org/officeDocument/2006/relationships/image" Target="../media/image68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1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12" Type="http://schemas.openxmlformats.org/officeDocument/2006/relationships/image" Target="../media/image17.png"/><Relationship Id="rId17" Type="http://schemas.openxmlformats.org/officeDocument/2006/relationships/image" Target="../media/image20.png"/><Relationship Id="rId2" Type="http://schemas.openxmlformats.org/officeDocument/2006/relationships/audio" Target="../media/media1.mp3"/><Relationship Id="rId16" Type="http://schemas.openxmlformats.org/officeDocument/2006/relationships/slide" Target="slide4.xml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microsoft.com/office/2007/relationships/hdphoto" Target="../media/hdphoto1.wdp"/><Relationship Id="rId15" Type="http://schemas.openxmlformats.org/officeDocument/2006/relationships/image" Target="../media/image19.png"/><Relationship Id="rId10" Type="http://schemas.openxmlformats.org/officeDocument/2006/relationships/image" Target="../media/image15.png"/><Relationship Id="rId19" Type="http://schemas.openxmlformats.org/officeDocument/2006/relationships/image" Target="../media/image22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Relationship Id="rId1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2.png"/><Relationship Id="rId3" Type="http://schemas.openxmlformats.org/officeDocument/2006/relationships/audio" Target="../media/audio1.wav"/><Relationship Id="rId7" Type="http://schemas.openxmlformats.org/officeDocument/2006/relationships/image" Target="../media/image24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17.png"/><Relationship Id="rId5" Type="http://schemas.openxmlformats.org/officeDocument/2006/relationships/audio" Target="../media/audio3.wav"/><Relationship Id="rId10" Type="http://schemas.openxmlformats.org/officeDocument/2006/relationships/image" Target="../media/image16.png"/><Relationship Id="rId4" Type="http://schemas.openxmlformats.org/officeDocument/2006/relationships/audio" Target="../media/audio2.wav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2983610" y="1529348"/>
            <a:ext cx="3348995" cy="1799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783">
              <a:lnSpc>
                <a:spcPct val="150000"/>
              </a:lnSpc>
              <a:defRPr/>
            </a:pPr>
            <a:r>
              <a:rPr lang="en-US" sz="39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39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19</a:t>
            </a:r>
          </a:p>
          <a:p>
            <a:pPr algn="ctr" defTabSz="685783">
              <a:lnSpc>
                <a:spcPct val="150000"/>
              </a:lnSpc>
              <a:defRPr/>
            </a:pPr>
            <a:r>
              <a:rPr lang="en-US" sz="39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39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96: </a:t>
            </a:r>
            <a:r>
              <a:rPr lang="en-US" sz="39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inh</a:t>
            </a:r>
            <a:r>
              <a:rPr lang="en-US" sz="39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- ich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6545528" y="323021"/>
            <a:ext cx="1802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7755947" y="757473"/>
            <a:ext cx="6812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014184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53681" y="1285279"/>
            <a:ext cx="4145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l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Þch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bµn</a:t>
            </a:r>
            <a:endParaRPr lang="en-US" sz="7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764967" y="10475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96: 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inh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</a:rPr>
              <a:t> – 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ich</a:t>
            </a:r>
            <a:endParaRPr lang="en-US" sz="360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91043" y="2599049"/>
            <a:ext cx="4145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l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Þch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endParaRPr lang="en-US" sz="7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05553" y="3919353"/>
            <a:ext cx="4145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ich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endParaRPr lang="en-US" sz="7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9275" y="1243146"/>
            <a:ext cx="4062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k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Ýnh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m¾t</a:t>
            </a:r>
            <a:endParaRPr lang="en-US" sz="72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0629" y="2452002"/>
            <a:ext cx="23086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k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Ýnh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endParaRPr lang="en-US" sz="72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6032" y="3617809"/>
            <a:ext cx="17732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inh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endParaRPr lang="en-US" sz="72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931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8" y="-16541"/>
            <a:ext cx="902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TiÕng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nµo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cã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vÇn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inh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?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tiÕng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nµo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cã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vÇn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ich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?</a:t>
            </a: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14514" y="477164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80521" y="2475041"/>
            <a:ext cx="16898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.VnAvant" pitchFamily="34" charset="0"/>
              </a:rPr>
              <a:t>Êm</a:t>
            </a:r>
            <a:r>
              <a:rPr lang="en-US" sz="3200" b="1" dirty="0">
                <a:latin typeface=".VnAvant" pitchFamily="34" charset="0"/>
              </a:rPr>
              <a:t> </a:t>
            </a:r>
            <a:r>
              <a:rPr lang="en-US" sz="3200" b="1" dirty="0" err="1">
                <a:latin typeface=".VnAvant" pitchFamily="34" charset="0"/>
              </a:rPr>
              <a:t>tÝch</a:t>
            </a:r>
            <a:endParaRPr lang="en-US" sz="3200" b="1" dirty="0">
              <a:latin typeface=".VnAvant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75857" y="2483269"/>
            <a:ext cx="24721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.VnAvant" pitchFamily="34" charset="0"/>
              </a:rPr>
              <a:t>chim</a:t>
            </a:r>
            <a:r>
              <a:rPr lang="en-US" sz="3200" b="1" dirty="0">
                <a:latin typeface=".VnAvant" pitchFamily="34" charset="0"/>
              </a:rPr>
              <a:t> </a:t>
            </a:r>
            <a:r>
              <a:rPr lang="en-US" sz="3200" b="1" dirty="0" err="1">
                <a:latin typeface=".VnAvant" pitchFamily="34" charset="0"/>
              </a:rPr>
              <a:t>chÝch</a:t>
            </a:r>
            <a:endParaRPr lang="en-US" sz="3200" b="1" dirty="0"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68341" y="2460527"/>
            <a:ext cx="1805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err="1">
                <a:latin typeface=".VnAvant" pitchFamily="34" charset="0"/>
              </a:rPr>
              <a:t>bµn</a:t>
            </a:r>
            <a:r>
              <a:rPr lang="en-US" sz="3200" b="1" dirty="0">
                <a:latin typeface=".VnAvant" pitchFamily="34" charset="0"/>
              </a:rPr>
              <a:t> </a:t>
            </a:r>
            <a:r>
              <a:rPr lang="en-US" sz="3200" b="1" dirty="0" err="1">
                <a:latin typeface=".VnAvant" pitchFamily="34" charset="0"/>
              </a:rPr>
              <a:t>tÝnh</a:t>
            </a:r>
            <a:endParaRPr lang="en-US" sz="3200" b="1" dirty="0">
              <a:latin typeface=".VnAvant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754" y="5064529"/>
            <a:ext cx="2497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.VnAvant" pitchFamily="34" charset="0"/>
              </a:rPr>
              <a:t>phÝch</a:t>
            </a:r>
            <a:r>
              <a:rPr lang="en-US" sz="3200" b="1" dirty="0">
                <a:latin typeface=".VnAvant" pitchFamily="34" charset="0"/>
              </a:rPr>
              <a:t> </a:t>
            </a:r>
            <a:r>
              <a:rPr lang="en-US" sz="3200" b="1" dirty="0" err="1">
                <a:latin typeface=".VnAvant" pitchFamily="34" charset="0"/>
              </a:rPr>
              <a:t>n</a:t>
            </a:r>
            <a:r>
              <a:rPr lang="en-US" sz="3600" b="1" dirty="0" err="1">
                <a:latin typeface=".VnAvant" pitchFamily="34" charset="0"/>
              </a:rPr>
              <a:t>ư</a:t>
            </a:r>
            <a:r>
              <a:rPr lang="en-US" sz="3200" b="1" dirty="0" err="1">
                <a:latin typeface=".VnAvant" pitchFamily="34" charset="0"/>
              </a:rPr>
              <a:t>íc</a:t>
            </a:r>
            <a:endParaRPr lang="en-US" sz="3200" b="1" dirty="0">
              <a:latin typeface=".VnAvant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92" y="591424"/>
            <a:ext cx="2057400" cy="1819275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692" y="605938"/>
            <a:ext cx="1914525" cy="1838325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784" y="630032"/>
            <a:ext cx="2676525" cy="1780668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30" y="3094223"/>
            <a:ext cx="1399663" cy="1887541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41" y="3097705"/>
            <a:ext cx="2381441" cy="1826003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832" y="3079709"/>
            <a:ext cx="2052319" cy="1843999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  <p:sp>
        <p:nvSpPr>
          <p:cNvPr id="21" name="TextBox 20"/>
          <p:cNvSpPr txBox="1"/>
          <p:nvPr/>
        </p:nvSpPr>
        <p:spPr>
          <a:xfrm>
            <a:off x="3063509" y="5064528"/>
            <a:ext cx="27494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.VnAvant" pitchFamily="34" charset="0"/>
              </a:rPr>
              <a:t>vÞnh</a:t>
            </a:r>
            <a:r>
              <a:rPr lang="en-US" sz="3200" b="1" dirty="0">
                <a:latin typeface=".VnAvant" pitchFamily="34" charset="0"/>
              </a:rPr>
              <a:t> H¹ Long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15341" y="5014113"/>
            <a:ext cx="20441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.VnAvant" pitchFamily="34" charset="0"/>
              </a:rPr>
              <a:t>diÔn</a:t>
            </a:r>
            <a:r>
              <a:rPr lang="en-US" sz="3200" b="1" dirty="0">
                <a:latin typeface=".VnAvant" pitchFamily="34" charset="0"/>
              </a:rPr>
              <a:t> </a:t>
            </a:r>
            <a:r>
              <a:rPr lang="en-US" sz="3200" b="1" dirty="0" err="1">
                <a:latin typeface=".VnAvant" pitchFamily="34" charset="0"/>
              </a:rPr>
              <a:t>kÞch</a:t>
            </a:r>
            <a:endParaRPr lang="en-US" sz="3200" b="1" dirty="0"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484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8" y="-16541"/>
            <a:ext cx="902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TiÕng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nµo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cã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vÇn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inh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? </a:t>
            </a:r>
            <a:endParaRPr lang="en-US" sz="28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14514" y="477164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146633" y="3051900"/>
            <a:ext cx="2525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latin typeface=".VnAvant" pitchFamily="34" charset="0"/>
              </a:rPr>
              <a:t>bµn</a:t>
            </a:r>
            <a:r>
              <a:rPr lang="en-US" sz="4400" b="1" dirty="0">
                <a:latin typeface=".VnAvant" pitchFamily="34" charset="0"/>
              </a:rPr>
              <a:t> </a:t>
            </a:r>
            <a:r>
              <a:rPr lang="en-US" sz="4400" b="1" dirty="0" err="1">
                <a:latin typeface=".VnAvant" pitchFamily="34" charset="0"/>
              </a:rPr>
              <a:t>t</a:t>
            </a:r>
            <a:r>
              <a:rPr lang="en-US" sz="4400" b="1" dirty="0" err="1">
                <a:solidFill>
                  <a:srgbClr val="FF0000"/>
                </a:solidFill>
                <a:latin typeface=".VnAvant" pitchFamily="34" charset="0"/>
              </a:rPr>
              <a:t>Ýnh</a:t>
            </a:r>
            <a:endParaRPr lang="en-US" sz="44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01" y="731793"/>
            <a:ext cx="3302301" cy="2196991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219" y="745368"/>
            <a:ext cx="2847573" cy="2183416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  <p:sp>
        <p:nvSpPr>
          <p:cNvPr id="29" name="TextBox 28"/>
          <p:cNvSpPr txBox="1"/>
          <p:nvPr/>
        </p:nvSpPr>
        <p:spPr>
          <a:xfrm>
            <a:off x="5104861" y="2972067"/>
            <a:ext cx="3846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latin typeface=".VnAvant" pitchFamily="34" charset="0"/>
              </a:rPr>
              <a:t>v</a:t>
            </a:r>
            <a:r>
              <a:rPr lang="en-US" sz="4400" b="1" dirty="0" err="1">
                <a:solidFill>
                  <a:srgbClr val="FF0000"/>
                </a:solidFill>
                <a:latin typeface=".VnAvant" pitchFamily="34" charset="0"/>
              </a:rPr>
              <a:t>Þnh</a:t>
            </a:r>
            <a:r>
              <a:rPr lang="en-US" sz="4400" b="1" dirty="0">
                <a:latin typeface=".VnAvant" pitchFamily="34" charset="0"/>
              </a:rPr>
              <a:t> H¹ Long</a:t>
            </a:r>
          </a:p>
        </p:txBody>
      </p:sp>
    </p:spTree>
    <p:extLst>
      <p:ext uri="{BB962C8B-B14F-4D97-AF65-F5344CB8AC3E}">
        <p14:creationId xmlns:p14="http://schemas.microsoft.com/office/powerpoint/2010/main" val="222515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9" grpId="0"/>
      <p:bldP spid="2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8" y="-16541"/>
            <a:ext cx="902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TiÕng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nµo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cã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.VnAvant" pitchFamily="34" charset="0"/>
              </a:rPr>
              <a:t>vÇn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.VnAvant" pitchFamily="34" charset="0"/>
              </a:rPr>
              <a:t>ich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</a:rPr>
              <a:t>? </a:t>
            </a:r>
            <a:endParaRPr lang="en-US" sz="28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-29028" y="477164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4513" y="2458484"/>
            <a:ext cx="2159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.VnAvant" pitchFamily="34" charset="0"/>
              </a:rPr>
              <a:t>Êm</a:t>
            </a:r>
            <a:r>
              <a:rPr lang="en-US" sz="3600" b="1" dirty="0">
                <a:latin typeface=".VnAvant" pitchFamily="34" charset="0"/>
              </a:rPr>
              <a:t> </a:t>
            </a:r>
            <a:r>
              <a:rPr lang="en-US" sz="3600" b="1" dirty="0" err="1">
                <a:latin typeface=".VnAvant" pitchFamily="34" charset="0"/>
              </a:rPr>
              <a:t>t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Ých</a:t>
            </a:r>
            <a:endParaRPr lang="en-US" sz="3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4" y="591424"/>
            <a:ext cx="2057400" cy="1819275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552" y="605938"/>
            <a:ext cx="1914525" cy="1838325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371" y="672462"/>
            <a:ext cx="1357986" cy="1831337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198" y="3160531"/>
            <a:ext cx="2052319" cy="1843999"/>
          </a:xfrm>
          <a:prstGeom prst="rect">
            <a:avLst/>
          </a:prstGeom>
          <a:effectLst>
            <a:glow rad="101600">
              <a:srgbClr val="006600">
                <a:alpha val="60000"/>
              </a:srgbClr>
            </a:glow>
          </a:effectLst>
        </p:spPr>
      </p:pic>
      <p:sp>
        <p:nvSpPr>
          <p:cNvPr id="18" name="TextBox 17"/>
          <p:cNvSpPr txBox="1"/>
          <p:nvPr/>
        </p:nvSpPr>
        <p:spPr>
          <a:xfrm>
            <a:off x="2663848" y="2468755"/>
            <a:ext cx="3156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.VnAvant" pitchFamily="34" charset="0"/>
              </a:rPr>
              <a:t>chim</a:t>
            </a:r>
            <a:r>
              <a:rPr lang="en-US" sz="3600" b="1" dirty="0">
                <a:latin typeface=".VnAvant" pitchFamily="34" charset="0"/>
              </a:rPr>
              <a:t> </a:t>
            </a:r>
            <a:r>
              <a:rPr lang="en-US" sz="3600" b="1" dirty="0" err="1">
                <a:latin typeface=".VnAvant" pitchFamily="34" charset="0"/>
              </a:rPr>
              <a:t>ch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Ých</a:t>
            </a:r>
            <a:endParaRPr lang="en-US" sz="3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40934" y="2503799"/>
            <a:ext cx="31568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.VnAvant" pitchFamily="34" charset="0"/>
              </a:rPr>
              <a:t>ph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Ých</a:t>
            </a:r>
            <a:r>
              <a:rPr lang="en-US" sz="3600" b="1" dirty="0">
                <a:latin typeface=".VnAvant" pitchFamily="34" charset="0"/>
              </a:rPr>
              <a:t> </a:t>
            </a:r>
            <a:r>
              <a:rPr lang="en-US" sz="3600" b="1" dirty="0" err="1">
                <a:latin typeface=".VnAvant" pitchFamily="34" charset="0"/>
              </a:rPr>
              <a:t>n</a:t>
            </a:r>
            <a:r>
              <a:rPr lang="en-US" sz="4000" b="1" dirty="0" err="1">
                <a:latin typeface=".VnAvant" pitchFamily="34" charset="0"/>
              </a:rPr>
              <a:t>ư</a:t>
            </a:r>
            <a:r>
              <a:rPr lang="en-US" sz="3600" b="1" dirty="0" err="1">
                <a:latin typeface=".VnAvant" pitchFamily="34" charset="0"/>
              </a:rPr>
              <a:t>íc</a:t>
            </a:r>
            <a:endParaRPr lang="en-US" sz="3600" b="1" dirty="0">
              <a:latin typeface=".VnAvant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40715" y="5062586"/>
            <a:ext cx="3156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.VnAvant" pitchFamily="34" charset="0"/>
              </a:rPr>
              <a:t>diÔn</a:t>
            </a:r>
            <a:r>
              <a:rPr lang="en-US" sz="3600" b="1" dirty="0">
                <a:latin typeface=".VnAvant" pitchFamily="34" charset="0"/>
              </a:rPr>
              <a:t> </a:t>
            </a:r>
            <a:r>
              <a:rPr lang="en-US" sz="3600" b="1" dirty="0" err="1">
                <a:latin typeface=".VnAvant" pitchFamily="34" charset="0"/>
              </a:rPr>
              <a:t>k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Þch</a:t>
            </a:r>
            <a:endParaRPr lang="en-US" sz="36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73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_库_图片 6">
            <a:extLst>
              <a:ext uri="{FF2B5EF4-FFF2-40B4-BE49-F238E27FC236}">
                <a16:creationId xmlns:a16="http://schemas.microsoft.com/office/drawing/2014/main" id="{D752A238-C2DA-4CFF-ABFA-447743F7042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658" y="396924"/>
            <a:ext cx="4176073" cy="303202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9" name="图片 11">
            <a:extLst>
              <a:ext uri="{FF2B5EF4-FFF2-40B4-BE49-F238E27FC236}">
                <a16:creationId xmlns:a16="http://schemas.microsoft.com/office/drawing/2014/main" id="{6E70CCF6-9CC6-43A1-A461-A1C68710E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7051" y="1833674"/>
            <a:ext cx="1205598" cy="3126749"/>
          </a:xfrm>
          <a:prstGeom prst="rect">
            <a:avLst/>
          </a:prstGeom>
        </p:spPr>
      </p:pic>
      <p:pic>
        <p:nvPicPr>
          <p:cNvPr id="11" name="图片 36">
            <a:extLst>
              <a:ext uri="{FF2B5EF4-FFF2-40B4-BE49-F238E27FC236}">
                <a16:creationId xmlns:a16="http://schemas.microsoft.com/office/drawing/2014/main" id="{C1F712D0-2E71-4485-8254-6DA8B5B6DB8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7165498" y="428823"/>
            <a:ext cx="1978502" cy="3926478"/>
          </a:xfrm>
          <a:prstGeom prst="rect">
            <a:avLst/>
          </a:prstGeom>
        </p:spPr>
      </p:pic>
      <p:pic>
        <p:nvPicPr>
          <p:cNvPr id="12" name="图片 37">
            <a:extLst>
              <a:ext uri="{FF2B5EF4-FFF2-40B4-BE49-F238E27FC236}">
                <a16:creationId xmlns:a16="http://schemas.microsoft.com/office/drawing/2014/main" id="{E0982AC1-79A8-413F-942A-E91CC963AF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226533" y="317663"/>
            <a:ext cx="1084372" cy="1266094"/>
          </a:xfrm>
          <a:prstGeom prst="rect">
            <a:avLst/>
          </a:prstGeom>
        </p:spPr>
      </p:pic>
      <p:pic>
        <p:nvPicPr>
          <p:cNvPr id="13" name="图片 38">
            <a:extLst>
              <a:ext uri="{FF2B5EF4-FFF2-40B4-BE49-F238E27FC236}">
                <a16:creationId xmlns:a16="http://schemas.microsoft.com/office/drawing/2014/main" id="{3466E525-FD07-4D81-BC1D-CCFCF6B242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5608806" y="658687"/>
            <a:ext cx="804498" cy="1096926"/>
          </a:xfrm>
          <a:prstGeom prst="rect">
            <a:avLst/>
          </a:prstGeom>
        </p:spPr>
      </p:pic>
      <p:pic>
        <p:nvPicPr>
          <p:cNvPr id="6" name="图片 2">
            <a:extLst>
              <a:ext uri="{FF2B5EF4-FFF2-40B4-BE49-F238E27FC236}">
                <a16:creationId xmlns:a16="http://schemas.microsoft.com/office/drawing/2014/main" id="{87B1F0E0-D45E-488C-B3C5-8B256439F6D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76"/>
          <a:stretch/>
        </p:blipFill>
        <p:spPr>
          <a:xfrm>
            <a:off x="5022223" y="1394846"/>
            <a:ext cx="2782162" cy="3549731"/>
          </a:xfrm>
          <a:prstGeom prst="rect">
            <a:avLst/>
          </a:prstGeom>
        </p:spPr>
      </p:pic>
      <p:grpSp>
        <p:nvGrpSpPr>
          <p:cNvPr id="7" name="组合 2">
            <a:extLst>
              <a:ext uri="{FF2B5EF4-FFF2-40B4-BE49-F238E27FC236}">
                <a16:creationId xmlns:a16="http://schemas.microsoft.com/office/drawing/2014/main" id="{A7AE0381-B9F1-45B3-A1C7-376FCAB77FD2}"/>
              </a:ext>
            </a:extLst>
          </p:cNvPr>
          <p:cNvGrpSpPr/>
          <p:nvPr/>
        </p:nvGrpSpPr>
        <p:grpSpPr>
          <a:xfrm>
            <a:off x="0" y="3247318"/>
            <a:ext cx="9145257" cy="1864820"/>
            <a:chOff x="-175847" y="4352544"/>
            <a:chExt cx="12367847" cy="2505456"/>
          </a:xfrm>
        </p:grpSpPr>
        <p:pic>
          <p:nvPicPr>
            <p:cNvPr id="8" name="图片 3">
              <a:extLst>
                <a:ext uri="{FF2B5EF4-FFF2-40B4-BE49-F238E27FC236}">
                  <a16:creationId xmlns:a16="http://schemas.microsoft.com/office/drawing/2014/main" id="{04DD59F0-5C20-4144-A0A3-9D3BF1644A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9" name="图片 4">
              <a:extLst>
                <a:ext uri="{FF2B5EF4-FFF2-40B4-BE49-F238E27FC236}">
                  <a16:creationId xmlns:a16="http://schemas.microsoft.com/office/drawing/2014/main" id="{E096FEFA-6F68-4ADE-9D5D-DD7495126A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sp>
        <p:nvSpPr>
          <p:cNvPr id="16" name="原创设计师QQ：178119980 喵小姐">
            <a:extLst>
              <a:ext uri="{FF2B5EF4-FFF2-40B4-BE49-F238E27FC236}">
                <a16:creationId xmlns:a16="http://schemas.microsoft.com/office/drawing/2014/main" id="{9EFDE926-3307-419D-AB42-C0445F77D1DB}"/>
              </a:ext>
            </a:extLst>
          </p:cNvPr>
          <p:cNvSpPr/>
          <p:nvPr/>
        </p:nvSpPr>
        <p:spPr>
          <a:xfrm>
            <a:off x="2485354" y="1512409"/>
            <a:ext cx="2391992" cy="754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altLang="zh-CN" sz="3600" b="1" dirty="0">
                <a:solidFill>
                  <a:srgbClr val="5F360E"/>
                </a:solidFill>
                <a:latin typeface="UTM Avo" panose="02040603050506020204" pitchFamily="18" charset="0"/>
              </a:rPr>
              <a:t>TẬP VIẾT</a:t>
            </a:r>
            <a:endParaRPr lang="zh-CN" altLang="en-US" sz="3600" b="1" dirty="0">
              <a:solidFill>
                <a:srgbClr val="5F360E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94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>
            <a:extLst>
              <a:ext uri="{FF2B5EF4-FFF2-40B4-BE49-F238E27FC236}">
                <a16:creationId xmlns:a16="http://schemas.microsoft.com/office/drawing/2014/main" id="{3EAB1055-98A9-4813-B80E-B0C431573B23}"/>
              </a:ext>
            </a:extLst>
          </p:cNvPr>
          <p:cNvGrpSpPr/>
          <p:nvPr/>
        </p:nvGrpSpPr>
        <p:grpSpPr>
          <a:xfrm>
            <a:off x="0" y="3564430"/>
            <a:ext cx="9145257" cy="1864820"/>
            <a:chOff x="-175847" y="4352544"/>
            <a:chExt cx="12367847" cy="2505456"/>
          </a:xfrm>
        </p:grpSpPr>
        <p:pic>
          <p:nvPicPr>
            <p:cNvPr id="5" name="图片 3">
              <a:extLst>
                <a:ext uri="{FF2B5EF4-FFF2-40B4-BE49-F238E27FC236}">
                  <a16:creationId xmlns:a16="http://schemas.microsoft.com/office/drawing/2014/main" id="{16B1C2DF-9D63-4008-BE07-2DDC0B748A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6" name="图片 4">
              <a:extLst>
                <a:ext uri="{FF2B5EF4-FFF2-40B4-BE49-F238E27FC236}">
                  <a16:creationId xmlns:a16="http://schemas.microsoft.com/office/drawing/2014/main" id="{B3D47679-FC60-4C42-B4D1-5C37B1F8AA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1B89AD0E-AD6E-4388-A243-27FBE1C265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8" t="28199" r="4009" b="15092"/>
          <a:stretch/>
        </p:blipFill>
        <p:spPr>
          <a:xfrm>
            <a:off x="1" y="1011412"/>
            <a:ext cx="8991599" cy="121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431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463" t="6881" r="16659" b="1142"/>
          <a:stretch/>
        </p:blipFill>
        <p:spPr>
          <a:xfrm rot="16200000">
            <a:off x="2373666" y="-924136"/>
            <a:ext cx="4572002" cy="719958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5117523"/>
            <a:ext cx="9144000" cy="3117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32749288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327" t="5806" r="10631" b="-582"/>
          <a:stretch/>
        </p:blipFill>
        <p:spPr>
          <a:xfrm rot="16200000">
            <a:off x="2325188" y="-938002"/>
            <a:ext cx="4691051" cy="71385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5117523"/>
            <a:ext cx="9144000" cy="3117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2879823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:a16="http://schemas.microsoft.com/office/drawing/2014/main" id="{40C981F9-5714-4FF2-B826-464BBC6388F4}"/>
              </a:ext>
            </a:extLst>
          </p:cNvPr>
          <p:cNvGrpSpPr/>
          <p:nvPr/>
        </p:nvGrpSpPr>
        <p:grpSpPr>
          <a:xfrm>
            <a:off x="5897034" y="4132108"/>
            <a:ext cx="1289245" cy="985485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:a16="http://schemas.microsoft.com/office/drawing/2014/main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:a16="http://schemas.microsoft.com/office/drawing/2014/main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:a16="http://schemas.microsoft.com/office/drawing/2014/main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6981252" y="821349"/>
            <a:ext cx="2162748" cy="4292129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4793105" y="3613381"/>
            <a:ext cx="5314014" cy="1550576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:a16="http://schemas.microsoft.com/office/drawing/2014/main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73" y="1191115"/>
            <a:ext cx="581760" cy="538842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:a16="http://schemas.microsoft.com/office/drawing/2014/main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6982171" y="609257"/>
            <a:ext cx="408216" cy="30513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:a16="http://schemas.microsoft.com/office/drawing/2014/main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547" y="597407"/>
            <a:ext cx="4176073" cy="303202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17116A6-DC4B-4A55-A9AD-8986E1FC76A5}"/>
              </a:ext>
            </a:extLst>
          </p:cNvPr>
          <p:cNvSpPr txBox="1"/>
          <p:nvPr/>
        </p:nvSpPr>
        <p:spPr>
          <a:xfrm flipH="1">
            <a:off x="2708239" y="1789995"/>
            <a:ext cx="285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solidFill>
                  <a:srgbClr val="60380F"/>
                </a:solidFill>
                <a:latin typeface="UTM Avo" panose="02040603050506020204" pitchFamily="18" charset="0"/>
              </a:rPr>
              <a:t>THƯ GIÃN</a:t>
            </a:r>
            <a:endParaRPr lang="en-US" sz="36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256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with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8 L -0.52343 0.00138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8 L -0.52343 0.00138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29">
            <a:extLst>
              <a:ext uri="{FF2B5EF4-FFF2-40B4-BE49-F238E27FC236}">
                <a16:creationId xmlns:a16="http://schemas.microsoft.com/office/drawing/2014/main" id="{8208C961-8E27-4E15-9894-71376052BF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716" y="2890491"/>
            <a:ext cx="2286000" cy="187036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A8658B1-639E-4B0E-B427-D1B1C617C2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15" y="3775030"/>
            <a:ext cx="1650206" cy="1650206"/>
          </a:xfrm>
          <a:prstGeom prst="rect">
            <a:avLst/>
          </a:prstGeom>
        </p:spPr>
      </p:pic>
      <p:pic>
        <p:nvPicPr>
          <p:cNvPr id="2" name="图片 36">
            <a:extLst>
              <a:ext uri="{FF2B5EF4-FFF2-40B4-BE49-F238E27FC236}">
                <a16:creationId xmlns:a16="http://schemas.microsoft.com/office/drawing/2014/main" id="{664CE208-B3A3-4F9D-A6F3-69E326508E4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7186280" y="1071373"/>
            <a:ext cx="1978502" cy="3926478"/>
          </a:xfrm>
          <a:prstGeom prst="rect">
            <a:avLst/>
          </a:prstGeom>
        </p:spPr>
      </p:pic>
      <p:grpSp>
        <p:nvGrpSpPr>
          <p:cNvPr id="35" name="组合 30">
            <a:extLst>
              <a:ext uri="{FF2B5EF4-FFF2-40B4-BE49-F238E27FC236}">
                <a16:creationId xmlns:a16="http://schemas.microsoft.com/office/drawing/2014/main" id="{34CD9A9D-7C7E-4113-A437-517E9CB45775}"/>
              </a:ext>
            </a:extLst>
          </p:cNvPr>
          <p:cNvGrpSpPr/>
          <p:nvPr/>
        </p:nvGrpSpPr>
        <p:grpSpPr>
          <a:xfrm>
            <a:off x="-8792" y="4586728"/>
            <a:ext cx="9152792" cy="842522"/>
            <a:chOff x="-17585" y="5729324"/>
            <a:chExt cx="12203723" cy="1123362"/>
          </a:xfrm>
        </p:grpSpPr>
        <p:pic>
          <p:nvPicPr>
            <p:cNvPr id="36" name="图片 31">
              <a:extLst>
                <a:ext uri="{FF2B5EF4-FFF2-40B4-BE49-F238E27FC236}">
                  <a16:creationId xmlns:a16="http://schemas.microsoft.com/office/drawing/2014/main" id="{2D98B064-9EFD-485D-BFC6-EE924F2276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37" name="图片 32">
              <a:extLst>
                <a:ext uri="{FF2B5EF4-FFF2-40B4-BE49-F238E27FC236}">
                  <a16:creationId xmlns:a16="http://schemas.microsoft.com/office/drawing/2014/main" id="{2EDC17DE-4B67-4A45-8289-CC9EE9AA2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B2AAC5F2-7D29-4438-96F3-3EE2EBA1D4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360731" y="718099"/>
            <a:ext cx="1084372" cy="1266094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D4EE53A3-3ECD-4A36-A959-B3C91F0AC8B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6348008" y="2381948"/>
            <a:ext cx="804498" cy="1096926"/>
          </a:xfrm>
          <a:prstGeom prst="rect">
            <a:avLst/>
          </a:prstGeom>
        </p:spPr>
      </p:pic>
      <p:pic>
        <p:nvPicPr>
          <p:cNvPr id="44" name="PA_库_图片 6">
            <a:extLst>
              <a:ext uri="{FF2B5EF4-FFF2-40B4-BE49-F238E27FC236}">
                <a16:creationId xmlns:a16="http://schemas.microsoft.com/office/drawing/2014/main" id="{28075BBB-7718-48B9-811A-0713ED95E92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46731" y="372577"/>
            <a:ext cx="3971520" cy="2883509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F68AA0C2-6150-4460-B185-C11B2CA25A3D}"/>
              </a:ext>
            </a:extLst>
          </p:cNvPr>
          <p:cNvSpPr txBox="1"/>
          <p:nvPr/>
        </p:nvSpPr>
        <p:spPr>
          <a:xfrm flipH="1">
            <a:off x="3731103" y="1564452"/>
            <a:ext cx="285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solidFill>
                  <a:srgbClr val="60380F"/>
                </a:solidFill>
                <a:latin typeface="UTM Avo" panose="02040603050506020204" pitchFamily="18" charset="0"/>
              </a:rPr>
              <a:t>TẬP ĐỌC</a:t>
            </a:r>
            <a:endParaRPr lang="en-US" sz="36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4516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B0531C9-721A-4E77-8A96-51F170DF1D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334" y="266585"/>
            <a:ext cx="2018949" cy="201894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9417D53-E93C-49FC-BE43-26EDA46E83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545" y="4120465"/>
            <a:ext cx="4023360" cy="847023"/>
          </a:xfrm>
          <a:prstGeom prst="rect">
            <a:avLst/>
          </a:prstGeom>
        </p:spPr>
      </p:pic>
      <p:grpSp>
        <p:nvGrpSpPr>
          <p:cNvPr id="6" name="组合 8">
            <a:extLst>
              <a:ext uri="{FF2B5EF4-FFF2-40B4-BE49-F238E27FC236}">
                <a16:creationId xmlns:a16="http://schemas.microsoft.com/office/drawing/2014/main" id="{D8D42BD0-9AD0-455C-AC4E-D0FAD92BEEE7}"/>
              </a:ext>
            </a:extLst>
          </p:cNvPr>
          <p:cNvGrpSpPr/>
          <p:nvPr/>
        </p:nvGrpSpPr>
        <p:grpSpPr>
          <a:xfrm>
            <a:off x="1251126" y="3876536"/>
            <a:ext cx="1289245" cy="985485"/>
            <a:chOff x="1631991" y="5087828"/>
            <a:chExt cx="1718993" cy="1313980"/>
          </a:xfrm>
        </p:grpSpPr>
        <p:pic>
          <p:nvPicPr>
            <p:cNvPr id="7" name="图片 75">
              <a:extLst>
                <a:ext uri="{FF2B5EF4-FFF2-40B4-BE49-F238E27FC236}">
                  <a16:creationId xmlns:a16="http://schemas.microsoft.com/office/drawing/2014/main" id="{896BEF42-D258-4A23-905F-E2CAFCADA3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8" name="图片 76">
              <a:extLst>
                <a:ext uri="{FF2B5EF4-FFF2-40B4-BE49-F238E27FC236}">
                  <a16:creationId xmlns:a16="http://schemas.microsoft.com/office/drawing/2014/main" id="{86DBA2C9-4A3A-4DC1-B514-98DDA38C58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grpSp>
        <p:nvGrpSpPr>
          <p:cNvPr id="11" name="组合 83">
            <a:extLst>
              <a:ext uri="{FF2B5EF4-FFF2-40B4-BE49-F238E27FC236}">
                <a16:creationId xmlns:a16="http://schemas.microsoft.com/office/drawing/2014/main" id="{BB1155D1-1E0E-4225-AF20-1462071D4819}"/>
              </a:ext>
            </a:extLst>
          </p:cNvPr>
          <p:cNvGrpSpPr/>
          <p:nvPr/>
        </p:nvGrpSpPr>
        <p:grpSpPr>
          <a:xfrm>
            <a:off x="122956" y="4603755"/>
            <a:ext cx="9152792" cy="842522"/>
            <a:chOff x="-17585" y="5729324"/>
            <a:chExt cx="12203723" cy="1123362"/>
          </a:xfrm>
        </p:grpSpPr>
        <p:pic>
          <p:nvPicPr>
            <p:cNvPr id="12" name="图片 84">
              <a:extLst>
                <a:ext uri="{FF2B5EF4-FFF2-40B4-BE49-F238E27FC236}">
                  <a16:creationId xmlns:a16="http://schemas.microsoft.com/office/drawing/2014/main" id="{CEEE0D57-3701-4248-A6BE-7448AE0C36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13" name="图片 85">
              <a:extLst>
                <a:ext uri="{FF2B5EF4-FFF2-40B4-BE49-F238E27FC236}">
                  <a16:creationId xmlns:a16="http://schemas.microsoft.com/office/drawing/2014/main" id="{8B4A0EC4-E8A4-46E9-9B33-22B4092215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14" name="PA_库_图片 6">
            <a:extLst>
              <a:ext uri="{FF2B5EF4-FFF2-40B4-BE49-F238E27FC236}">
                <a16:creationId xmlns:a16="http://schemas.microsoft.com/office/drawing/2014/main" id="{D1405F8D-2E56-41D3-955B-FADC35CF8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370" y="702552"/>
            <a:ext cx="4169971" cy="3246817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5" name="图片 9">
            <a:extLst>
              <a:ext uri="{FF2B5EF4-FFF2-40B4-BE49-F238E27FC236}">
                <a16:creationId xmlns:a16="http://schemas.microsoft.com/office/drawing/2014/main" id="{4B8D7BE1-CC3D-45FC-9A0A-841D47993BE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9" r="44063" b="10955"/>
          <a:stretch/>
        </p:blipFill>
        <p:spPr>
          <a:xfrm>
            <a:off x="821298" y="720036"/>
            <a:ext cx="1918184" cy="2441448"/>
          </a:xfrm>
          <a:prstGeom prst="rect">
            <a:avLst/>
          </a:prstGeom>
        </p:spPr>
      </p:pic>
      <p:pic>
        <p:nvPicPr>
          <p:cNvPr id="16" name="图片 14">
            <a:extLst>
              <a:ext uri="{FF2B5EF4-FFF2-40B4-BE49-F238E27FC236}">
                <a16:creationId xmlns:a16="http://schemas.microsoft.com/office/drawing/2014/main" id="{CC139671-E62F-4FF1-9791-060B3136EF3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5" t="65100" r="9338" b="10955"/>
          <a:stretch/>
        </p:blipFill>
        <p:spPr>
          <a:xfrm>
            <a:off x="6909452" y="1324946"/>
            <a:ext cx="1152144" cy="1231629"/>
          </a:xfrm>
          <a:prstGeom prst="rect">
            <a:avLst/>
          </a:prstGeom>
        </p:spPr>
      </p:pic>
      <p:pic>
        <p:nvPicPr>
          <p:cNvPr id="17" name="图片 147">
            <a:extLst>
              <a:ext uri="{FF2B5EF4-FFF2-40B4-BE49-F238E27FC236}">
                <a16:creationId xmlns:a16="http://schemas.microsoft.com/office/drawing/2014/main" id="{FF72C93A-03EC-456E-AD1E-848B4660CFC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85" b="60430"/>
          <a:stretch/>
        </p:blipFill>
        <p:spPr>
          <a:xfrm rot="928868">
            <a:off x="6521599" y="470862"/>
            <a:ext cx="2797133" cy="5726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29418F-A5AD-4C47-ADF4-26103E58EDB2}"/>
              </a:ext>
            </a:extLst>
          </p:cNvPr>
          <p:cNvSpPr txBox="1"/>
          <p:nvPr/>
        </p:nvSpPr>
        <p:spPr>
          <a:xfrm>
            <a:off x="3195384" y="2074985"/>
            <a:ext cx="27532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000" b="1" dirty="0">
                <a:solidFill>
                  <a:srgbClr val="4492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KHỞI ĐỘNG</a:t>
            </a:r>
            <a:endParaRPr lang="en-US" sz="3000" b="1" dirty="0">
              <a:solidFill>
                <a:srgbClr val="44922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111E-6 L -0.41979 -0.00185 " pathEditMode="relative" rAng="0" ptsTypes="AA">
                                      <p:cBhvr>
                                        <p:cTn id="6" dur="4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90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48990DA-74B9-449F-8248-639BC387D423}"/>
              </a:ext>
            </a:extLst>
          </p:cNvPr>
          <p:cNvSpPr/>
          <p:nvPr/>
        </p:nvSpPr>
        <p:spPr>
          <a:xfrm>
            <a:off x="0" y="242888"/>
            <a:ext cx="9144000" cy="4829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84B8E3-F627-4372-A9CD-53AE2842ED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8" t="44207" b="3978"/>
          <a:stretch/>
        </p:blipFill>
        <p:spPr>
          <a:xfrm>
            <a:off x="0" y="618259"/>
            <a:ext cx="9144000" cy="481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9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03450BE-2EDE-46D5-88E3-F6C4E47044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4" t="7099" r="3774" b="55621"/>
          <a:stretch/>
        </p:blipFill>
        <p:spPr>
          <a:xfrm>
            <a:off x="-212412" y="0"/>
            <a:ext cx="9568824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978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9">
            <a:extLst>
              <a:ext uri="{FF2B5EF4-FFF2-40B4-BE49-F238E27FC236}">
                <a16:creationId xmlns:a16="http://schemas.microsoft.com/office/drawing/2014/main" id="{FCEA3511-83F6-468B-AAF1-897D77204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116" y="1421572"/>
            <a:ext cx="2611350" cy="3151980"/>
          </a:xfrm>
          <a:prstGeom prst="rect">
            <a:avLst/>
          </a:prstGeom>
        </p:spPr>
      </p:pic>
      <p:pic>
        <p:nvPicPr>
          <p:cNvPr id="5" name="图片 20">
            <a:extLst>
              <a:ext uri="{FF2B5EF4-FFF2-40B4-BE49-F238E27FC236}">
                <a16:creationId xmlns:a16="http://schemas.microsoft.com/office/drawing/2014/main" id="{77143CA1-8D86-4FFF-B431-8C5D9EAF23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353" y="2216083"/>
            <a:ext cx="1953114" cy="2357469"/>
          </a:xfrm>
          <a:prstGeom prst="rect">
            <a:avLst/>
          </a:prstGeom>
        </p:spPr>
      </p:pic>
      <p:pic>
        <p:nvPicPr>
          <p:cNvPr id="6" name="图片 21">
            <a:extLst>
              <a:ext uri="{FF2B5EF4-FFF2-40B4-BE49-F238E27FC236}">
                <a16:creationId xmlns:a16="http://schemas.microsoft.com/office/drawing/2014/main" id="{CF7EF899-F3B2-4168-B89E-08955851F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525" y="2864813"/>
            <a:ext cx="1378838" cy="1664300"/>
          </a:xfrm>
          <a:prstGeom prst="rect">
            <a:avLst/>
          </a:prstGeom>
        </p:spPr>
      </p:pic>
      <p:grpSp>
        <p:nvGrpSpPr>
          <p:cNvPr id="7" name="组合 22">
            <a:extLst>
              <a:ext uri="{FF2B5EF4-FFF2-40B4-BE49-F238E27FC236}">
                <a16:creationId xmlns:a16="http://schemas.microsoft.com/office/drawing/2014/main" id="{B047831F-28AA-41BF-B39E-223D863B7D88}"/>
              </a:ext>
            </a:extLst>
          </p:cNvPr>
          <p:cNvGrpSpPr/>
          <p:nvPr/>
        </p:nvGrpSpPr>
        <p:grpSpPr>
          <a:xfrm>
            <a:off x="0" y="4081424"/>
            <a:ext cx="9144001" cy="1381929"/>
            <a:chOff x="-175848" y="4352544"/>
            <a:chExt cx="12367848" cy="2310496"/>
          </a:xfrm>
        </p:grpSpPr>
        <p:pic>
          <p:nvPicPr>
            <p:cNvPr id="8" name="图片 23">
              <a:extLst>
                <a:ext uri="{FF2B5EF4-FFF2-40B4-BE49-F238E27FC236}">
                  <a16:creationId xmlns:a16="http://schemas.microsoft.com/office/drawing/2014/main" id="{B0F80113-881F-4939-B216-E6FFA5BCE1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9" name="图片 24">
              <a:extLst>
                <a:ext uri="{FF2B5EF4-FFF2-40B4-BE49-F238E27FC236}">
                  <a16:creationId xmlns:a16="http://schemas.microsoft.com/office/drawing/2014/main" id="{0A3D6EC8-4BD7-44C2-9031-9E21A2FF4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DEAF830-D2B6-48E8-81AD-6F21C457E236}"/>
              </a:ext>
            </a:extLst>
          </p:cNvPr>
          <p:cNvSpPr/>
          <p:nvPr/>
        </p:nvSpPr>
        <p:spPr>
          <a:xfrm>
            <a:off x="676106" y="1319360"/>
            <a:ext cx="2022872" cy="51762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UTM Avo" panose="02040603050506020204" pitchFamily="18" charset="0"/>
              </a:rPr>
              <a:t>lịch bàn</a:t>
            </a:r>
            <a:endParaRPr lang="en-US" sz="24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6E6CE1D8-B92D-4181-B50C-5D11FBE3F4A0}"/>
              </a:ext>
            </a:extLst>
          </p:cNvPr>
          <p:cNvSpPr/>
          <p:nvPr/>
        </p:nvSpPr>
        <p:spPr>
          <a:xfrm>
            <a:off x="676106" y="2151079"/>
            <a:ext cx="2022872" cy="51762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UTM Avo" panose="02040603050506020204" pitchFamily="18" charset="0"/>
              </a:rPr>
              <a:t>in hình</a:t>
            </a:r>
            <a:endParaRPr lang="en-US" sz="24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E26A6ED5-8CE8-468C-A2C4-7808612CB6B3}"/>
              </a:ext>
            </a:extLst>
          </p:cNvPr>
          <p:cNvSpPr/>
          <p:nvPr/>
        </p:nvSpPr>
        <p:spPr>
          <a:xfrm>
            <a:off x="676106" y="2982797"/>
            <a:ext cx="2199009" cy="51762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UTM Avo" panose="02040603050506020204" pitchFamily="18" charset="0"/>
              </a:rPr>
              <a:t>vịnh Hạ Long</a:t>
            </a:r>
            <a:endParaRPr lang="en-US" sz="24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04878A5-DBAC-4262-9BCC-14668D279081}"/>
              </a:ext>
            </a:extLst>
          </p:cNvPr>
          <p:cNvSpPr/>
          <p:nvPr/>
        </p:nvSpPr>
        <p:spPr>
          <a:xfrm>
            <a:off x="6285971" y="1319360"/>
            <a:ext cx="2022872" cy="51762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UTM Avo" panose="02040603050506020204" pitchFamily="18" charset="0"/>
              </a:rPr>
              <a:t>năm tháng</a:t>
            </a:r>
            <a:endParaRPr lang="en-US" sz="24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B716B0D-5205-4635-90AE-0348A690F12D}"/>
              </a:ext>
            </a:extLst>
          </p:cNvPr>
          <p:cNvSpPr/>
          <p:nvPr/>
        </p:nvSpPr>
        <p:spPr>
          <a:xfrm>
            <a:off x="6285971" y="2120554"/>
            <a:ext cx="2022872" cy="51762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UTM Avo" panose="02040603050506020204" pitchFamily="18" charset="0"/>
              </a:rPr>
              <a:t>học hành</a:t>
            </a:r>
            <a:endParaRPr lang="en-US" sz="24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4A2721E-3904-47CF-B5CF-E1B1C4BD9B6D}"/>
              </a:ext>
            </a:extLst>
          </p:cNvPr>
          <p:cNvSpPr/>
          <p:nvPr/>
        </p:nvSpPr>
        <p:spPr>
          <a:xfrm>
            <a:off x="6365833" y="3002108"/>
            <a:ext cx="2022872" cy="51762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UTM Avo" panose="02040603050506020204" pitchFamily="18" charset="0"/>
              </a:rPr>
              <a:t>lãng phí</a:t>
            </a:r>
            <a:endParaRPr lang="en-US" sz="24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grpSp>
        <p:nvGrpSpPr>
          <p:cNvPr id="34" name="PA_库_组合 5">
            <a:extLst>
              <a:ext uri="{FF2B5EF4-FFF2-40B4-BE49-F238E27FC236}">
                <a16:creationId xmlns:a16="http://schemas.microsoft.com/office/drawing/2014/main" id="{49A18141-E269-4CBE-8FEA-7F811372D2C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299448" y="409356"/>
            <a:ext cx="5070180" cy="543365"/>
            <a:chOff x="1874329" y="2417937"/>
            <a:chExt cx="1534600" cy="734123"/>
          </a:xfrm>
        </p:grpSpPr>
        <p:sp>
          <p:nvSpPr>
            <p:cNvPr id="35" name="任意多边形 10">
              <a:extLst>
                <a:ext uri="{FF2B5EF4-FFF2-40B4-BE49-F238E27FC236}">
                  <a16:creationId xmlns:a16="http://schemas.microsoft.com/office/drawing/2014/main" id="{26A1CD5B-D529-4D38-BCE0-368F747DA3D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6" name="任意多边形 11">
              <a:extLst>
                <a:ext uri="{FF2B5EF4-FFF2-40B4-BE49-F238E27FC236}">
                  <a16:creationId xmlns:a16="http://schemas.microsoft.com/office/drawing/2014/main" id="{4BFC1E88-62EB-45BA-84DE-0E4413DFE87A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7" name="文本框 12">
              <a:extLst>
                <a:ext uri="{FF2B5EF4-FFF2-40B4-BE49-F238E27FC236}">
                  <a16:creationId xmlns:a16="http://schemas.microsoft.com/office/drawing/2014/main" id="{A7A0E52D-8E57-41E9-9CC8-ABBE898283C0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7023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24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Luyện đọc từ ngữ</a:t>
              </a:r>
              <a:endParaRPr lang="en-US" altLang="zh-CN" sz="24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6741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85877590-BAEB-4082-9F10-CF0C91A341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4" t="7099" r="3774" b="55621"/>
          <a:stretch/>
        </p:blipFill>
        <p:spPr>
          <a:xfrm>
            <a:off x="107159" y="-44451"/>
            <a:ext cx="9036841" cy="5448300"/>
          </a:xfrm>
          <a:prstGeom prst="rect">
            <a:avLst/>
          </a:prstGeom>
        </p:spPr>
      </p:pic>
      <p:sp>
        <p:nvSpPr>
          <p:cNvPr id="9" name="Cloud 8">
            <a:extLst>
              <a:ext uri="{FF2B5EF4-FFF2-40B4-BE49-F238E27FC236}">
                <a16:creationId xmlns:a16="http://schemas.microsoft.com/office/drawing/2014/main" id="{A33E0316-681F-4510-8E13-B827791B9455}"/>
              </a:ext>
            </a:extLst>
          </p:cNvPr>
          <p:cNvSpPr/>
          <p:nvPr/>
        </p:nvSpPr>
        <p:spPr>
          <a:xfrm>
            <a:off x="560641" y="1087897"/>
            <a:ext cx="234601" cy="239487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id="{A55C599F-D489-4D99-93F4-AA0960832F80}"/>
              </a:ext>
            </a:extLst>
          </p:cNvPr>
          <p:cNvSpPr/>
          <p:nvPr/>
        </p:nvSpPr>
        <p:spPr>
          <a:xfrm>
            <a:off x="6972300" y="1087897"/>
            <a:ext cx="228600" cy="20002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vi-VN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81743558-F25E-4306-9204-0FF3EA24BC73}"/>
              </a:ext>
            </a:extLst>
          </p:cNvPr>
          <p:cNvSpPr/>
          <p:nvPr/>
        </p:nvSpPr>
        <p:spPr>
          <a:xfrm>
            <a:off x="2921000" y="1755416"/>
            <a:ext cx="194298" cy="13073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vi-VN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3AB9684F-A3D3-44FF-AAFD-69CF9DC122B5}"/>
              </a:ext>
            </a:extLst>
          </p:cNvPr>
          <p:cNvSpPr/>
          <p:nvPr/>
        </p:nvSpPr>
        <p:spPr>
          <a:xfrm>
            <a:off x="7162800" y="1820784"/>
            <a:ext cx="190882" cy="151451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vi-VN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loud 12">
            <a:extLst>
              <a:ext uri="{FF2B5EF4-FFF2-40B4-BE49-F238E27FC236}">
                <a16:creationId xmlns:a16="http://schemas.microsoft.com/office/drawing/2014/main" id="{4C0BE426-7A40-4EFB-9C4D-BD2AD1202DDD}"/>
              </a:ext>
            </a:extLst>
          </p:cNvPr>
          <p:cNvSpPr/>
          <p:nvPr/>
        </p:nvSpPr>
        <p:spPr>
          <a:xfrm>
            <a:off x="449341" y="4238845"/>
            <a:ext cx="228600" cy="20002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vi-VN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A5A3324-4780-43E8-81AE-2770EB6E2264}"/>
              </a:ext>
            </a:extLst>
          </p:cNvPr>
          <p:cNvCxnSpPr/>
          <p:nvPr/>
        </p:nvCxnSpPr>
        <p:spPr>
          <a:xfrm flipH="1">
            <a:off x="4807774" y="2494440"/>
            <a:ext cx="146482" cy="4594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1783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3FD4E92-4EA6-4093-B1F8-5E577EC06F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4" t="7099" r="3774" b="55621"/>
          <a:stretch/>
        </p:blipFill>
        <p:spPr>
          <a:xfrm>
            <a:off x="1" y="0"/>
            <a:ext cx="9098414" cy="5715000"/>
          </a:xfrm>
          <a:prstGeom prst="rect">
            <a:avLst/>
          </a:prstGeom>
        </p:spPr>
      </p:pic>
      <p:sp>
        <p:nvSpPr>
          <p:cNvPr id="10" name="Cloud 9">
            <a:extLst>
              <a:ext uri="{FF2B5EF4-FFF2-40B4-BE49-F238E27FC236}">
                <a16:creationId xmlns:a16="http://schemas.microsoft.com/office/drawing/2014/main" id="{D6F2985E-7880-45E0-B67B-5F0C05297532}"/>
              </a:ext>
            </a:extLst>
          </p:cNvPr>
          <p:cNvSpPr/>
          <p:nvPr/>
        </p:nvSpPr>
        <p:spPr>
          <a:xfrm>
            <a:off x="319341" y="1062497"/>
            <a:ext cx="442659" cy="512303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3AE17F0A-2ADE-494B-A0A7-26452527FA95}"/>
              </a:ext>
            </a:extLst>
          </p:cNvPr>
          <p:cNvSpPr/>
          <p:nvPr/>
        </p:nvSpPr>
        <p:spPr>
          <a:xfrm>
            <a:off x="319341" y="4267201"/>
            <a:ext cx="442659" cy="512303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22203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PA_库_组合 5">
            <a:extLst>
              <a:ext uri="{FF2B5EF4-FFF2-40B4-BE49-F238E27FC236}">
                <a16:creationId xmlns:a16="http://schemas.microsoft.com/office/drawing/2014/main" id="{B389695A-15BE-4251-8AFA-2573E3A0920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299448" y="409356"/>
            <a:ext cx="5070180" cy="543365"/>
            <a:chOff x="1874329" y="2417937"/>
            <a:chExt cx="1534600" cy="734123"/>
          </a:xfrm>
        </p:grpSpPr>
        <p:sp>
          <p:nvSpPr>
            <p:cNvPr id="10" name="任意多边形 10">
              <a:extLst>
                <a:ext uri="{FF2B5EF4-FFF2-40B4-BE49-F238E27FC236}">
                  <a16:creationId xmlns:a16="http://schemas.microsoft.com/office/drawing/2014/main" id="{6772C3FE-7A56-42E4-913B-7E2EDCCFF5E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1" name="任意多边形 11">
              <a:extLst>
                <a:ext uri="{FF2B5EF4-FFF2-40B4-BE49-F238E27FC236}">
                  <a16:creationId xmlns:a16="http://schemas.microsoft.com/office/drawing/2014/main" id="{3CD983E5-C732-423D-979F-9B8762601348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id="{42C7F566-CEFC-4CDB-902B-66162F4425BA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7023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24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Tìm hiểu bài</a:t>
              </a:r>
              <a:endParaRPr lang="en-US" altLang="zh-CN" sz="24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906D77A1-460D-4D86-BEF7-9CCB57F6EC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5" t="9818" b="10504"/>
          <a:stretch/>
        </p:blipFill>
        <p:spPr>
          <a:xfrm>
            <a:off x="250371" y="1097496"/>
            <a:ext cx="7804025" cy="2373086"/>
          </a:xfrm>
          <a:prstGeom prst="rect">
            <a:avLst/>
          </a:prstGeom>
        </p:spPr>
      </p:pic>
      <p:pic>
        <p:nvPicPr>
          <p:cNvPr id="3076" name="Picture 4" descr="The Best Ha Long Bay, North Viet Nam - viettravelland">
            <a:extLst>
              <a:ext uri="{FF2B5EF4-FFF2-40B4-BE49-F238E27FC236}">
                <a16:creationId xmlns:a16="http://schemas.microsoft.com/office/drawing/2014/main" id="{33D6A04F-8D52-47E1-A6CB-A16DF0191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940" y="3553693"/>
            <a:ext cx="2298123" cy="1436327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8" name="Picture 6" descr="Cute Princess Girl Penguin Cartoon Wall Clock Silent Movement Nursery  Bedroom Kids Room Wall Art Decor Color Printed Wall Watch|Wall Clocks| -  AliExpress">
            <a:extLst>
              <a:ext uri="{FF2B5EF4-FFF2-40B4-BE49-F238E27FC236}">
                <a16:creationId xmlns:a16="http://schemas.microsoft.com/office/drawing/2014/main" id="{D0D7F724-66D4-4D9B-B9C2-981E81663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50000" y1="49300" x2="50000" y2="49300"/>
                        <a14:foregroundMark x1="53600" y1="33900" x2="45100" y2="38100"/>
                        <a14:foregroundMark x1="45100" y1="38100" x2="34400" y2="55600"/>
                        <a14:foregroundMark x1="34400" y1="55600" x2="43700" y2="66000"/>
                        <a14:foregroundMark x1="43700" y1="66000" x2="58100" y2="62000"/>
                        <a14:foregroundMark x1="58100" y1="62000" x2="58000" y2="39600"/>
                        <a14:foregroundMark x1="58000" y1="39600" x2="53000" y2="33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581" y="3483515"/>
            <a:ext cx="1763978" cy="1763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in on Manualidades unicornio">
            <a:extLst>
              <a:ext uri="{FF2B5EF4-FFF2-40B4-BE49-F238E27FC236}">
                <a16:creationId xmlns:a16="http://schemas.microsoft.com/office/drawing/2014/main" id="{2139FD11-8F7F-4B66-B0DB-C13516D6A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4" b="89936" l="9904" r="92652">
                        <a14:foregroundMark x1="25399" y1="34185" x2="25399" y2="34185"/>
                        <a14:foregroundMark x1="24760" y1="24121" x2="24760" y2="24121"/>
                        <a14:foregroundMark x1="14217" y1="22364" x2="14217" y2="22364"/>
                        <a14:foregroundMark x1="34665" y1="17572" x2="34665" y2="17572"/>
                        <a14:foregroundMark x1="70128" y1="24601" x2="70128" y2="24601"/>
                        <a14:foregroundMark x1="35463" y1="12620" x2="35463" y2="12620"/>
                        <a14:foregroundMark x1="70128" y1="23642" x2="70128" y2="26038"/>
                        <a14:foregroundMark x1="78275" y1="30990" x2="77955" y2="34185"/>
                        <a14:foregroundMark x1="88019" y1="27955" x2="88978" y2="29553"/>
                        <a14:foregroundMark x1="92652" y1="42173" x2="92652" y2="43610"/>
                        <a14:foregroundMark x1="9904" y1="47764" x2="9904" y2="45847"/>
                        <a14:foregroundMark x1="31789" y1="41214" x2="25879" y2="45367"/>
                        <a14:foregroundMark x1="48722" y1="38818" x2="46805" y2="39776"/>
                        <a14:foregroundMark x1="58786" y1="38498" x2="59425" y2="39936"/>
                        <a14:foregroundMark x1="49201" y1="61342" x2="51917" y2="608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0" y="2506511"/>
            <a:ext cx="2824110" cy="282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995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5245" y="431223"/>
            <a:ext cx="17145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u="sng">
                <a:solidFill>
                  <a:schemeClr val="accent1">
                    <a:lumMod val="50000"/>
                  </a:schemeClr>
                </a:solidFill>
                <a:latin typeface=".VnAvant" panose="020B7200000000000000" pitchFamily="34" charset="0"/>
              </a:rPr>
              <a:t>Nèi ®óng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49382" y="1397578"/>
            <a:ext cx="3553691" cy="81049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000">
              <a:latin typeface=".VnAvant" panose="020B7200000000000000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18209" y="3028949"/>
            <a:ext cx="3449783" cy="10806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000">
              <a:latin typeface=".VnAvant" panose="020B7200000000000000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00" y="3130764"/>
            <a:ext cx="355369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>
                <a:latin typeface=".VnAvant" panose="020B7200000000000000" pitchFamily="34" charset="0"/>
              </a:rPr>
              <a:t>b) Cuèn lÞch nh¾c BÝch</a:t>
            </a:r>
          </a:p>
          <a:p>
            <a:endParaRPr lang="en-US" sz="1050"/>
          </a:p>
        </p:txBody>
      </p:sp>
      <p:sp>
        <p:nvSpPr>
          <p:cNvPr id="7" name="Rounded Rectangle 6"/>
          <p:cNvSpPr/>
          <p:nvPr/>
        </p:nvSpPr>
        <p:spPr>
          <a:xfrm>
            <a:off x="4831774" y="1262494"/>
            <a:ext cx="4062845" cy="10806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000">
              <a:latin typeface=".VnAvant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25290" y="1397577"/>
            <a:ext cx="3875810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>
                <a:latin typeface=".VnAvant" panose="020B7200000000000000" pitchFamily="34" charset="0"/>
              </a:rPr>
              <a:t>1) ch¨m häc, kh«ng ®Ó th× giê l·ng phÝ</a:t>
            </a:r>
          </a:p>
          <a:p>
            <a:endParaRPr lang="en-US" sz="1050"/>
          </a:p>
        </p:txBody>
      </p:sp>
      <p:sp>
        <p:nvSpPr>
          <p:cNvPr id="9" name="Rounded Rectangle 8"/>
          <p:cNvSpPr/>
          <p:nvPr/>
        </p:nvSpPr>
        <p:spPr>
          <a:xfrm>
            <a:off x="4764232" y="3130764"/>
            <a:ext cx="4062845" cy="78476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000">
              <a:latin typeface=".VnAvant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74672" y="3264593"/>
            <a:ext cx="3875810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>
                <a:latin typeface=".VnAvant" panose="020B7200000000000000" pitchFamily="34" charset="0"/>
              </a:rPr>
              <a:t>2) vÞnh H¹ Long</a:t>
            </a:r>
          </a:p>
          <a:p>
            <a:endParaRPr lang="en-US" sz="1050"/>
          </a:p>
        </p:txBody>
      </p:sp>
      <p:sp>
        <p:nvSpPr>
          <p:cNvPr id="11" name="TextBox 10"/>
          <p:cNvSpPr txBox="1"/>
          <p:nvPr/>
        </p:nvSpPr>
        <p:spPr>
          <a:xfrm>
            <a:off x="446809" y="1528855"/>
            <a:ext cx="3158837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>
                <a:latin typeface=".VnAvant" panose="020B7200000000000000" pitchFamily="34" charset="0"/>
              </a:rPr>
              <a:t>a) B×a lÞch in h×nh</a:t>
            </a:r>
          </a:p>
          <a:p>
            <a:endParaRPr lang="en-US" sz="1050"/>
          </a:p>
        </p:txBody>
      </p:sp>
      <p:cxnSp>
        <p:nvCxnSpPr>
          <p:cNvPr id="13" name="Straight Connector 12"/>
          <p:cNvCxnSpPr>
            <a:stCxn id="3" idx="3"/>
            <a:endCxn id="9" idx="1"/>
          </p:cNvCxnSpPr>
          <p:nvPr/>
        </p:nvCxnSpPr>
        <p:spPr>
          <a:xfrm>
            <a:off x="3803073" y="1802823"/>
            <a:ext cx="961158" cy="172032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endCxn id="7" idx="1"/>
          </p:cNvCxnSpPr>
          <p:nvPr/>
        </p:nvCxnSpPr>
        <p:spPr>
          <a:xfrm flipV="1">
            <a:off x="3673188" y="1802823"/>
            <a:ext cx="1158586" cy="18080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2917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97"/>
          <a:stretch/>
        </p:blipFill>
        <p:spPr>
          <a:xfrm>
            <a:off x="0" y="-1"/>
            <a:ext cx="9144000" cy="573972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596" y="2240641"/>
            <a:ext cx="481012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79066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4" descr="NGANG1">
            <a:hlinkClick r:id="rId17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0177" y="901570"/>
            <a:ext cx="64426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2"/>
          <p:cNvGrpSpPr>
            <a:grpSpLocks/>
          </p:cNvGrpSpPr>
          <p:nvPr/>
        </p:nvGrpSpPr>
        <p:grpSpPr bwMode="auto">
          <a:xfrm rot="5400000">
            <a:off x="7921363" y="523347"/>
            <a:ext cx="616479" cy="609600"/>
            <a:chOff x="2928" y="144"/>
            <a:chExt cx="1392" cy="288"/>
          </a:xfrm>
        </p:grpSpPr>
        <p:sp>
          <p:nvSpPr>
            <p:cNvPr id="137219" name="AutoShape 3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0" name="AutoShape 4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0" name="Group 5"/>
          <p:cNvGrpSpPr>
            <a:grpSpLocks/>
          </p:cNvGrpSpPr>
          <p:nvPr/>
        </p:nvGrpSpPr>
        <p:grpSpPr bwMode="auto">
          <a:xfrm rot="5400000">
            <a:off x="1006213" y="626269"/>
            <a:ext cx="616479" cy="342900"/>
            <a:chOff x="2928" y="144"/>
            <a:chExt cx="1392" cy="288"/>
          </a:xfrm>
        </p:grpSpPr>
        <p:sp>
          <p:nvSpPr>
            <p:cNvPr id="137222" name="AutoShape 6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3" name="AutoShape 7"/>
            <p:cNvSpPr>
              <a:spLocks noChangeArrowheads="1"/>
            </p:cNvSpPr>
            <p:nvPr/>
          </p:nvSpPr>
          <p:spPr bwMode="auto">
            <a:xfrm>
              <a:off x="2928" y="391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1" name="Group 8"/>
          <p:cNvGrpSpPr>
            <a:grpSpLocks/>
          </p:cNvGrpSpPr>
          <p:nvPr/>
        </p:nvGrpSpPr>
        <p:grpSpPr bwMode="auto">
          <a:xfrm rot="5400000">
            <a:off x="350576" y="583937"/>
            <a:ext cx="616479" cy="358775"/>
            <a:chOff x="2928" y="144"/>
            <a:chExt cx="1392" cy="288"/>
          </a:xfrm>
        </p:grpSpPr>
        <p:sp>
          <p:nvSpPr>
            <p:cNvPr id="137225" name="AutoShape 9"/>
            <p:cNvSpPr>
              <a:spLocks noChangeArrowheads="1"/>
            </p:cNvSpPr>
            <p:nvPr/>
          </p:nvSpPr>
          <p:spPr bwMode="auto">
            <a:xfrm>
              <a:off x="2928" y="143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26" name="AutoShape 10"/>
            <p:cNvSpPr>
              <a:spLocks noChangeArrowheads="1"/>
            </p:cNvSpPr>
            <p:nvPr/>
          </p:nvSpPr>
          <p:spPr bwMode="auto">
            <a:xfrm>
              <a:off x="2928" y="392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4582" name="Group 11"/>
          <p:cNvGrpSpPr>
            <a:grpSpLocks/>
          </p:cNvGrpSpPr>
          <p:nvPr/>
        </p:nvGrpSpPr>
        <p:grpSpPr bwMode="auto">
          <a:xfrm>
            <a:off x="1214439" y="164042"/>
            <a:ext cx="7700962" cy="1148292"/>
            <a:chOff x="766" y="149"/>
            <a:chExt cx="4851" cy="868"/>
          </a:xfrm>
        </p:grpSpPr>
        <p:pic>
          <p:nvPicPr>
            <p:cNvPr id="24622" name="Picture 12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" y="149"/>
              <a:ext cx="2673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3" name="Picture 13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091" y="480"/>
              <a:ext cx="170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4" name="Picture 14" descr="NGANG1">
              <a:hlinkClick r:id="rId17" action="ppaction://hlinkpres?slideindex=1&amp;slidetitle=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0" y="706"/>
              <a:ext cx="48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7232" name="AutoShape 16"/>
          <p:cNvSpPr>
            <a:spLocks noChangeArrowheads="1"/>
          </p:cNvSpPr>
          <p:nvPr/>
        </p:nvSpPr>
        <p:spPr bwMode="auto">
          <a:xfrm>
            <a:off x="1905000" y="858573"/>
            <a:ext cx="7010400" cy="4699000"/>
          </a:xfrm>
          <a:prstGeom prst="roundRect">
            <a:avLst>
              <a:gd name="adj" fmla="val 3509"/>
            </a:avLst>
          </a:prstGeom>
          <a:solidFill>
            <a:schemeClr val="bg1"/>
          </a:solidFill>
          <a:ln w="57150" cmpd="thinThick">
            <a:solidFill>
              <a:srgbClr val="FFCC66"/>
            </a:solidFill>
            <a:round/>
            <a:headEnd/>
            <a:tailEnd/>
          </a:ln>
          <a:effectLst/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 sz="25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84" name="Rectangle 18"/>
          <p:cNvSpPr>
            <a:spLocks noChangeArrowheads="1"/>
          </p:cNvSpPr>
          <p:nvPr/>
        </p:nvSpPr>
        <p:spPr bwMode="auto">
          <a:xfrm>
            <a:off x="131763" y="904875"/>
            <a:ext cx="1592262" cy="4606396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5400000" scaled="1"/>
          </a:gradFill>
          <a:ln w="57150" cmpd="thinThick">
            <a:solidFill>
              <a:srgbClr val="FF3399"/>
            </a:solidFill>
            <a:miter lim="800000"/>
            <a:headEnd/>
            <a:tailEnd/>
          </a:ln>
        </p:spPr>
        <p:txBody>
          <a:bodyPr wrap="none" lIns="71323" tIns="35662" rIns="71323" bIns="35662" anchor="ctr"/>
          <a:lstStyle/>
          <a:p>
            <a:endParaRPr lang="en-US"/>
          </a:p>
        </p:txBody>
      </p:sp>
      <p:grpSp>
        <p:nvGrpSpPr>
          <p:cNvPr id="24585" name="Group 19"/>
          <p:cNvGrpSpPr>
            <a:grpSpLocks/>
          </p:cNvGrpSpPr>
          <p:nvPr/>
        </p:nvGrpSpPr>
        <p:grpSpPr bwMode="auto">
          <a:xfrm>
            <a:off x="4641850" y="129648"/>
            <a:ext cx="4273550" cy="390261"/>
            <a:chOff x="2928" y="144"/>
            <a:chExt cx="1392" cy="288"/>
          </a:xfrm>
        </p:grpSpPr>
        <p:sp>
          <p:nvSpPr>
            <p:cNvPr id="137236" name="AutoShape 20"/>
            <p:cNvSpPr>
              <a:spLocks noChangeArrowheads="1"/>
            </p:cNvSpPr>
            <p:nvPr/>
          </p:nvSpPr>
          <p:spPr bwMode="auto">
            <a:xfrm>
              <a:off x="2928" y="144"/>
              <a:ext cx="1392" cy="48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7237" name="AutoShape 21"/>
            <p:cNvSpPr>
              <a:spLocks noChangeArrowheads="1"/>
            </p:cNvSpPr>
            <p:nvPr/>
          </p:nvSpPr>
          <p:spPr bwMode="auto">
            <a:xfrm>
              <a:off x="2928" y="385"/>
              <a:ext cx="1392" cy="47"/>
            </a:xfrm>
            <a:prstGeom prst="roundRect">
              <a:avLst>
                <a:gd name="adj" fmla="val 28685"/>
              </a:avLst>
            </a:prstGeom>
            <a:gradFill rotWithShape="1">
              <a:gsLst>
                <a:gs pos="0">
                  <a:schemeClr val="tx1"/>
                </a:gs>
                <a:gs pos="50000">
                  <a:schemeClr val="bg1"/>
                </a:gs>
                <a:gs pos="100000">
                  <a:schemeClr val="tx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4586" name="AutoShape 22"/>
          <p:cNvSpPr>
            <a:spLocks noChangeArrowheads="1"/>
          </p:cNvSpPr>
          <p:nvPr/>
        </p:nvSpPr>
        <p:spPr bwMode="auto">
          <a:xfrm>
            <a:off x="63500" y="18523"/>
            <a:ext cx="4578350" cy="649553"/>
          </a:xfrm>
          <a:prstGeom prst="roundRect">
            <a:avLst>
              <a:gd name="adj" fmla="val 28685"/>
            </a:avLst>
          </a:prstGeom>
          <a:gradFill rotWithShape="1">
            <a:gsLst>
              <a:gs pos="0">
                <a:srgbClr val="FF0000">
                  <a:alpha val="85001"/>
                </a:srgbClr>
              </a:gs>
              <a:gs pos="100000">
                <a:schemeClr val="tx1"/>
              </a:gs>
            </a:gsLst>
            <a:lin ang="5400000" scaled="1"/>
          </a:gradFill>
          <a:ln w="57150" cmpd="thickThin">
            <a:solidFill>
              <a:srgbClr val="FFCC66"/>
            </a:solidFill>
            <a:round/>
            <a:headEnd/>
            <a:tailEnd/>
          </a:ln>
        </p:spPr>
        <p:txBody>
          <a:bodyPr wrap="none" lIns="71323" tIns="35662" rIns="71323" bIns="35662" anchor="ctr"/>
          <a:lstStyle/>
          <a:p>
            <a:pPr algn="r"/>
            <a:endParaRPr lang="en-US"/>
          </a:p>
        </p:txBody>
      </p:sp>
      <p:sp>
        <p:nvSpPr>
          <p:cNvPr id="24587" name="WordArt 25"/>
          <p:cNvSpPr>
            <a:spLocks noChangeArrowheads="1" noChangeShapeType="1" noTextEdit="1"/>
          </p:cNvSpPr>
          <p:nvPr/>
        </p:nvSpPr>
        <p:spPr bwMode="auto">
          <a:xfrm>
            <a:off x="603250" y="161397"/>
            <a:ext cx="3505200" cy="36115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20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Câu</a:t>
            </a:r>
            <a:r>
              <a:rPr lang="en-US" sz="220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</a:t>
            </a:r>
            <a:r>
              <a:rPr lang="en-US" sz="2200" kern="10" dirty="0" err="1">
                <a:solidFill>
                  <a:srgbClr val="FFFF00"/>
                </a:solidFill>
                <a:latin typeface="+mj-lt"/>
                <a:ea typeface="+mj-lt"/>
                <a:cs typeface="+mj-lt"/>
              </a:rPr>
              <a:t>hỏi</a:t>
            </a:r>
            <a:r>
              <a:rPr lang="en-US" sz="2200" kern="10" dirty="0">
                <a:solidFill>
                  <a:srgbClr val="FFFF00"/>
                </a:solidFill>
                <a:latin typeface="+mj-lt"/>
                <a:ea typeface="+mj-lt"/>
                <a:cs typeface="+mj-lt"/>
              </a:rPr>
              <a:t> 2</a:t>
            </a:r>
          </a:p>
        </p:txBody>
      </p:sp>
      <p:sp>
        <p:nvSpPr>
          <p:cNvPr id="24588" name="WordArt 48"/>
          <p:cNvSpPr>
            <a:spLocks noChangeArrowheads="1" noChangeShapeType="1" noTextEdit="1"/>
          </p:cNvSpPr>
          <p:nvPr/>
        </p:nvSpPr>
        <p:spPr bwMode="auto">
          <a:xfrm>
            <a:off x="5686425" y="1333502"/>
            <a:ext cx="381000" cy="277813"/>
          </a:xfrm>
          <a:prstGeom prst="rect">
            <a:avLst/>
          </a:prstGeom>
        </p:spPr>
        <p:txBody>
          <a:bodyPr wrap="none" lIns="71323" tIns="35662" rIns="71323" bIns="35662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800" kern="10">
              <a:ln w="25400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Arial Black"/>
            </a:endParaRPr>
          </a:p>
        </p:txBody>
      </p:sp>
      <p:sp>
        <p:nvSpPr>
          <p:cNvPr id="25613" name="TextBox 40"/>
          <p:cNvSpPr txBox="1">
            <a:spLocks noChangeArrowheads="1"/>
          </p:cNvSpPr>
          <p:nvPr/>
        </p:nvSpPr>
        <p:spPr bwMode="auto">
          <a:xfrm>
            <a:off x="1905000" y="1226791"/>
            <a:ext cx="7010400" cy="50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chứa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âm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ich</a:t>
            </a:r>
            <a:r>
              <a:rPr lang="en-US" sz="2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25614" name="AutoShape 46"/>
          <p:cNvSpPr>
            <a:spLocks noChangeArrowheads="1"/>
          </p:cNvSpPr>
          <p:nvPr/>
        </p:nvSpPr>
        <p:spPr bwMode="auto">
          <a:xfrm>
            <a:off x="304800" y="1143000"/>
            <a:ext cx="1219200" cy="952500"/>
          </a:xfrm>
          <a:prstGeom prst="hexagon">
            <a:avLst>
              <a:gd name="adj" fmla="val 26667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71323" tIns="35662" rIns="71323" bIns="35662" anchor="ctr"/>
          <a:lstStyle/>
          <a:p>
            <a:pPr>
              <a:defRPr/>
            </a:pPr>
            <a:endParaRPr lang="en-US"/>
          </a:p>
        </p:txBody>
      </p:sp>
      <p:pic>
        <p:nvPicPr>
          <p:cNvPr id="33" name="Picture 10" descr="11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3" y="1333500"/>
            <a:ext cx="606425" cy="55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1" descr="2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3" y="1270000"/>
            <a:ext cx="512763" cy="543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2" descr="3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2700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4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333501"/>
            <a:ext cx="520700" cy="55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4" descr="5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3" y="1270001"/>
            <a:ext cx="582613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2" descr="bell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1255449"/>
            <a:ext cx="768350" cy="58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9" name="AutoShape 2" descr="Kết quả hình ảnh cho chào cô vào lớp"/>
          <p:cNvSpPr>
            <a:spLocks noChangeAspect="1" noChangeArrowheads="1"/>
          </p:cNvSpPr>
          <p:nvPr/>
        </p:nvSpPr>
        <p:spPr bwMode="auto">
          <a:xfrm>
            <a:off x="155575" y="-120386"/>
            <a:ext cx="304800" cy="25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/>
          <a:lstStyle/>
          <a:p>
            <a:endParaRPr lang="en-US"/>
          </a:p>
        </p:txBody>
      </p:sp>
      <p:sp>
        <p:nvSpPr>
          <p:cNvPr id="42" name="Flowchart: Terminator 41"/>
          <p:cNvSpPr/>
          <p:nvPr>
            <p:custDataLst>
              <p:tags r:id="rId1"/>
            </p:custDataLst>
          </p:nvPr>
        </p:nvSpPr>
        <p:spPr>
          <a:xfrm>
            <a:off x="5676224" y="3013793"/>
            <a:ext cx="2869975" cy="601238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marL="267462" indent="-267462" algn="ctr"/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D.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thật</a:t>
            </a: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thà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Flowchart: Terminator 42"/>
          <p:cNvSpPr/>
          <p:nvPr>
            <p:custDataLst>
              <p:tags r:id="rId2"/>
            </p:custDataLst>
          </p:nvPr>
        </p:nvSpPr>
        <p:spPr>
          <a:xfrm>
            <a:off x="5686425" y="2058762"/>
            <a:ext cx="2895600" cy="623456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marL="267462" indent="-267462" algn="ctr"/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B. </a:t>
            </a:r>
            <a:r>
              <a:rPr lang="vi-VN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chăm chỉ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Flowchart: Terminator 43"/>
          <p:cNvSpPr/>
          <p:nvPr>
            <p:custDataLst>
              <p:tags r:id="rId3"/>
            </p:custDataLst>
          </p:nvPr>
        </p:nvSpPr>
        <p:spPr>
          <a:xfrm>
            <a:off x="2280105" y="2090071"/>
            <a:ext cx="2895600" cy="601238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A.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thích</a:t>
            </a: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thú</a:t>
            </a:r>
            <a:endParaRPr lang="vi-VN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Flowchart: Terminator 46"/>
          <p:cNvSpPr/>
          <p:nvPr>
            <p:custDataLst>
              <p:tags r:id="rId4"/>
            </p:custDataLst>
          </p:nvPr>
        </p:nvSpPr>
        <p:spPr>
          <a:xfrm>
            <a:off x="2302330" y="3057655"/>
            <a:ext cx="2869975" cy="599946"/>
          </a:xfrm>
          <a:prstGeom prst="flowChartTerminator">
            <a:avLst/>
          </a:prstGeom>
          <a:solidFill>
            <a:srgbClr val="002060"/>
          </a:solidFill>
          <a:ln w="25400" cap="flat" cmpd="sng" algn="ctr">
            <a:solidFill>
              <a:schemeClr val="accent6">
                <a:shade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1323" tIns="35662" rIns="71323" bIns="35662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C.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nghiêm</a:t>
            </a:r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túc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91" y="2440783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91" y="2440783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91" y="2446076"/>
            <a:ext cx="1214437" cy="10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91" y="2440783"/>
            <a:ext cx="1214437" cy="101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53110" y="3789189"/>
            <a:ext cx="1295400" cy="1016000"/>
          </a:xfrm>
          <a:prstGeom prst="hexagon">
            <a:avLst>
              <a:gd name="adj" fmla="val 26563"/>
              <a:gd name="vf" fmla="val 115470"/>
            </a:avLst>
          </a:prstGeom>
          <a:solidFill>
            <a:srgbClr val="FFFF00"/>
          </a:solidFill>
          <a:ln w="38100" cmpd="dbl" algn="ctr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none" lIns="71323" tIns="35662" rIns="71323" bIns="35662" anchor="ctr"/>
          <a:lstStyle/>
          <a:p>
            <a:pPr algn="ctr">
              <a:defRPr/>
            </a:pPr>
            <a:r>
              <a:rPr lang="en-US" sz="1900" b="1" dirty="0">
                <a:solidFill>
                  <a:srgbClr val="0000CC"/>
                </a:solidFill>
              </a:rPr>
              <a:t>Home</a:t>
            </a:r>
          </a:p>
        </p:txBody>
      </p:sp>
      <p:sp>
        <p:nvSpPr>
          <p:cNvPr id="2" name="AutoShape 2" descr="Mèo có thể lây nCoV cho đồng loại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69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6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 nodeType="clickPar">
                      <p:stCondLst>
                        <p:cond delay="0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Nhac hieu thua cuo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Tieng vo t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Mobile_SCRS (7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6" y="4778376"/>
            <a:ext cx="898525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6" y="4681803"/>
            <a:ext cx="992187" cy="103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7" name="Picture 5" descr="Mobile_SCRS (6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328" y="4745303"/>
            <a:ext cx="930275" cy="96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Mobile_SCRS (141)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41011"/>
            <a:ext cx="10668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9" name="Picture 7" descr="Mobile_SCRS (141)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3" y="41011"/>
            <a:ext cx="1066800" cy="11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0" name="WordArt 8"/>
          <p:cNvSpPr>
            <a:spLocks noChangeArrowheads="1" noChangeShapeType="1" noTextEdit="1"/>
          </p:cNvSpPr>
          <p:nvPr/>
        </p:nvSpPr>
        <p:spPr bwMode="auto">
          <a:xfrm>
            <a:off x="1614489" y="2313782"/>
            <a:ext cx="6681787" cy="793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96731"/>
              </a:avLst>
            </a:prstTxWarp>
            <a:scene3d>
              <a:camera prst="legacyObliqueTopRight">
                <a:rot lat="21299999" lon="21299999" rev="0"/>
              </a:camera>
              <a:lightRig rig="legacyFlat3" dir="b"/>
            </a:scene3d>
            <a:sp3d extrusionH="430200" prstMaterial="legacyMatte">
              <a:extrusionClr>
                <a:srgbClr val="FDE9E3"/>
              </a:extrusionClr>
            </a:sp3d>
          </a:bodyPr>
          <a:lstStyle/>
          <a:p>
            <a:pPr algn="ctr"/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Xin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Chaân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Thaønh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Caùm</a:t>
            </a:r>
            <a:r>
              <a:rPr lang="en-US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  </a:t>
            </a:r>
            <a:r>
              <a:rPr lang="en-US" sz="3600" kern="10" dirty="0" err="1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VNI-Thufap2"/>
              </a:rPr>
              <a:t>Ôn</a:t>
            </a:r>
            <a:endParaRPr lang="en-US" sz="3600" kern="10" dirty="0">
              <a:ln w="9525">
                <a:round/>
                <a:headEnd/>
                <a:tailEnd/>
              </a:ln>
              <a:solidFill>
                <a:srgbClr val="FF0000"/>
              </a:solidFill>
              <a:latin typeface="VNI-Thufap2"/>
            </a:endParaRPr>
          </a:p>
        </p:txBody>
      </p:sp>
    </p:spTree>
    <p:extLst>
      <p:ext uri="{BB962C8B-B14F-4D97-AF65-F5344CB8AC3E}">
        <p14:creationId xmlns:p14="http://schemas.microsoft.com/office/powerpoint/2010/main" val="260932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12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18" presetID="22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nimBg="1"/>
      <p:bldP spid="33800" grpId="1" animBg="1"/>
      <p:bldP spid="33800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775" y="209550"/>
            <a:ext cx="9467850" cy="53214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5416">
            <a:off x="7587863" y="2761652"/>
            <a:ext cx="1354823" cy="25741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0544">
            <a:off x="8026920" y="538459"/>
            <a:ext cx="933293" cy="18770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2681" flipH="1">
            <a:off x="238598" y="320924"/>
            <a:ext cx="707574" cy="14517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9852">
            <a:off x="125859" y="2110189"/>
            <a:ext cx="2304782" cy="35870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2933">
            <a:off x="1182623" y="-762321"/>
            <a:ext cx="1441267" cy="23271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0358">
            <a:off x="6055488" y="-1269790"/>
            <a:ext cx="1797853" cy="3089846"/>
          </a:xfrm>
          <a:prstGeom prst="rect">
            <a:avLst/>
          </a:prstGeom>
        </p:spPr>
      </p:pic>
      <p:pic>
        <p:nvPicPr>
          <p:cNvPr id="2050" name="Picture 2" descr="Káº¿t quáº£ hÃ¬nh áº£nh cho frame cloud cartoon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18927" y1="8621" x2="13277" y2="23276"/>
                        <a14:foregroundMark x1="3672" y1="32328" x2="62429" y2="87931"/>
                        <a14:foregroundMark x1="72316" y1="4741" x2="32768" y2="8190"/>
                        <a14:foregroundMark x1="32486" y1="9052" x2="21751" y2="24138"/>
                        <a14:foregroundMark x1="3107" y1="30603" x2="5932" y2="74138"/>
                        <a14:foregroundMark x1="4802" y1="77155" x2="33333" y2="65948"/>
                        <a14:foregroundMark x1="9322" y1="84483" x2="39831" y2="84914"/>
                        <a14:foregroundMark x1="30791" y1="90948" x2="47740" y2="94397"/>
                        <a14:foregroundMark x1="97458" y1="61638" x2="75141" y2="80172"/>
                        <a14:foregroundMark x1="75706" y1="9483" x2="94633" y2="43534"/>
                        <a14:foregroundMark x1="91525" y1="21121" x2="94350" y2="33621"/>
                        <a14:backgroundMark x1="84463" y1="5172" x2="94350" y2="10345"/>
                        <a14:backgroundMark x1="94350" y1="84483" x2="82768" y2="93103"/>
                        <a14:backgroundMark x1="7062" y1="91379" x2="15819" y2="95259"/>
                        <a14:backgroundMark x1="9887" y1="4310" x2="7062" y2="17241"/>
                        <a14:backgroundMark x1="847" y1="48707" x2="847" y2="53879"/>
                        <a14:backgroundMark x1="58475" y1="1293" x2="60169" y2="17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402" y="495949"/>
            <a:ext cx="3717548" cy="224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3149">
            <a:off x="5709739" y="2693801"/>
            <a:ext cx="1045241" cy="1738943"/>
          </a:xfrm>
          <a:prstGeom prst="rect">
            <a:avLst/>
          </a:prstGeom>
        </p:spPr>
      </p:pic>
      <p:pic>
        <p:nvPicPr>
          <p:cNvPr id="14" name="Picture 10" descr="C:\Users\ADMIN\Desktop\Tai nguyen thiet ke tro choi\Angry birds epic birds\1505573783630 (2)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944" y="2939567"/>
            <a:ext cx="864145" cy="52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148738" y="1307885"/>
            <a:ext cx="253357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sz="33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BAY LÊN NÀO</a:t>
            </a:r>
          </a:p>
        </p:txBody>
      </p:sp>
      <p:pic>
        <p:nvPicPr>
          <p:cNvPr id="2" name="Nhac Gunb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452637" y="4772025"/>
            <a:ext cx="457200" cy="4572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C019E70-BF33-4AB1-9569-B10C74650481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1" y="320753"/>
            <a:ext cx="884582" cy="38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442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122" numSld="2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0AC46-6B5D-4545-8842-2273CD173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910" y="559594"/>
            <a:ext cx="7886700" cy="994172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07348-1EE9-42A4-9003-30EC46AC5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10" y="1654969"/>
            <a:ext cx="7886700" cy="3263504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97DF40-F98C-4DB6-98AC-5BDF9E8422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221"/>
            <a:ext cx="9144000" cy="51687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589018-88E4-486D-A347-29E127DD88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19" y="1562272"/>
            <a:ext cx="1277003" cy="25683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3821FB-EFD5-43DD-94FB-0DF6667EE87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443" y="2085994"/>
            <a:ext cx="1299033" cy="28301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AB7424-9D88-4F59-8684-B60CD619849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477" y="1121873"/>
            <a:ext cx="1631350" cy="25389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7BE82C-108D-47F9-B9AB-16EC42191CC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913" y="2392376"/>
            <a:ext cx="1441267" cy="23271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5345B50-778A-4E50-80F9-EE074E2D8F5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952" y="1570613"/>
            <a:ext cx="1451136" cy="24939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266F292-EC92-4F40-93F0-6EF0B82E87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975" y="2690963"/>
            <a:ext cx="1419416" cy="2361450"/>
          </a:xfrm>
          <a:prstGeom prst="rect">
            <a:avLst/>
          </a:prstGeom>
        </p:spPr>
      </p:pic>
      <p:sp>
        <p:nvSpPr>
          <p:cNvPr id="13" name="Rounded Rectangle 28">
            <a:extLst>
              <a:ext uri="{FF2B5EF4-FFF2-40B4-BE49-F238E27FC236}">
                <a16:creationId xmlns:a16="http://schemas.microsoft.com/office/drawing/2014/main" id="{CEB0DE2C-4A82-4B85-B960-F947777FFE45}"/>
              </a:ext>
            </a:extLst>
          </p:cNvPr>
          <p:cNvSpPr/>
          <p:nvPr/>
        </p:nvSpPr>
        <p:spPr>
          <a:xfrm>
            <a:off x="138217" y="4118011"/>
            <a:ext cx="2199005" cy="556039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vi-VN" sz="2700" dirty="0">
                <a:solidFill>
                  <a:srgbClr val="002060"/>
                </a:solidFill>
                <a:latin typeface="UTM Avo" panose="02040603050506020204" pitchFamily="18" charset="0"/>
                <a:cs typeface="UTM Avo" panose="02040603050506020204" pitchFamily="18" charset="0"/>
              </a:rPr>
              <a:t>dòng kênh</a:t>
            </a:r>
            <a:endParaRPr lang="en-US" sz="2700" dirty="0">
              <a:solidFill>
                <a:srgbClr val="002060"/>
              </a:solidFill>
              <a:latin typeface="UTM Avo" panose="02040603050506020204" pitchFamily="18" charset="0"/>
              <a:cs typeface="UTM Avo" panose="02040603050506020204" pitchFamily="18" charset="0"/>
            </a:endParaRPr>
          </a:p>
        </p:txBody>
      </p:sp>
      <p:sp>
        <p:nvSpPr>
          <p:cNvPr id="14" name="Rounded Rectangle 29">
            <a:extLst>
              <a:ext uri="{FF2B5EF4-FFF2-40B4-BE49-F238E27FC236}">
                <a16:creationId xmlns:a16="http://schemas.microsoft.com/office/drawing/2014/main" id="{21ED5D0A-30A2-4B46-8B1D-CAF8BC904723}"/>
              </a:ext>
            </a:extLst>
          </p:cNvPr>
          <p:cNvSpPr/>
          <p:nvPr/>
        </p:nvSpPr>
        <p:spPr>
          <a:xfrm>
            <a:off x="2161169" y="4788956"/>
            <a:ext cx="1833750" cy="515109"/>
          </a:xfrm>
          <a:prstGeom prst="roundRect">
            <a:avLst>
              <a:gd name="adj" fmla="val 25844"/>
            </a:avLst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vi-VN" sz="2700" dirty="0">
                <a:solidFill>
                  <a:srgbClr val="002060"/>
                </a:solidFill>
                <a:latin typeface="UTM Avo" panose="02040603050506020204" pitchFamily="18" charset="0"/>
                <a:cs typeface="UTM Avo" panose="02040603050506020204" pitchFamily="18" charset="0"/>
              </a:rPr>
              <a:t>mắt xếch</a:t>
            </a:r>
            <a:endParaRPr lang="en-US" sz="2700" dirty="0">
              <a:solidFill>
                <a:srgbClr val="002060"/>
              </a:solidFill>
              <a:latin typeface="UTM Avo" panose="02040603050506020204" pitchFamily="18" charset="0"/>
              <a:cs typeface="UTM Avo" panose="02040603050506020204" pitchFamily="18" charset="0"/>
            </a:endParaRPr>
          </a:p>
        </p:txBody>
      </p:sp>
      <p:sp>
        <p:nvSpPr>
          <p:cNvPr id="15" name="Rounded Rectangle 30">
            <a:extLst>
              <a:ext uri="{FF2B5EF4-FFF2-40B4-BE49-F238E27FC236}">
                <a16:creationId xmlns:a16="http://schemas.microsoft.com/office/drawing/2014/main" id="{195A4FDD-BB18-4DB8-B17C-110C3479BB5A}"/>
              </a:ext>
            </a:extLst>
          </p:cNvPr>
          <p:cNvSpPr/>
          <p:nvPr/>
        </p:nvSpPr>
        <p:spPr>
          <a:xfrm>
            <a:off x="3359929" y="3652267"/>
            <a:ext cx="1969844" cy="478328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vi-VN" sz="2700" dirty="0">
                <a:solidFill>
                  <a:srgbClr val="002060"/>
                </a:solidFill>
                <a:latin typeface="UTM Avo" panose="02040603050506020204" pitchFamily="18" charset="0"/>
                <a:cs typeface="UTM Avo" panose="02040603050506020204" pitchFamily="18" charset="0"/>
              </a:rPr>
              <a:t>ễnh ương</a:t>
            </a:r>
            <a:endParaRPr lang="en-US" sz="2700" dirty="0">
              <a:solidFill>
                <a:srgbClr val="002060"/>
              </a:solidFill>
              <a:latin typeface="UTM Avo" panose="02040603050506020204" pitchFamily="18" charset="0"/>
              <a:cs typeface="UTM Avo" panose="02040603050506020204" pitchFamily="18" charset="0"/>
            </a:endParaRPr>
          </a:p>
        </p:txBody>
      </p:sp>
      <p:sp>
        <p:nvSpPr>
          <p:cNvPr id="16" name="Rounded Rectangle 31">
            <a:extLst>
              <a:ext uri="{FF2B5EF4-FFF2-40B4-BE49-F238E27FC236}">
                <a16:creationId xmlns:a16="http://schemas.microsoft.com/office/drawing/2014/main" id="{D2858130-2009-46D2-A804-0C3E889FEF3F}"/>
              </a:ext>
            </a:extLst>
          </p:cNvPr>
          <p:cNvSpPr/>
          <p:nvPr/>
        </p:nvSpPr>
        <p:spPr>
          <a:xfrm>
            <a:off x="4872056" y="4572985"/>
            <a:ext cx="1969844" cy="527048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vi-VN" sz="2700" dirty="0">
                <a:solidFill>
                  <a:srgbClr val="002060"/>
                </a:solidFill>
                <a:latin typeface="UTM Avo" panose="02040603050506020204" pitchFamily="18" charset="0"/>
                <a:cs typeface="UTM Avo" panose="02040603050506020204" pitchFamily="18" charset="0"/>
              </a:rPr>
              <a:t>bập bênh</a:t>
            </a:r>
            <a:endParaRPr lang="en-US" sz="2700" dirty="0">
              <a:solidFill>
                <a:srgbClr val="002060"/>
              </a:solidFill>
              <a:latin typeface="UTM Avo" panose="02040603050506020204" pitchFamily="18" charset="0"/>
              <a:cs typeface="UTM Avo" panose="02040603050506020204" pitchFamily="18" charset="0"/>
            </a:endParaRPr>
          </a:p>
        </p:txBody>
      </p:sp>
      <p:sp>
        <p:nvSpPr>
          <p:cNvPr id="17" name="Rounded Rectangle 32">
            <a:extLst>
              <a:ext uri="{FF2B5EF4-FFF2-40B4-BE49-F238E27FC236}">
                <a16:creationId xmlns:a16="http://schemas.microsoft.com/office/drawing/2014/main" id="{ADDDAD68-3EDE-4775-BC2E-16F812833A4B}"/>
              </a:ext>
            </a:extLst>
          </p:cNvPr>
          <p:cNvSpPr/>
          <p:nvPr/>
        </p:nvSpPr>
        <p:spPr>
          <a:xfrm>
            <a:off x="6435615" y="3562918"/>
            <a:ext cx="1159359" cy="576020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vi-VN" sz="2700" dirty="0">
                <a:solidFill>
                  <a:srgbClr val="002060"/>
                </a:solidFill>
                <a:latin typeface="UTM Avo" panose="02040603050506020204" pitchFamily="18" charset="0"/>
                <a:cs typeface="UTM Avo" panose="02040603050506020204" pitchFamily="18" charset="0"/>
              </a:rPr>
              <a:t>ếch</a:t>
            </a:r>
            <a:endParaRPr lang="en-US" sz="2700" dirty="0">
              <a:solidFill>
                <a:srgbClr val="002060"/>
              </a:solidFill>
              <a:latin typeface="UTM Avo" panose="02040603050506020204" pitchFamily="18" charset="0"/>
              <a:cs typeface="UTM Avo" panose="02040603050506020204" pitchFamily="18" charset="0"/>
            </a:endParaRPr>
          </a:p>
        </p:txBody>
      </p:sp>
      <p:sp>
        <p:nvSpPr>
          <p:cNvPr id="18" name="Rounded Rectangle 33">
            <a:extLst>
              <a:ext uri="{FF2B5EF4-FFF2-40B4-BE49-F238E27FC236}">
                <a16:creationId xmlns:a16="http://schemas.microsoft.com/office/drawing/2014/main" id="{968858C9-014A-4EB1-B4E0-5905DCC31DEC}"/>
              </a:ext>
            </a:extLst>
          </p:cNvPr>
          <p:cNvSpPr/>
          <p:nvPr/>
        </p:nvSpPr>
        <p:spPr>
          <a:xfrm>
            <a:off x="7089310" y="4788956"/>
            <a:ext cx="1833750" cy="527049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vi-VN" sz="2700" dirty="0">
                <a:solidFill>
                  <a:srgbClr val="002060"/>
                </a:solidFill>
                <a:latin typeface="UTM Avo" panose="02040603050506020204" pitchFamily="18" charset="0"/>
                <a:cs typeface="UTM Avo" panose="02040603050506020204" pitchFamily="18" charset="0"/>
              </a:rPr>
              <a:t>nhẹ tênh</a:t>
            </a:r>
            <a:endParaRPr lang="en-US" sz="2700" dirty="0">
              <a:solidFill>
                <a:srgbClr val="002060"/>
              </a:solidFill>
              <a:latin typeface="UTM Avo" panose="02040603050506020204" pitchFamily="18" charset="0"/>
              <a:cs typeface="UTM Avo" panose="02040603050506020204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46F6457-8AA9-41D4-8E70-25579054F97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1" y="320753"/>
            <a:ext cx="884582" cy="38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062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54167E-6 4.81481E-6 L -0.00235 -0.7882 " pathEditMode="relative" rAng="0" ptsTypes="AA">
                                      <p:cBhvr>
                                        <p:cTn id="45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394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11022E-16 L -0.01081 -0.98866 " pathEditMode="relative" rAng="0" ptsTypes="AA">
                                      <p:cBhvr>
                                        <p:cTn id="53" dur="7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494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7 -0.02477 L -0.02422 -0.76296 " pathEditMode="relative" rAng="0" ptsTypes="AA">
                                      <p:cBhvr>
                                        <p:cTn id="61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-369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-0.00547 -0.99213 " pathEditMode="relative" rAng="0" ptsTypes="AA">
                                      <p:cBhvr>
                                        <p:cTn id="69" dur="7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-496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L -0.00651 -0.74769 " pathEditMode="relative" rAng="0" ptsTypes="AA">
                                      <p:cBhvr>
                                        <p:cTn id="77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-373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7.40741E-7 L -0.00104 -0.96829 " pathEditMode="relative" rAng="0" ptsTypes="AA">
                                      <p:cBhvr>
                                        <p:cTn id="85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84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B5A678-FEBE-4E5A-9E7E-2B2AC3B41D07}"/>
              </a:ext>
            </a:extLst>
          </p:cNvPr>
          <p:cNvSpPr/>
          <p:nvPr/>
        </p:nvSpPr>
        <p:spPr>
          <a:xfrm>
            <a:off x="1" y="209550"/>
            <a:ext cx="9152792" cy="4846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CA9779-9384-45DE-9096-375A48E1AB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2" t="65693" r="9375" b="2061"/>
          <a:stretch/>
        </p:blipFill>
        <p:spPr>
          <a:xfrm>
            <a:off x="194530" y="658458"/>
            <a:ext cx="8958263" cy="40014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DB836C-A180-4E3A-A188-5199555388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1" t="6851" r="44891" b="85585"/>
          <a:stretch/>
        </p:blipFill>
        <p:spPr>
          <a:xfrm>
            <a:off x="3874568" y="16902"/>
            <a:ext cx="1203128" cy="64155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5BF7A8-37BB-4DC6-8105-FDF2BB2987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8" t="36387" r="26611" b="45625"/>
          <a:stretch/>
        </p:blipFill>
        <p:spPr>
          <a:xfrm>
            <a:off x="6729812" y="3100388"/>
            <a:ext cx="1785089" cy="13043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2" name="组合 22">
            <a:extLst>
              <a:ext uri="{FF2B5EF4-FFF2-40B4-BE49-F238E27FC236}">
                <a16:creationId xmlns:a16="http://schemas.microsoft.com/office/drawing/2014/main" id="{69D3BAC6-F9F9-48D8-A77F-8C22485A6B68}"/>
              </a:ext>
            </a:extLst>
          </p:cNvPr>
          <p:cNvGrpSpPr/>
          <p:nvPr/>
        </p:nvGrpSpPr>
        <p:grpSpPr>
          <a:xfrm>
            <a:off x="10884" y="4204715"/>
            <a:ext cx="9144001" cy="947283"/>
            <a:chOff x="-175848" y="4352544"/>
            <a:chExt cx="12367848" cy="2310496"/>
          </a:xfrm>
        </p:grpSpPr>
        <p:pic>
          <p:nvPicPr>
            <p:cNvPr id="13" name="图片 23">
              <a:extLst>
                <a:ext uri="{FF2B5EF4-FFF2-40B4-BE49-F238E27FC236}">
                  <a16:creationId xmlns:a16="http://schemas.microsoft.com/office/drawing/2014/main" id="{01C16005-39F0-4451-B3C7-B655BFD583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14" name="图片 24">
              <a:extLst>
                <a:ext uri="{FF2B5EF4-FFF2-40B4-BE49-F238E27FC236}">
                  <a16:creationId xmlns:a16="http://schemas.microsoft.com/office/drawing/2014/main" id="{9B064FAF-4568-4BB3-93C9-B84C3F6A29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sp>
        <p:nvSpPr>
          <p:cNvPr id="15" name="Cloud 14">
            <a:extLst>
              <a:ext uri="{FF2B5EF4-FFF2-40B4-BE49-F238E27FC236}">
                <a16:creationId xmlns:a16="http://schemas.microsoft.com/office/drawing/2014/main" id="{7695ED03-4AF0-4AC9-8722-266042788129}"/>
              </a:ext>
            </a:extLst>
          </p:cNvPr>
          <p:cNvSpPr/>
          <p:nvPr/>
        </p:nvSpPr>
        <p:spPr>
          <a:xfrm>
            <a:off x="10884" y="901700"/>
            <a:ext cx="598716" cy="4953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6" name="Cloud 15">
            <a:extLst>
              <a:ext uri="{FF2B5EF4-FFF2-40B4-BE49-F238E27FC236}">
                <a16:creationId xmlns:a16="http://schemas.microsoft.com/office/drawing/2014/main" id="{13CD43F2-4C9B-4E93-92E7-9805029719C4}"/>
              </a:ext>
            </a:extLst>
          </p:cNvPr>
          <p:cNvSpPr/>
          <p:nvPr/>
        </p:nvSpPr>
        <p:spPr>
          <a:xfrm>
            <a:off x="-12853" y="3951297"/>
            <a:ext cx="598716" cy="4953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7" name="Cloud 16">
            <a:extLst>
              <a:ext uri="{FF2B5EF4-FFF2-40B4-BE49-F238E27FC236}">
                <a16:creationId xmlns:a16="http://schemas.microsoft.com/office/drawing/2014/main" id="{56BAE2C4-4880-4094-A62B-BCB0AEF329A9}"/>
              </a:ext>
            </a:extLst>
          </p:cNvPr>
          <p:cNvSpPr/>
          <p:nvPr/>
        </p:nvSpPr>
        <p:spPr>
          <a:xfrm>
            <a:off x="-12853" y="1763703"/>
            <a:ext cx="598716" cy="4953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43840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5704115"/>
            <a:chOff x="0" y="0"/>
            <a:chExt cx="9144000" cy="570411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704115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3548" y="5101661"/>
              <a:ext cx="1416051" cy="3266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Rounded Rectangle 5"/>
          <p:cNvSpPr/>
          <p:nvPr/>
        </p:nvSpPr>
        <p:spPr>
          <a:xfrm>
            <a:off x="805543" y="1538513"/>
            <a:ext cx="7532913" cy="2162628"/>
          </a:xfrm>
          <a:prstGeom prst="roundRect">
            <a:avLst/>
          </a:prstGeom>
          <a:noFill/>
          <a:ln w="762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4000" b="1" dirty="0">
                <a:solidFill>
                  <a:srgbClr val="FFFF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96</a:t>
            </a:r>
          </a:p>
          <a:p>
            <a:pPr algn="ctr"/>
            <a:r>
              <a:rPr lang="en-US" sz="8800" b="1" dirty="0" err="1">
                <a:solidFill>
                  <a:srgbClr val="FFFF00"/>
                </a:solidFill>
                <a:latin typeface=".VnAvant" pitchFamily="34" charset="0"/>
              </a:rPr>
              <a:t>inh</a:t>
            </a:r>
            <a:r>
              <a:rPr lang="en-US" sz="8800" b="1" dirty="0">
                <a:solidFill>
                  <a:srgbClr val="FFFF00"/>
                </a:solidFill>
                <a:latin typeface=".VnAvant" pitchFamily="34" charset="0"/>
              </a:rPr>
              <a:t> – </a:t>
            </a:r>
            <a:r>
              <a:rPr lang="en-US" sz="8800" b="1" dirty="0" err="1">
                <a:solidFill>
                  <a:srgbClr val="FFFF00"/>
                </a:solidFill>
                <a:latin typeface=".VnAvant" pitchFamily="34" charset="0"/>
              </a:rPr>
              <a:t>ich</a:t>
            </a:r>
            <a:endParaRPr lang="en-US" sz="8800" b="1" dirty="0">
              <a:solidFill>
                <a:srgbClr val="FFFF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351303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990599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: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764967" y="10475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96: 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inh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</a:rPr>
              <a:t> – 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ich</a:t>
            </a:r>
            <a:endParaRPr lang="en-US" sz="360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33294" y="1259864"/>
            <a:ext cx="4062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k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Ýnh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m¾t</a:t>
            </a:r>
            <a:endParaRPr lang="en-US" sz="72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73" y="2183830"/>
            <a:ext cx="4032557" cy="181428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633294" y="2490809"/>
            <a:ext cx="20505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k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Ýnh</a:t>
            </a:r>
            <a:endParaRPr lang="en-US" sz="72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9300" y="3765865"/>
            <a:ext cx="15151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inh</a:t>
            </a:r>
            <a:endParaRPr lang="en-US" sz="72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59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014184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23658" y="1238292"/>
            <a:ext cx="4145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l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Þch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bµn</a:t>
            </a:r>
            <a:endParaRPr lang="en-US" sz="7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764967" y="10475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96: 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inh</a:t>
            </a:r>
            <a:r>
              <a:rPr lang="en-US" sz="3600" b="1" dirty="0">
                <a:solidFill>
                  <a:srgbClr val="FF0000"/>
                </a:solidFill>
                <a:latin typeface=".VnAvant" pitchFamily="34" charset="0"/>
              </a:rPr>
              <a:t> – </a:t>
            </a:r>
            <a:r>
              <a:rPr lang="en-US" sz="3600" b="1" dirty="0" err="1">
                <a:solidFill>
                  <a:srgbClr val="FF0000"/>
                </a:solidFill>
                <a:latin typeface=".VnAvant" pitchFamily="34" charset="0"/>
              </a:rPr>
              <a:t>ich</a:t>
            </a:r>
            <a:endParaRPr lang="en-US" sz="360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6" y="1191961"/>
            <a:ext cx="2695575" cy="26574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310472" y="2627583"/>
            <a:ext cx="4145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l</a:t>
            </a:r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Þch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endParaRPr lang="en-US" sz="7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10472" y="4238669"/>
            <a:ext cx="4145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ich</a:t>
            </a:r>
            <a:r>
              <a:rPr lang="en-US" sz="7200" b="1" dirty="0">
                <a:solidFill>
                  <a:srgbClr val="006600"/>
                </a:solidFill>
                <a:latin typeface=".VnAvant" pitchFamily="34" charset="0"/>
                <a:cs typeface="Arial" pitchFamily="34" charset="0"/>
              </a:rPr>
              <a:t> </a:t>
            </a:r>
            <a:endParaRPr lang="en-US" sz="7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73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236866"/>
            <a:ext cx="844731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500" b="1" dirty="0" err="1">
                <a:solidFill>
                  <a:srgbClr val="FF0000"/>
                </a:solidFill>
                <a:latin typeface=".VnAvant" pitchFamily="34" charset="0"/>
              </a:rPr>
              <a:t>inh</a:t>
            </a:r>
            <a:r>
              <a:rPr lang="en-US" sz="11500" b="1" dirty="0">
                <a:solidFill>
                  <a:srgbClr val="FF0000"/>
                </a:solidFill>
                <a:latin typeface=".VnAvant" pitchFamily="34" charset="0"/>
              </a:rPr>
              <a:t> – </a:t>
            </a:r>
            <a:r>
              <a:rPr lang="en-US" sz="11500" b="1" dirty="0" err="1">
                <a:solidFill>
                  <a:srgbClr val="FF0000"/>
                </a:solidFill>
                <a:latin typeface=".VnAvant" pitchFamily="34" charset="0"/>
              </a:rPr>
              <a:t>ich</a:t>
            </a:r>
            <a:endParaRPr lang="en-US" sz="1150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201711"/>
            <a:ext cx="844731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1500" b="1" dirty="0" err="1">
                <a:solidFill>
                  <a:srgbClr val="FF0000"/>
                </a:solidFill>
                <a:latin typeface=".VnAvant" pitchFamily="34" charset="0"/>
              </a:rPr>
              <a:t>i</a:t>
            </a:r>
            <a:r>
              <a:rPr lang="en-US" sz="11500" b="1" dirty="0" err="1">
                <a:solidFill>
                  <a:srgbClr val="0000CC"/>
                </a:solidFill>
                <a:latin typeface=".VnAvant" pitchFamily="34" charset="0"/>
              </a:rPr>
              <a:t>nh</a:t>
            </a:r>
            <a:r>
              <a:rPr lang="en-US" sz="11500" b="1" dirty="0">
                <a:solidFill>
                  <a:srgbClr val="FF0000"/>
                </a:solidFill>
                <a:latin typeface=".VnAvant" pitchFamily="34" charset="0"/>
              </a:rPr>
              <a:t> – </a:t>
            </a:r>
            <a:r>
              <a:rPr lang="en-US" sz="11500" b="1" dirty="0" err="1">
                <a:solidFill>
                  <a:srgbClr val="FF0000"/>
                </a:solidFill>
                <a:latin typeface=".VnAvant" pitchFamily="34" charset="0"/>
              </a:rPr>
              <a:t>i</a:t>
            </a:r>
            <a:r>
              <a:rPr lang="en-US" sz="11500" b="1" dirty="0" err="1">
                <a:solidFill>
                  <a:srgbClr val="006600"/>
                </a:solidFill>
                <a:latin typeface=".VnAvant" pitchFamily="34" charset="0"/>
              </a:rPr>
              <a:t>ch</a:t>
            </a:r>
            <a:endParaRPr lang="en-US" sz="11500" b="1" dirty="0">
              <a:solidFill>
                <a:srgbClr val="0066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60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C143B106-680C-4A8F-AF21-BA32E66D905C}_12.png&quot;/&gt;&lt;left val=&quot;48&quot;/&gt;&lt;top val=&quot;246&quot;/&gt;&lt;width val=&quot;274&quot;/&gt;&lt;height val=&quot;51&quot;/&gt;&lt;hasText val=&quot;1&quot;/&gt;&lt;/Image&gt;&lt;/ThreeDShapeInfo&gt;"/>
  <p:tag name="PRESENTER_SHAPEINFO" val="&lt;ThreeDShapeInfo&gt;&lt;uuid val=&quot;{3A75290D-B652-4D2F-9669-B75DB99BC20B}&quot;/&gt;&lt;isInvalidForFieldText val=&quot;1&quot;/&gt;&lt;Image&gt;&lt;filename val=&quot;C:\Users\HP\Documents\My Adobe Presentations\Cac mua trong nam\data\asimages\{3A75290D-B652-4D2F-9669-B75DB99BC20B}_12_S.png&quot;/&gt;&lt;left val=&quot;45&quot;/&gt;&lt;top val=&quot;245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ABDE73CB-92FD-4977-BA8C-13B36BF9EE36}&quot;/&gt;&lt;isInvalidForFieldText val=&quot;0&quot;/&gt;&lt;Image&gt;&lt;filename val=&quot;C:\Users\HP\Documents\My Adobe Presentations\Cac mua trong nam\data\asimages\{ABDE73CB-92FD-4977-BA8C-13B36BF9EE36}.png&quot;/&gt;&lt;left val=&quot;312&quot;/&gt;&lt;top val=&quot;225&quot;/&gt;&lt;width val=&quot;95&quot;/&gt;&lt;height val=&quot;96&quot;/&gt;&lt;hasText val=&quot;1&quot;/&gt;&lt;/Image&gt;&lt;/ThreeDShape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FE14BC79-22E9-4BEC-BB99-BF93236D29E8}&quot;/&gt;&lt;isInvalidForFieldText val=&quot;0&quot;/&gt;&lt;Image&gt;&lt;filename val=&quot;C:\Users\HP\Documents\My Adobe Presentations\Cac mua trong nam\data\asimages\{FE14BC79-22E9-4BEC-BB99-BF93236D29E8}.png&quot;/&gt;&lt;left val=&quot;312&quot;/&gt;&lt;top val=&quot;225&quot;/&gt;&lt;width val=&quot;95&quot;/&gt;&lt;height val=&quot;96&quot;/&gt;&lt;hasText val=&quot;1&quot;/&gt;&lt;/Image&gt;&lt;/ThreeDShape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B511CB78-8D3E-4FE5-BE1F-78A7AB08AE79}&quot;/&gt;&lt;isInvalidForFieldText val=&quot;0&quot;/&gt;&lt;Image&gt;&lt;filename val=&quot;C:\Users\HP\Documents\My Adobe Presentations\Cac mua trong nam\data\asimages\{B511CB78-8D3E-4FE5-BE1F-78A7AB08AE79}.png&quot;/&gt;&lt;left val=&quot;312&quot;/&gt;&lt;top val=&quot;226&quot;/&gt;&lt;width val=&quot;95&quot;/&gt;&lt;height val=&quot;95&quot;/&gt;&lt;hasText val=&quot;1&quot;/&gt;&lt;/Image&gt;&lt;/ThreeDShape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45EC5533-63B1-4CD0-9E55-0FB41FDAD26B}&quot;/&gt;&lt;isInvalidForFieldText val=&quot;0&quot;/&gt;&lt;Image&gt;&lt;filename val=&quot;C:\Users\HP\Documents\My Adobe Presentations\Cac mua trong nam\data\asimages\{45EC5533-63B1-4CD0-9E55-0FB41FDAD26B}.png&quot;/&gt;&lt;left val=&quot;312&quot;/&gt;&lt;top val=&quot;225&quot;/&gt;&lt;width val=&quot;95&quot;/&gt;&lt;height val=&quot;96&quot;/&gt;&lt;hasText val=&quot;1&quot;/&gt;&lt;/Image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2FC370A4-C799-4A35-A923-5910F3EE156F}_12.png&quot;/&gt;&lt;left val=&quot;48&quot;/&gt;&lt;top val=&quot;479&quot;/&gt;&lt;width val=&quot;274&quot;/&gt;&lt;height val=&quot;51&quot;/&gt;&lt;hasText val=&quot;1&quot;/&gt;&lt;/Image&gt;&lt;/ThreeDShapeInfo&gt;"/>
  <p:tag name="PRESENTER_SHAPEINFO" val="&lt;ThreeDShapeInfo&gt;&lt;uuid val=&quot;{F9EA4630-C5DC-4EDA-AB1D-F4F67978EBC3}&quot;/&gt;&lt;isInvalidForFieldText val=&quot;1&quot;/&gt;&lt;Image&gt;&lt;filename val=&quot;C:\Users\HP\Documents\My Adobe Presentations\Cac mua trong nam\data\asimages\{F9EA4630-C5DC-4EDA-AB1D-F4F67978EBC3}_12_S.png&quot;/&gt;&lt;left val=&quot;45&quot;/&gt;&lt;top val=&quot;477&quot;/&gt;&lt;width val=&quot;280&quot;/&gt;&lt;height val=&quot;46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4EF674A7-B06A-4A2C-B445-8AE79CAE89D6}_12.png&quot;/&gt;&lt;left val=&quot;402&quot;/&gt;&lt;top val=&quot;248&quot;/&gt;&lt;width val=&quot;278&quot;/&gt;&lt;height val=&quot;46&quot;/&gt;&lt;hasText val=&quot;1&quot;/&gt;&lt;/Image&gt;&lt;/ThreeDShapeInfo&gt;"/>
  <p:tag name="PRESENTER_SHAPEINFO" val="&lt;ThreeDShapeInfo&gt;&lt;uuid val=&quot;{F9319AF3-B28B-48E1-AFC6-00023290C413}&quot;/&gt;&lt;isInvalidForFieldText val=&quot;1&quot;/&gt;&lt;Image&gt;&lt;filename val=&quot;C:\Users\HP\Documents\My Adobe Presentations\Cac mua trong nam\data\asimages\{F9319AF3-B28B-48E1-AFC6-00023290C413}_12_S.png&quot;/&gt;&lt;left val=&quot;399&quot;/&gt;&lt;top val=&quot;245&quot;/&gt;&lt;width val=&quot;284&quot;/&gt;&lt;height val=&quot;49&quot;/&gt;&lt;hasText val=&quot;0&quot;/&gt;&lt;/Image&gt;&lt;/ThreeDShapeInfo&gt;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HP\Documents\My Adobe Presentations\Cac mua trong nam\data\asimages\{1B91F007-CB12-4190-A256-B23A8160302E}_12.png&quot;/&gt;&lt;left val=&quot;402&quot;/&gt;&lt;top val=&quot;480&quot;/&gt;&lt;width val=&quot;278&quot;/&gt;&lt;height val=&quot;52&quot;/&gt;&lt;hasText val=&quot;1&quot;/&gt;&lt;/Image&gt;&lt;/ThreeDShapeInfo&gt;"/>
  <p:tag name="PRESENTER_SHAPEINFO" val="&lt;ThreeDShapeInfo&gt;&lt;uuid val=&quot;{3FF6E482-D4B8-444A-85AA-52825FFB47B6}&quot;/&gt;&lt;isInvalidForFieldText val=&quot;1&quot;/&gt;&lt;Image&gt;&lt;filename val=&quot;C:\Users\HP\Documents\My Adobe Presentations\Cac mua trong nam\data\asimages\{3FF6E482-D4B8-444A-85AA-52825FFB47B6}_12_S.png&quot;/&gt;&lt;left val=&quot;399&quot;/&gt;&lt;top val=&quot;477&quot;/&gt;&lt;width val=&quot;284&quot;/&gt;&lt;height val=&quot;51&quot;/&gt;&lt;hasText val=&quot;0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4259</TotalTime>
  <Words>359</Words>
  <Application>Microsoft Office PowerPoint</Application>
  <PresentationFormat>On-screen Show (16:10)</PresentationFormat>
  <Paragraphs>93</Paragraphs>
  <Slides>29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UTM Avo</vt:lpstr>
      <vt:lpstr>VNI-Thufap2</vt:lpstr>
      <vt:lpstr>.VnAvant</vt:lpstr>
      <vt:lpstr>Arial</vt:lpstr>
      <vt:lpstr>Times New Roman</vt:lpstr>
      <vt:lpstr>Calibri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ADMIN</cp:lastModifiedBy>
  <cp:revision>466</cp:revision>
  <dcterms:created xsi:type="dcterms:W3CDTF">2020-02-10T09:35:50Z</dcterms:created>
  <dcterms:modified xsi:type="dcterms:W3CDTF">2023-01-03T13:47:09Z</dcterms:modified>
</cp:coreProperties>
</file>