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98" r:id="rId1"/>
  </p:sldMasterIdLst>
  <p:notesMasterIdLst>
    <p:notesMasterId r:id="rId27"/>
  </p:notesMasterIdLst>
  <p:sldIdLst>
    <p:sldId id="411" r:id="rId2"/>
    <p:sldId id="413" r:id="rId3"/>
    <p:sldId id="275" r:id="rId4"/>
    <p:sldId id="398" r:id="rId5"/>
    <p:sldId id="399" r:id="rId6"/>
    <p:sldId id="278" r:id="rId7"/>
    <p:sldId id="400" r:id="rId8"/>
    <p:sldId id="401" r:id="rId9"/>
    <p:sldId id="402" r:id="rId10"/>
    <p:sldId id="403" r:id="rId11"/>
    <p:sldId id="389" r:id="rId12"/>
    <p:sldId id="390" r:id="rId13"/>
    <p:sldId id="359" r:id="rId14"/>
    <p:sldId id="318" r:id="rId15"/>
    <p:sldId id="407" r:id="rId16"/>
    <p:sldId id="409" r:id="rId17"/>
    <p:sldId id="412" r:id="rId18"/>
    <p:sldId id="329" r:id="rId19"/>
    <p:sldId id="305" r:id="rId20"/>
    <p:sldId id="404" r:id="rId21"/>
    <p:sldId id="405" r:id="rId22"/>
    <p:sldId id="406" r:id="rId23"/>
    <p:sldId id="410" r:id="rId24"/>
    <p:sldId id="379" r:id="rId25"/>
    <p:sldId id="414" r:id="rId26"/>
  </p:sldIdLst>
  <p:sldSz cx="12192000" cy="6858000"/>
  <p:notesSz cx="6858000" cy="9144000"/>
  <p:embeddedFontLst>
    <p:embeddedFont>
      <p:font typeface=".VnAvant" pitchFamily="34" charset="0"/>
      <p:regular r:id="rId28"/>
      <p:bold r:id="rId29"/>
      <p:italic r:id="rId30"/>
      <p:boldItalic r:id="rId31"/>
    </p:embeddedFont>
    <p:embeddedFont>
      <p:font typeface="Calibri" pitchFamily="34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707"/>
    <a:srgbClr val="FFAF6C"/>
    <a:srgbClr val="404040"/>
    <a:srgbClr val="FF8119"/>
    <a:srgbClr val="FFFFFF"/>
    <a:srgbClr val="FFFF99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2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132" y="-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7B689-60F9-472D-84CB-6F0B2477570A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30DDC0-99FD-476E-BE08-149F8E5E0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484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641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852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943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xmlns="" id="{3785E8E8-A544-436C-A341-C245833CF970}"/>
              </a:ext>
            </a:extLst>
          </p:cNvPr>
          <p:cNvSpPr/>
          <p:nvPr userDrawn="1"/>
        </p:nvSpPr>
        <p:spPr>
          <a:xfrm>
            <a:off x="10821741" y="223275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31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oogle Shape;27;p9">
            <a:extLst>
              <a:ext uri="{FF2B5EF4-FFF2-40B4-BE49-F238E27FC236}">
                <a16:creationId xmlns:a16="http://schemas.microsoft.com/office/drawing/2014/main" xmlns="" id="{FD1410BE-87CE-499C-82FC-E6208E2B87A3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8072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34;p10">
            <a:extLst>
              <a:ext uri="{FF2B5EF4-FFF2-40B4-BE49-F238E27FC236}">
                <a16:creationId xmlns:a16="http://schemas.microsoft.com/office/drawing/2014/main" xmlns="" id="{F6FFB9C9-9044-4D68-9F8E-F4C4F6A9B1D5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229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87E478C-E022-4034-8012-F8B030C64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3F38DF4-0598-482F-AE0B-B7221A47F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61B3B-9BA6-4C4D-8B30-45AEED0A188D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F49454D-B034-495B-84FA-C323FD82A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9D1A634-4A47-4B98-A279-87DB4083D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oogle Shape;27;p9">
            <a:extLst>
              <a:ext uri="{FF2B5EF4-FFF2-40B4-BE49-F238E27FC236}">
                <a16:creationId xmlns:a16="http://schemas.microsoft.com/office/drawing/2014/main" xmlns="" id="{B543BC4D-A905-4E53-A1A9-7FBD343FE559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869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160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0B419-FF10-4B1A-ACF4-A90B728DFC1A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DEF7-8BFF-473F-BBF9-2145226EC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12134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97561B3B-9BA6-4C4D-8B30-45AEED0A188D}" type="datetimeFigureOut">
              <a:rPr lang="en-US" smtClean="0"/>
              <a:t>1/20/2023</a:t>
            </a:fld>
            <a:endParaRPr lang="en-US"/>
          </a:p>
        </p:txBody>
      </p:sp>
      <p:sp>
        <p:nvSpPr>
          <p:cNvPr id="9" name="Google Shape;9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/>
          </a:p>
        </p:txBody>
      </p:sp>
      <p:sp>
        <p:nvSpPr>
          <p:cNvPr id="10" name="Google Shape;10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30942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5" r:id="rId5"/>
    <p:sldLayoutId id="2147483707" r:id="rId6"/>
    <p:sldLayoutId id="2147483709" r:id="rId7"/>
    <p:sldLayoutId id="2147483719" r:id="rId8"/>
    <p:sldLayoutId id="2147483721" r:id="rId9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2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22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0" y="19786"/>
            <a:ext cx="12103617" cy="685799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575518" y="1405233"/>
            <a:ext cx="9724633" cy="1271610"/>
          </a:xfrm>
          <a:prstGeom prst="rect">
            <a:avLst/>
          </a:prstGeom>
          <a:noFill/>
        </p:spPr>
        <p:txBody>
          <a:bodyPr wrap="square" lIns="88879" tIns="44440" rIns="88879" bIns="44440">
            <a:spAutoFit/>
          </a:bodyPr>
          <a:lstStyle/>
          <a:p>
            <a:pPr marL="0" marR="0" lvl="0" indent="0" algn="ctr" defTabSz="8558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CHÀO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MỪNG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EM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SINH</a:t>
            </a:r>
            <a:endParaRPr kumimoji="0" lang="en-US" sz="3840" b="1" i="1" u="none" strike="noStrike" kern="1200" cap="none" spc="0" normalizeH="0" baseline="0" noProof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8558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ĐẾN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VỚI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TIẾT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sz="3840" b="1" i="1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840" b="1" i="1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VẦN</a:t>
            </a:r>
            <a:endParaRPr kumimoji="0" lang="en-US" sz="3840" b="1" i="1" u="none" strike="noStrike" kern="1200" cap="none" spc="0" normalizeH="0" baseline="0" noProof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14" y="19786"/>
            <a:ext cx="900972" cy="90097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062898" y="165573"/>
            <a:ext cx="5009287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558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60" b="0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Trường</a:t>
            </a:r>
            <a:r>
              <a:rPr kumimoji="0" lang="en-US" sz="336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360" b="0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Tiểu</a:t>
            </a:r>
            <a:r>
              <a:rPr kumimoji="0" lang="en-US" sz="336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360" b="0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sz="336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360" b="0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Đoàn</a:t>
            </a:r>
            <a:r>
              <a:rPr kumimoji="0" lang="en-US" sz="336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360" b="0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Kết</a:t>
            </a:r>
            <a:endParaRPr kumimoji="0" lang="en-US" sz="336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976" y="3051207"/>
            <a:ext cx="3806791" cy="38067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3" y="2982482"/>
            <a:ext cx="3875517" cy="387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377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759655" y="1842868"/>
            <a:ext cx="4543865" cy="399522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6890824" y="1981200"/>
            <a:ext cx="4543865" cy="399522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4304714" y="661181"/>
            <a:ext cx="3910818" cy="82999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>
                <a:solidFill>
                  <a:schemeClr val="accent1"/>
                </a:solidFill>
                <a:latin typeface=".VnAvant" panose="020B7200000000000000" pitchFamily="34" charset="0"/>
              </a:rPr>
              <a:t>So s¸nh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77108" y="2349305"/>
            <a:ext cx="364353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>
                <a:latin typeface=".VnAvant" panose="020B7200000000000000" pitchFamily="34" charset="0"/>
              </a:rPr>
              <a:t>au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91157" y="2349305"/>
            <a:ext cx="364353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>
                <a:latin typeface=".VnAvant" panose="020B7200000000000000" pitchFamily="34" charset="0"/>
              </a:rPr>
              <a:t>©u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77108" y="2349305"/>
            <a:ext cx="364353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>
                <a:solidFill>
                  <a:srgbClr val="7030A0"/>
                </a:solidFill>
                <a:latin typeface=".VnAvant" panose="020B7200000000000000" pitchFamily="34" charset="0"/>
              </a:rPr>
              <a:t>a</a:t>
            </a:r>
            <a:r>
              <a:rPr lang="en-US" sz="16600" b="1">
                <a:solidFill>
                  <a:srgbClr val="FF0000"/>
                </a:solidFill>
                <a:latin typeface=".VnAvant" panose="020B7200000000000000" pitchFamily="34" charset="0"/>
              </a:rPr>
              <a:t>u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91157" y="2349305"/>
            <a:ext cx="364353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>
                <a:solidFill>
                  <a:srgbClr val="7030A0"/>
                </a:solidFill>
                <a:latin typeface=".VnAvant" panose="020B7200000000000000" pitchFamily="34" charset="0"/>
              </a:rPr>
              <a:t>©</a:t>
            </a:r>
            <a:r>
              <a:rPr lang="en-US" sz="16600" b="1">
                <a:solidFill>
                  <a:srgbClr val="FF0000"/>
                </a:solidFill>
                <a:latin typeface=".VnAvant" panose="020B7200000000000000" pitchFamily="34" charset="0"/>
              </a:rPr>
              <a:t>u</a:t>
            </a:r>
          </a:p>
        </p:txBody>
      </p:sp>
      <p:sp>
        <p:nvSpPr>
          <p:cNvPr id="9" name="Rectangle 8"/>
          <p:cNvSpPr/>
          <p:nvPr/>
        </p:nvSpPr>
        <p:spPr>
          <a:xfrm>
            <a:off x="243015" y="20592"/>
            <a:ext cx="1112109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0329846" y="0"/>
            <a:ext cx="1705635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915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78BD2DE-B2C1-4456-91CA-F5ACBBE347F2}"/>
              </a:ext>
            </a:extLst>
          </p:cNvPr>
          <p:cNvSpPr txBox="1"/>
          <p:nvPr/>
        </p:nvSpPr>
        <p:spPr>
          <a:xfrm>
            <a:off x="0" y="0"/>
            <a:ext cx="12192000" cy="6924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121905" tIns="60953" rIns="121905" bIns="60953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2. Tiếng nào có vần </a:t>
            </a:r>
            <a:r>
              <a:rPr kumimoji="0" lang="vi-VN" sz="3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au</a:t>
            </a:r>
            <a:r>
              <a:rPr kumimoji="0" lang="vi-VN" sz="3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? Tiếng nào có vần </a:t>
            </a:r>
            <a:r>
              <a:rPr kumimoji="0" lang="vi-VN" sz="3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âu</a:t>
            </a:r>
            <a:r>
              <a:rPr kumimoji="0" lang="vi-VN" sz="3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?</a:t>
            </a:r>
            <a:endParaRPr kumimoji="0" lang="en-US" sz="37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8A7092E-9100-4859-AE8F-326D9D71A5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205" y="692483"/>
            <a:ext cx="10539622" cy="5921977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2869809" y="3207433"/>
            <a:ext cx="61897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854590" y="6328117"/>
            <a:ext cx="61897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9125242" y="6328117"/>
            <a:ext cx="61897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018627" y="3221501"/>
            <a:ext cx="61897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018627" y="3289492"/>
            <a:ext cx="61897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9125242" y="3230876"/>
            <a:ext cx="61897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9125242" y="3298867"/>
            <a:ext cx="61897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648177" y="6356251"/>
            <a:ext cx="61897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648177" y="6424242"/>
            <a:ext cx="61897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73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E2096FA-72DE-4B8A-A111-FCC5B91860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0" b="6070"/>
          <a:stretch/>
        </p:blipFill>
        <p:spPr>
          <a:xfrm>
            <a:off x="301043" y="333673"/>
            <a:ext cx="7302283" cy="496589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DCEFDF3-251B-41C1-AF0B-C1AE1172C4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043" y="507699"/>
            <a:ext cx="1791477" cy="86670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22B3D51-4B1E-4921-B5CA-C66FBBD797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043" y="3348666"/>
            <a:ext cx="1436325" cy="2903280"/>
          </a:xfrm>
          <a:prstGeom prst="rect">
            <a:avLst/>
          </a:prstGeom>
        </p:spPr>
      </p:pic>
      <p:sp>
        <p:nvSpPr>
          <p:cNvPr id="5" name="文本框 7">
            <a:extLst>
              <a:ext uri="{FF2B5EF4-FFF2-40B4-BE49-F238E27FC236}">
                <a16:creationId xmlns:a16="http://schemas.microsoft.com/office/drawing/2014/main" xmlns="" id="{807165EA-2817-4750-92D7-5E46AB1385CA}"/>
              </a:ext>
            </a:extLst>
          </p:cNvPr>
          <p:cNvSpPr txBox="1"/>
          <p:nvPr/>
        </p:nvSpPr>
        <p:spPr>
          <a:xfrm>
            <a:off x="2092520" y="1893076"/>
            <a:ext cx="4003479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altLang="zh-CN" sz="4000" b="1" spc="-150" dirty="0">
                <a:solidFill>
                  <a:prstClr val="black">
                    <a:lumMod val="75000"/>
                    <a:lumOff val="25000"/>
                  </a:prstClr>
                </a:solidFill>
                <a:latin typeface="UTM Avo"/>
                <a:ea typeface="汉仪跳跳体简" panose="00020600040101010101" pitchFamily="18" charset="-122"/>
              </a:rPr>
              <a:t>Tìm tiếng ngoài bài có vần:</a:t>
            </a:r>
            <a:r>
              <a:rPr lang="vi-VN" altLang="zh-CN" sz="4800" b="1" spc="-150" dirty="0">
                <a:solidFill>
                  <a:prstClr val="black">
                    <a:lumMod val="75000"/>
                    <a:lumOff val="25000"/>
                  </a:prstClr>
                </a:solidFill>
                <a:latin typeface="UTM Avo"/>
                <a:ea typeface="汉仪跳跳体简" panose="00020600040101010101" pitchFamily="18" charset="-122"/>
              </a:rPr>
              <a:t> </a:t>
            </a:r>
            <a:endParaRPr kumimoji="0" lang="zh-CN" altLang="en-US" sz="48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UTM Avo"/>
              <a:ea typeface="汉仪跳跳体简" panose="00020600040101010101" pitchFamily="18" charset="-122"/>
            </a:endParaRPr>
          </a:p>
        </p:txBody>
      </p:sp>
      <p:sp>
        <p:nvSpPr>
          <p:cNvPr id="10" name="Hộp Văn bản 13">
            <a:extLst>
              <a:ext uri="{FF2B5EF4-FFF2-40B4-BE49-F238E27FC236}">
                <a16:creationId xmlns:a16="http://schemas.microsoft.com/office/drawing/2014/main" xmlns="" id="{78DD8B3D-ACC0-4469-9349-12F9A1E502D6}"/>
              </a:ext>
            </a:extLst>
          </p:cNvPr>
          <p:cNvSpPr txBox="1"/>
          <p:nvPr/>
        </p:nvSpPr>
        <p:spPr>
          <a:xfrm>
            <a:off x="3687784" y="2307859"/>
            <a:ext cx="20300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600" b="1">
                <a:solidFill>
                  <a:prstClr val="black"/>
                </a:solidFill>
                <a:latin typeface="UTM Avo"/>
              </a:rPr>
              <a:t>a</a:t>
            </a:r>
            <a:r>
              <a:rPr lang="vi-VN" sz="6600" b="1">
                <a:solidFill>
                  <a:prstClr val="black"/>
                </a:solidFill>
                <a:latin typeface="UTM Avo"/>
              </a:rPr>
              <a:t>u</a:t>
            </a:r>
            <a:r>
              <a:rPr lang="en-US" sz="6600" b="1">
                <a:solidFill>
                  <a:prstClr val="black"/>
                </a:solidFill>
                <a:latin typeface="UTM Avo"/>
              </a:rPr>
              <a:t> ,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11" name="Hộp Văn bản 15">
            <a:extLst>
              <a:ext uri="{FF2B5EF4-FFF2-40B4-BE49-F238E27FC236}">
                <a16:creationId xmlns:a16="http://schemas.microsoft.com/office/drawing/2014/main" xmlns="" id="{3BB0D911-4DBB-4241-BC0B-A668A4F93BFF}"/>
              </a:ext>
            </a:extLst>
          </p:cNvPr>
          <p:cNvSpPr txBox="1"/>
          <p:nvPr/>
        </p:nvSpPr>
        <p:spPr>
          <a:xfrm>
            <a:off x="5057951" y="2307859"/>
            <a:ext cx="15512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âu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pic>
        <p:nvPicPr>
          <p:cNvPr id="12" name="图片 14">
            <a:extLst>
              <a:ext uri="{FF2B5EF4-FFF2-40B4-BE49-F238E27FC236}">
                <a16:creationId xmlns:a16="http://schemas.microsoft.com/office/drawing/2014/main" xmlns="" id="{3D85761A-0AA0-4941-9A12-42F207D09E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1287" y="505481"/>
            <a:ext cx="5564359" cy="618456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51253" y="45306"/>
            <a:ext cx="1112109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329846" y="0"/>
            <a:ext cx="1705635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524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4">
            <a:extLst>
              <a:ext uri="{FF2B5EF4-FFF2-40B4-BE49-F238E27FC236}">
                <a16:creationId xmlns:a16="http://schemas.microsoft.com/office/drawing/2014/main" xmlns="" id="{E9E84299-F9AC-4E07-86FD-125DB116D3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90" t="31444" r="21976"/>
          <a:stretch/>
        </p:blipFill>
        <p:spPr>
          <a:xfrm>
            <a:off x="7871972" y="4561900"/>
            <a:ext cx="4113169" cy="2675889"/>
          </a:xfrm>
          <a:prstGeom prst="rect">
            <a:avLst/>
          </a:prstGeom>
        </p:spPr>
      </p:pic>
      <p:pic>
        <p:nvPicPr>
          <p:cNvPr id="3" name="图片 35">
            <a:extLst>
              <a:ext uri="{FF2B5EF4-FFF2-40B4-BE49-F238E27FC236}">
                <a16:creationId xmlns:a16="http://schemas.microsoft.com/office/drawing/2014/main" xmlns="" id="{7A40FBA4-BDF8-442F-BB3E-EF5DE45AE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20"/>
          <a:stretch/>
        </p:blipFill>
        <p:spPr>
          <a:xfrm>
            <a:off x="0" y="4455372"/>
            <a:ext cx="12192000" cy="2402628"/>
          </a:xfrm>
          <a:prstGeom prst="rect">
            <a:avLst/>
          </a:prstGeom>
        </p:spPr>
      </p:pic>
      <p:sp>
        <p:nvSpPr>
          <p:cNvPr id="4" name="文本框 1">
            <a:extLst>
              <a:ext uri="{FF2B5EF4-FFF2-40B4-BE49-F238E27FC236}">
                <a16:creationId xmlns:a16="http://schemas.microsoft.com/office/drawing/2014/main" xmlns="" id="{70767FD4-96D8-4304-9BC9-7499F762B60B}"/>
              </a:ext>
            </a:extLst>
          </p:cNvPr>
          <p:cNvSpPr txBox="1"/>
          <p:nvPr/>
        </p:nvSpPr>
        <p:spPr>
          <a:xfrm>
            <a:off x="3370217" y="3064429"/>
            <a:ext cx="64040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600" dirty="0">
                <a:ln w="28575">
                  <a:solidFill>
                    <a:srgbClr val="70AD47">
                      <a:lumMod val="75000"/>
                    </a:srgbClr>
                  </a:solidFill>
                </a:ln>
                <a:solidFill>
                  <a:srgbClr val="70AD47">
                    <a:lumMod val="75000"/>
                  </a:srgbClr>
                </a:solidFill>
                <a:latin typeface="UTM Avo" panose="02040603050506020204" pitchFamily="18" charset="0"/>
                <a:ea typeface="inpin heiti" charset="-122"/>
              </a:rPr>
              <a:t>TẬP VIẾT</a:t>
            </a:r>
            <a:endParaRPr lang="zh-CN" altLang="en-US" sz="9600" dirty="0">
              <a:ln w="28575">
                <a:solidFill>
                  <a:srgbClr val="70AD47">
                    <a:lumMod val="75000"/>
                  </a:srgbClr>
                </a:solidFill>
              </a:ln>
              <a:solidFill>
                <a:srgbClr val="70AD47">
                  <a:lumMod val="75000"/>
                </a:srgbClr>
              </a:solidFill>
              <a:latin typeface="UTM Avo" panose="02040603050506020204" pitchFamily="18" charset="0"/>
              <a:ea typeface="inpin heiti" charset="-122"/>
            </a:endParaRPr>
          </a:p>
        </p:txBody>
      </p:sp>
      <p:pic>
        <p:nvPicPr>
          <p:cNvPr id="5" name="图片 13">
            <a:extLst>
              <a:ext uri="{FF2B5EF4-FFF2-40B4-BE49-F238E27FC236}">
                <a16:creationId xmlns:a16="http://schemas.microsoft.com/office/drawing/2014/main" xmlns="" id="{9431EBB8-9BEA-4936-9AB8-EEE411D5E2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28" b="69429"/>
          <a:stretch/>
        </p:blipFill>
        <p:spPr>
          <a:xfrm rot="1159301">
            <a:off x="9690439" y="343162"/>
            <a:ext cx="2504126" cy="2525039"/>
          </a:xfrm>
          <a:prstGeom prst="rect">
            <a:avLst/>
          </a:prstGeom>
        </p:spPr>
      </p:pic>
      <p:pic>
        <p:nvPicPr>
          <p:cNvPr id="6" name="图片 36">
            <a:extLst>
              <a:ext uri="{FF2B5EF4-FFF2-40B4-BE49-F238E27FC236}">
                <a16:creationId xmlns:a16="http://schemas.microsoft.com/office/drawing/2014/main" xmlns="" id="{BDC7D5A4-7D0C-48A2-A866-F779621D883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339" b="73195"/>
          <a:stretch/>
        </p:blipFill>
        <p:spPr>
          <a:xfrm>
            <a:off x="0" y="422832"/>
            <a:ext cx="3119556" cy="2242457"/>
          </a:xfrm>
          <a:prstGeom prst="rect">
            <a:avLst/>
          </a:prstGeom>
        </p:spPr>
      </p:pic>
      <p:pic>
        <p:nvPicPr>
          <p:cNvPr id="7" name="图片 38">
            <a:extLst>
              <a:ext uri="{FF2B5EF4-FFF2-40B4-BE49-F238E27FC236}">
                <a16:creationId xmlns:a16="http://schemas.microsoft.com/office/drawing/2014/main" xmlns="" id="{D61759F3-61F7-4BD5-A391-58B8B8FC79D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1" r="44375" b="68184"/>
          <a:stretch/>
        </p:blipFill>
        <p:spPr>
          <a:xfrm>
            <a:off x="3213388" y="422832"/>
            <a:ext cx="5580311" cy="2667759"/>
          </a:xfrm>
          <a:prstGeom prst="rect">
            <a:avLst/>
          </a:prstGeom>
        </p:spPr>
      </p:pic>
      <p:pic>
        <p:nvPicPr>
          <p:cNvPr id="8" name="图片 39">
            <a:extLst>
              <a:ext uri="{FF2B5EF4-FFF2-40B4-BE49-F238E27FC236}">
                <a16:creationId xmlns:a16="http://schemas.microsoft.com/office/drawing/2014/main" xmlns="" id="{51AA100F-DFD7-4CCD-8DA3-CC37CF45038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28" b="69429"/>
          <a:stretch/>
        </p:blipFill>
        <p:spPr>
          <a:xfrm rot="1159301">
            <a:off x="690861" y="3841092"/>
            <a:ext cx="903104" cy="91064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59490" y="45306"/>
            <a:ext cx="1112109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0329845" y="0"/>
            <a:ext cx="1705635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23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A64B4CB-AE6C-4144-AB31-8B7FC08F64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452" y="2354614"/>
            <a:ext cx="12102548" cy="26039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839293C-22CD-4AED-8B1B-1A63FE1C1E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7068" y="571467"/>
            <a:ext cx="2715436" cy="178314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18301" y="45306"/>
            <a:ext cx="1112109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0263942" y="0"/>
            <a:ext cx="1705635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066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7A1C7BC-87F1-411A-B56F-CCCB3C36A7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524" y="0"/>
            <a:ext cx="102789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08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7A1C7BC-87F1-411A-B56F-CCCB3C36A7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359" y="0"/>
            <a:ext cx="101992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10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6C4DFA3-5BCE-40F8-A797-70596FB321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2" y="0"/>
            <a:ext cx="12139982" cy="682388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7BE44810-A393-47DD-BD94-0289D1C7BA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421" y="709338"/>
            <a:ext cx="7787687" cy="543932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xmlns="" id="{8F210116-4BA1-4424-BE6D-C581176EA29E}"/>
              </a:ext>
            </a:extLst>
          </p:cNvPr>
          <p:cNvSpPr txBox="1">
            <a:spLocks/>
          </p:cNvSpPr>
          <p:nvPr/>
        </p:nvSpPr>
        <p:spPr>
          <a:xfrm>
            <a:off x="2958256" y="3684493"/>
            <a:ext cx="6275488" cy="220317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b="1" i="1" dirty="0">
                <a:solidFill>
                  <a:srgbClr val="C00000"/>
                </a:solidFill>
                <a:latin typeface="UTM Avo" panose="02040603050506020204" pitchFamily="18" charset="0"/>
              </a:rPr>
              <a:t>GIẢI LAO</a:t>
            </a:r>
          </a:p>
          <a:p>
            <a:pPr algn="ctr"/>
            <a:r>
              <a:rPr lang="en-US" sz="4800" i="1" dirty="0">
                <a:solidFill>
                  <a:srgbClr val="C00000"/>
                </a:solidFill>
                <a:latin typeface="UTM Avo" panose="02040603050506020204" pitchFamily="18" charset="0"/>
              </a:rPr>
              <a:t> </a:t>
            </a:r>
            <a:r>
              <a:rPr lang="en-US" sz="4800" i="1" dirty="0" err="1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Bài</a:t>
            </a:r>
            <a:r>
              <a:rPr lang="en-US" sz="4800" i="1" dirty="0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4800" i="1" dirty="0" err="1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hát</a:t>
            </a:r>
            <a:r>
              <a:rPr lang="en-US" sz="4800" i="1" dirty="0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: </a:t>
            </a:r>
            <a:r>
              <a:rPr lang="en-US" sz="4800" b="1" i="1" dirty="0" err="1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Mẹ</a:t>
            </a:r>
            <a:r>
              <a:rPr lang="en-US" sz="4800" b="1" i="1" dirty="0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4800" b="1" i="1" dirty="0" err="1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đi</a:t>
            </a:r>
            <a:r>
              <a:rPr lang="en-US" sz="4800" b="1" i="1" dirty="0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 </a:t>
            </a:r>
            <a:r>
              <a:rPr lang="en-US" sz="4800" b="1" i="1" dirty="0" err="1">
                <a:solidFill>
                  <a:schemeClr val="bg2">
                    <a:lumMod val="10000"/>
                  </a:schemeClr>
                </a:solidFill>
                <a:latin typeface="UTM Avo" panose="02040603050506020204" pitchFamily="18" charset="0"/>
              </a:rPr>
              <a:t>vắng</a:t>
            </a:r>
            <a:endParaRPr lang="en-US" sz="4800" b="1" i="1" dirty="0">
              <a:solidFill>
                <a:schemeClr val="bg2">
                  <a:lumMod val="10000"/>
                </a:schemeClr>
              </a:solidFill>
              <a:latin typeface="UTM Avo" panose="02040603050506020204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2027DA7-B74D-45CA-8F30-D2C26EFD48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30" r="2372" b="12080"/>
          <a:stretch/>
        </p:blipFill>
        <p:spPr>
          <a:xfrm>
            <a:off x="10356980" y="464024"/>
            <a:ext cx="1835020" cy="13944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8699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385" y="363313"/>
            <a:ext cx="4094329" cy="58195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957390" y="2093451"/>
            <a:ext cx="3170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TẬP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</a:t>
            </a:r>
            <a:r>
              <a:rPr kumimoji="0" lang="vi-VN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ĐỌC 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pic>
        <p:nvPicPr>
          <p:cNvPr id="6" name="图片 12">
            <a:extLst>
              <a:ext uri="{FF2B5EF4-FFF2-40B4-BE49-F238E27FC236}">
                <a16:creationId xmlns:a16="http://schemas.microsoft.com/office/drawing/2014/main" xmlns="" id="{171A7108-59BB-4DF2-A6DA-6D5FC39C84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37"/>
          <a:stretch/>
        </p:blipFill>
        <p:spPr>
          <a:xfrm flipH="1">
            <a:off x="0" y="3500846"/>
            <a:ext cx="12192000" cy="3357154"/>
          </a:xfrm>
          <a:prstGeom prst="rect">
            <a:avLst/>
          </a:prstGeom>
        </p:spPr>
      </p:pic>
      <p:pic>
        <p:nvPicPr>
          <p:cNvPr id="7" name="图片 14" descr="图片包含 物体&#10;&#10;已生成高可信度的说明">
            <a:extLst>
              <a:ext uri="{FF2B5EF4-FFF2-40B4-BE49-F238E27FC236}">
                <a16:creationId xmlns:a16="http://schemas.microsoft.com/office/drawing/2014/main" xmlns="" id="{EF43E7AC-CC73-4A7E-A6F6-9AA45A0E65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" y="363312"/>
            <a:ext cx="1226222" cy="1273429"/>
          </a:xfrm>
          <a:prstGeom prst="rect">
            <a:avLst/>
          </a:prstGeom>
        </p:spPr>
      </p:pic>
      <p:pic>
        <p:nvPicPr>
          <p:cNvPr id="8" name="图片 15">
            <a:extLst>
              <a:ext uri="{FF2B5EF4-FFF2-40B4-BE49-F238E27FC236}">
                <a16:creationId xmlns:a16="http://schemas.microsoft.com/office/drawing/2014/main" xmlns="" id="{741E2BD2-DA22-49AA-AF4D-87A6248F273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71" b="73373"/>
          <a:stretch/>
        </p:blipFill>
        <p:spPr>
          <a:xfrm flipH="1">
            <a:off x="9884229" y="436545"/>
            <a:ext cx="2307771" cy="1624554"/>
          </a:xfrm>
          <a:prstGeom prst="rect">
            <a:avLst/>
          </a:prstGeom>
        </p:spPr>
      </p:pic>
      <p:pic>
        <p:nvPicPr>
          <p:cNvPr id="9" name="图片 21" descr="图片包含 餐桌&#10;&#10;已生成高可信度的说明">
            <a:extLst>
              <a:ext uri="{FF2B5EF4-FFF2-40B4-BE49-F238E27FC236}">
                <a16:creationId xmlns:a16="http://schemas.microsoft.com/office/drawing/2014/main" xmlns="" id="{CE1B34F6-6F61-41BF-8FD7-3A8AB92203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41" y="1473910"/>
            <a:ext cx="5129076" cy="439381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34777" y="20592"/>
            <a:ext cx="1112109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0280418" y="0"/>
            <a:ext cx="1705635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4712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1A62D07-71E7-4AE0-9C7A-2F423945B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78632" y="339705"/>
            <a:ext cx="9834736" cy="651829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xmlns="" id="{B0D9F285-77BA-4EC0-9934-4681243DDAE5}"/>
              </a:ext>
            </a:extLst>
          </p:cNvPr>
          <p:cNvCxnSpPr>
            <a:cxnSpLocks/>
          </p:cNvCxnSpPr>
          <p:nvPr/>
        </p:nvCxnSpPr>
        <p:spPr>
          <a:xfrm>
            <a:off x="3049941" y="4012876"/>
            <a:ext cx="123667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47B2A927-941C-4D7D-9A8D-C9521A3E92FB}"/>
              </a:ext>
            </a:extLst>
          </p:cNvPr>
          <p:cNvCxnSpPr>
            <a:cxnSpLocks/>
          </p:cNvCxnSpPr>
          <p:nvPr/>
        </p:nvCxnSpPr>
        <p:spPr>
          <a:xfrm>
            <a:off x="9715742" y="4012876"/>
            <a:ext cx="102409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79A4EFAC-304A-44BB-8E9A-404546B0FABF}"/>
              </a:ext>
            </a:extLst>
          </p:cNvPr>
          <p:cNvCxnSpPr>
            <a:cxnSpLocks/>
          </p:cNvCxnSpPr>
          <p:nvPr/>
        </p:nvCxnSpPr>
        <p:spPr>
          <a:xfrm>
            <a:off x="3518790" y="4829236"/>
            <a:ext cx="1373541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BD6B1565-A489-4DDE-8AD6-844D6E3F43D7}"/>
              </a:ext>
            </a:extLst>
          </p:cNvPr>
          <p:cNvCxnSpPr>
            <a:cxnSpLocks/>
          </p:cNvCxnSpPr>
          <p:nvPr/>
        </p:nvCxnSpPr>
        <p:spPr>
          <a:xfrm>
            <a:off x="10052375" y="4829236"/>
            <a:ext cx="68745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B6A288F5-FA3B-4B9B-A30B-850560121627}"/>
              </a:ext>
            </a:extLst>
          </p:cNvPr>
          <p:cNvCxnSpPr>
            <a:cxnSpLocks/>
          </p:cNvCxnSpPr>
          <p:nvPr/>
        </p:nvCxnSpPr>
        <p:spPr>
          <a:xfrm>
            <a:off x="2440341" y="5241783"/>
            <a:ext cx="184627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93E7A5F6-CBAC-4A80-8E29-EDF1F1257D3B}"/>
              </a:ext>
            </a:extLst>
          </p:cNvPr>
          <p:cNvCxnSpPr/>
          <p:nvPr/>
        </p:nvCxnSpPr>
        <p:spPr>
          <a:xfrm>
            <a:off x="5183542" y="6045523"/>
            <a:ext cx="96099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2AD005DD-056B-4435-9909-A782C1E7D639}"/>
              </a:ext>
            </a:extLst>
          </p:cNvPr>
          <p:cNvCxnSpPr>
            <a:cxnSpLocks/>
          </p:cNvCxnSpPr>
          <p:nvPr/>
        </p:nvCxnSpPr>
        <p:spPr>
          <a:xfrm>
            <a:off x="5615503" y="4012876"/>
            <a:ext cx="1635631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43015" y="28830"/>
            <a:ext cx="1112109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288656" y="0"/>
            <a:ext cx="1705635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65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77" y="0"/>
            <a:ext cx="11183815" cy="701626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DA144B1-BC48-4FB5-81A0-5EEE0F41D92F}"/>
              </a:ext>
            </a:extLst>
          </p:cNvPr>
          <p:cNvSpPr/>
          <p:nvPr/>
        </p:nvSpPr>
        <p:spPr>
          <a:xfrm>
            <a:off x="2726328" y="1648606"/>
            <a:ext cx="6739345" cy="2509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lnSpc>
                <a:spcPct val="150000"/>
              </a:lnSpc>
              <a:defRPr/>
            </a:pPr>
            <a:r>
              <a:rPr lang="en-US" sz="5200" b="1" dirty="0" err="1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Tuần</a:t>
            </a:r>
            <a:r>
              <a:rPr lang="en-US" sz="5200" b="1" dirty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21</a:t>
            </a:r>
          </a:p>
          <a:p>
            <a:pPr algn="ctr" defTabSz="914377">
              <a:lnSpc>
                <a:spcPct val="150000"/>
              </a:lnSpc>
              <a:defRPr/>
            </a:pPr>
            <a:r>
              <a:rPr lang="en-US" sz="60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Bài</a:t>
            </a:r>
            <a:r>
              <a:rPr lang="en-US" sz="60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107: au – </a:t>
            </a:r>
            <a:r>
              <a:rPr lang="en-US" sz="60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âu</a:t>
            </a:r>
            <a:r>
              <a:rPr lang="en-US" sz="60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7980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1A62D07-71E7-4AE0-9C7A-2F423945B3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" t="50254"/>
          <a:stretch/>
        </p:blipFill>
        <p:spPr>
          <a:xfrm>
            <a:off x="942537" y="1378633"/>
            <a:ext cx="10691446" cy="51909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89121" y="506436"/>
            <a:ext cx="37982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.VnAvant" panose="020B7200000000000000" pitchFamily="34" charset="0"/>
              </a:rPr>
              <a:t>S¸u cñ cµ rèt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09821" y="1378633"/>
            <a:ext cx="337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83193" y="1214322"/>
            <a:ext cx="337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902504" y="1194577"/>
            <a:ext cx="337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9820" y="2726787"/>
            <a:ext cx="337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253003" y="2572043"/>
            <a:ext cx="337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45585" y="3250007"/>
            <a:ext cx="337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71004" y="3250007"/>
            <a:ext cx="337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551961" y="3250007"/>
            <a:ext cx="337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37958" y="4598161"/>
            <a:ext cx="337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94363" y="4514496"/>
            <a:ext cx="590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7116" y="5121381"/>
            <a:ext cx="590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965940" y="5121381"/>
            <a:ext cx="590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798280" y="5102378"/>
            <a:ext cx="590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13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25849" y="45306"/>
            <a:ext cx="1112109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0311536" y="0"/>
            <a:ext cx="1705635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70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1A62D07-71E7-4AE0-9C7A-2F423945B3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" t="50254"/>
          <a:stretch/>
        </p:blipFill>
        <p:spPr>
          <a:xfrm>
            <a:off x="942537" y="1378633"/>
            <a:ext cx="10691446" cy="51909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89121" y="506436"/>
            <a:ext cx="37982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.VnAvant" panose="020B7200000000000000" pitchFamily="34" charset="0"/>
              </a:rPr>
              <a:t>S¸u cñ cµ rèt</a:t>
            </a:r>
          </a:p>
        </p:txBody>
      </p:sp>
      <p:sp>
        <p:nvSpPr>
          <p:cNvPr id="4" name="Oval 3"/>
          <p:cNvSpPr/>
          <p:nvPr/>
        </p:nvSpPr>
        <p:spPr>
          <a:xfrm>
            <a:off x="815926" y="1378633"/>
            <a:ext cx="590843" cy="534573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.VnAvant" panose="020B7200000000000000" pitchFamily="34" charset="0"/>
              </a:rPr>
              <a:t>1</a:t>
            </a:r>
          </a:p>
        </p:txBody>
      </p:sp>
      <p:sp>
        <p:nvSpPr>
          <p:cNvPr id="5" name="Oval 4"/>
          <p:cNvSpPr/>
          <p:nvPr/>
        </p:nvSpPr>
        <p:spPr>
          <a:xfrm>
            <a:off x="815925" y="2811193"/>
            <a:ext cx="590843" cy="534573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.VnAvant" panose="020B7200000000000000" pitchFamily="34" charset="0"/>
              </a:rPr>
              <a:t>2</a:t>
            </a:r>
          </a:p>
        </p:txBody>
      </p:sp>
      <p:sp>
        <p:nvSpPr>
          <p:cNvPr id="6" name="Oval 5"/>
          <p:cNvSpPr/>
          <p:nvPr/>
        </p:nvSpPr>
        <p:spPr>
          <a:xfrm>
            <a:off x="815925" y="4690402"/>
            <a:ext cx="590843" cy="534573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.VnAvant" panose="020B7200000000000000" pitchFamily="34" charset="0"/>
              </a:rPr>
              <a:t>3</a:t>
            </a:r>
          </a:p>
        </p:txBody>
      </p:sp>
      <p:sp>
        <p:nvSpPr>
          <p:cNvPr id="7" name="Rectangle 6"/>
          <p:cNvSpPr/>
          <p:nvPr/>
        </p:nvSpPr>
        <p:spPr>
          <a:xfrm>
            <a:off x="131805" y="0"/>
            <a:ext cx="1112109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0227275" y="36879"/>
            <a:ext cx="1841157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875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2689"/>
            <a:ext cx="12381303" cy="5632401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1314450" y="2500313"/>
            <a:ext cx="671513" cy="62865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709862" y="4638675"/>
            <a:ext cx="671513" cy="62865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31805" y="0"/>
            <a:ext cx="1112109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0375556" y="0"/>
            <a:ext cx="1692876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287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A393C8E-8ECC-4057-B60B-FF3D744173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2" t="12654" r="17823" b="16603"/>
          <a:stretch/>
        </p:blipFill>
        <p:spPr>
          <a:xfrm>
            <a:off x="1339568" y="437972"/>
            <a:ext cx="9394974" cy="642002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31805" y="0"/>
            <a:ext cx="1112109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0433221" y="34318"/>
            <a:ext cx="1684638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3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>
            <a:extLst>
              <a:ext uri="{FF2B5EF4-FFF2-40B4-BE49-F238E27FC236}">
                <a16:creationId xmlns:a16="http://schemas.microsoft.com/office/drawing/2014/main" xmlns="" id="{383DECF2-6170-4C44-9554-CACC3C7EA7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94" y="602530"/>
            <a:ext cx="5001208" cy="5910237"/>
          </a:xfrm>
          <a:prstGeom prst="rect">
            <a:avLst/>
          </a:prstGeom>
        </p:spPr>
      </p:pic>
      <p:pic>
        <p:nvPicPr>
          <p:cNvPr id="3" name="图片 14">
            <a:extLst>
              <a:ext uri="{FF2B5EF4-FFF2-40B4-BE49-F238E27FC236}">
                <a16:creationId xmlns:a16="http://schemas.microsoft.com/office/drawing/2014/main" xmlns="" id="{FDA49AB4-AADB-4EDB-89AF-5AD022B22E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347" y="242596"/>
            <a:ext cx="5327780" cy="6195525"/>
          </a:xfrm>
          <a:prstGeom prst="rect">
            <a:avLst/>
          </a:prstGeom>
        </p:spPr>
      </p:pic>
      <p:sp>
        <p:nvSpPr>
          <p:cNvPr id="4" name="文本框 12">
            <a:extLst>
              <a:ext uri="{FF2B5EF4-FFF2-40B4-BE49-F238E27FC236}">
                <a16:creationId xmlns:a16="http://schemas.microsoft.com/office/drawing/2014/main" xmlns="" id="{D236FED6-C37C-45AA-87AD-2C1259124EAA}"/>
              </a:ext>
            </a:extLst>
          </p:cNvPr>
          <p:cNvSpPr txBox="1"/>
          <p:nvPr/>
        </p:nvSpPr>
        <p:spPr>
          <a:xfrm rot="20995850">
            <a:off x="3510547" y="2989403"/>
            <a:ext cx="5306261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ED7D31"/>
                </a:solidFill>
                <a:effectLst/>
                <a:uLnTx/>
                <a:uFillTx/>
                <a:latin typeface="UTM Avo" panose="02040603050506020204" pitchFamily="18" charset="0"/>
                <a:ea typeface="汉仪晓波美妍体W" panose="00020600040101010101" pitchFamily="18" charset="-122"/>
              </a:rPr>
              <a:t>DẶN DÒ</a:t>
            </a:r>
            <a:endParaRPr kumimoji="0" lang="zh-CN" altLang="en-US" sz="9600" b="1" i="0" u="none" strike="noStrike" kern="1200" cap="none" spc="0" normalizeH="0" baseline="0" noProof="0" dirty="0">
              <a:ln w="25400">
                <a:solidFill>
                  <a:srgbClr val="36363E">
                    <a:alpha val="70000"/>
                  </a:srgbClr>
                </a:solidFill>
              </a:ln>
              <a:solidFill>
                <a:srgbClr val="ED7D31"/>
              </a:solidFill>
              <a:effectLst/>
              <a:uLnTx/>
              <a:uFillTx/>
              <a:latin typeface="UTM Avo" panose="02040603050506020204" pitchFamily="18" charset="0"/>
              <a:ea typeface="汉仪晓波美妍体W" panose="00020600040101010101" pitchFamily="18" charset="-12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1805" y="0"/>
            <a:ext cx="1112109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0383794" y="0"/>
            <a:ext cx="1692875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9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217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4286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>
            <a:extLst>
              <a:ext uri="{FF2B5EF4-FFF2-40B4-BE49-F238E27FC236}">
                <a16:creationId xmlns:a16="http://schemas.microsoft.com/office/drawing/2014/main" xmlns="" id="{383DECF2-6170-4C44-9554-CACC3C7EA7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94" y="602530"/>
            <a:ext cx="5001208" cy="5910237"/>
          </a:xfrm>
          <a:prstGeom prst="rect">
            <a:avLst/>
          </a:prstGeom>
        </p:spPr>
      </p:pic>
      <p:pic>
        <p:nvPicPr>
          <p:cNvPr id="3" name="图片 14">
            <a:extLst>
              <a:ext uri="{FF2B5EF4-FFF2-40B4-BE49-F238E27FC236}">
                <a16:creationId xmlns:a16="http://schemas.microsoft.com/office/drawing/2014/main" xmlns="" id="{FDA49AB4-AADB-4EDB-89AF-5AD022B22E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347" y="242596"/>
            <a:ext cx="5327780" cy="6195525"/>
          </a:xfrm>
          <a:prstGeom prst="rect">
            <a:avLst/>
          </a:prstGeom>
        </p:spPr>
      </p:pic>
      <p:sp>
        <p:nvSpPr>
          <p:cNvPr id="4" name="文本框 12">
            <a:extLst>
              <a:ext uri="{FF2B5EF4-FFF2-40B4-BE49-F238E27FC236}">
                <a16:creationId xmlns:a16="http://schemas.microsoft.com/office/drawing/2014/main" xmlns="" id="{D236FED6-C37C-45AA-87AD-2C1259124EAA}"/>
              </a:ext>
            </a:extLst>
          </p:cNvPr>
          <p:cNvSpPr txBox="1"/>
          <p:nvPr/>
        </p:nvSpPr>
        <p:spPr>
          <a:xfrm rot="20995850">
            <a:off x="2200544" y="2877260"/>
            <a:ext cx="7790915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汉仪晓波美妍体W" panose="00020600040101010101" pitchFamily="18" charset="-122"/>
              </a:rPr>
              <a:t>KHỞI ĐỘNG</a:t>
            </a:r>
            <a:endParaRPr kumimoji="0" lang="zh-CN" altLang="en-US" sz="9600" b="1" i="0" u="none" strike="noStrike" kern="1200" cap="none" spc="0" normalizeH="0" baseline="0" noProof="0" dirty="0">
              <a:ln w="25400">
                <a:solidFill>
                  <a:srgbClr val="36363E">
                    <a:alpha val="70000"/>
                  </a:srgbClr>
                </a:solidFill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ea typeface="汉仪晓波美妍体W" panose="00020600040101010101" pitchFamily="18" charset="-12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1805" y="197708"/>
            <a:ext cx="1112109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65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"/>
            <a:ext cx="12192000" cy="4572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00545" y="1246909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FF0000"/>
                </a:solidFill>
                <a:latin typeface=".VnAvant" panose="020B7200000000000000" pitchFamily="34" charset="0"/>
              </a:rPr>
              <a:t>con </a:t>
            </a:r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mÌo</a:t>
            </a:r>
            <a:endParaRPr lang="en-US" sz="54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02581" y="1246909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c¸i</a:t>
            </a:r>
            <a:r>
              <a:rPr lang="en-US" sz="5400" b="1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kÑo</a:t>
            </a:r>
            <a:endParaRPr lang="en-US" sz="54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80007" y="2701637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h¶i</a:t>
            </a:r>
            <a:r>
              <a:rPr lang="en-US" sz="5400" b="1" dirty="0">
                <a:solidFill>
                  <a:srgbClr val="FF0000"/>
                </a:solidFill>
                <a:latin typeface=".VnAvant" panose="020B7200000000000000" pitchFamily="34" charset="0"/>
              </a:rPr>
              <a:t> ®¶o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64991" y="2701637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nh</a:t>
            </a:r>
            <a:r>
              <a:rPr lang="en-US" sz="5400" b="1" dirty="0">
                <a:solidFill>
                  <a:srgbClr val="FF0000"/>
                </a:solidFill>
                <a:latin typeface=".VnAvant" panose="020B7200000000000000" pitchFamily="34" charset="0"/>
              </a:rPr>
              <a:t>µ </a:t>
            </a:r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b¸o</a:t>
            </a:r>
            <a:endParaRPr lang="en-US" sz="54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8145" y="4597991"/>
            <a:ext cx="111113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.VnAvant" panose="020B7200000000000000" pitchFamily="34" charset="0"/>
              </a:rPr>
              <a:t>C« </a:t>
            </a:r>
            <a:r>
              <a:rPr lang="en-US" sz="4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gi¸o</a:t>
            </a:r>
            <a:r>
              <a:rPr lang="en-US" sz="4400" b="1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d¹y</a:t>
            </a:r>
            <a:r>
              <a:rPr lang="en-US" sz="4400" b="1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bÐ</a:t>
            </a:r>
            <a:r>
              <a:rPr lang="en-US" sz="4400" b="1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vÏ</a:t>
            </a:r>
            <a:r>
              <a:rPr lang="en-US" sz="4400" b="1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qu</a:t>
            </a:r>
            <a:r>
              <a:rPr lang="en-US" sz="4400" b="1" dirty="0">
                <a:solidFill>
                  <a:srgbClr val="FF0000"/>
                </a:solidFill>
                <a:latin typeface=".VnAvant" panose="020B7200000000000000" pitchFamily="34" charset="0"/>
              </a:rPr>
              <a:t>¶ </a:t>
            </a:r>
            <a:r>
              <a:rPr lang="en-US" sz="4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t¸o</a:t>
            </a:r>
            <a:r>
              <a:rPr lang="en-US" sz="4400" b="1" dirty="0">
                <a:solidFill>
                  <a:srgbClr val="FF0000"/>
                </a:solidFill>
                <a:latin typeface=".VnAvant" panose="020B7200000000000000" pitchFamily="34" charset="0"/>
              </a:rPr>
              <a:t>, </a:t>
            </a:r>
            <a:r>
              <a:rPr lang="en-US" sz="4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qu</a:t>
            </a:r>
            <a:r>
              <a:rPr lang="en-US" sz="4400" b="1" dirty="0">
                <a:solidFill>
                  <a:srgbClr val="FF0000"/>
                </a:solidFill>
                <a:latin typeface=".VnAvant" panose="020B7200000000000000" pitchFamily="34" charset="0"/>
              </a:rPr>
              <a:t>¶ ®µo.</a:t>
            </a:r>
          </a:p>
        </p:txBody>
      </p:sp>
    </p:spTree>
    <p:extLst>
      <p:ext uri="{BB962C8B-B14F-4D97-AF65-F5344CB8AC3E}">
        <p14:creationId xmlns:p14="http://schemas.microsoft.com/office/powerpoint/2010/main" val="221483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40C13FC-0F6A-4FB3-AC46-F22F8DDCE6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9" b="2067"/>
          <a:stretch/>
        </p:blipFill>
        <p:spPr>
          <a:xfrm>
            <a:off x="914400" y="360217"/>
            <a:ext cx="11277600" cy="727903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1805" y="0"/>
            <a:ext cx="1112109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0095470" y="-16476"/>
            <a:ext cx="1981200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65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>
            <a:extLst>
              <a:ext uri="{FF2B5EF4-FFF2-40B4-BE49-F238E27FC236}">
                <a16:creationId xmlns:a16="http://schemas.microsoft.com/office/drawing/2014/main" xmlns="" id="{A5FD6A61-DFAC-488D-98C8-18FBD020F022}"/>
              </a:ext>
            </a:extLst>
          </p:cNvPr>
          <p:cNvSpPr txBox="1"/>
          <p:nvPr/>
        </p:nvSpPr>
        <p:spPr>
          <a:xfrm rot="20542075">
            <a:off x="2743605" y="2644169"/>
            <a:ext cx="8973932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600" b="1" dirty="0" err="1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FF0000"/>
                </a:solidFill>
                <a:latin typeface="UTM Avo" panose="02040603050506020204" pitchFamily="18" charset="0"/>
                <a:ea typeface="汉仪晓波美妍体W" panose="00020600040101010101" pitchFamily="18" charset="-122"/>
              </a:rPr>
              <a:t>Bài</a:t>
            </a:r>
            <a:r>
              <a:rPr lang="en-US" altLang="zh-CN" sz="9600" b="1" dirty="0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FF0000"/>
                </a:solidFill>
                <a:latin typeface="UTM Avo" panose="02040603050506020204" pitchFamily="18" charset="0"/>
                <a:ea typeface="汉仪晓波美妍体W" panose="00020600040101010101" pitchFamily="18" charset="-122"/>
              </a:rPr>
              <a:t> 107: au – </a:t>
            </a:r>
            <a:r>
              <a:rPr lang="en-US" altLang="zh-CN" sz="9600" b="1" dirty="0" err="1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FF0000"/>
                </a:solidFill>
                <a:latin typeface="UTM Avo" panose="02040603050506020204" pitchFamily="18" charset="0"/>
                <a:ea typeface="汉仪晓波美妍体W" panose="00020600040101010101" pitchFamily="18" charset="-122"/>
              </a:rPr>
              <a:t>âu</a:t>
            </a:r>
            <a:r>
              <a:rPr lang="en-US" altLang="zh-CN" sz="9600" b="1" dirty="0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FF0000"/>
                </a:solidFill>
                <a:latin typeface="UTM Avo" panose="02040603050506020204" pitchFamily="18" charset="0"/>
                <a:ea typeface="汉仪晓波美妍体W" panose="00020600040101010101" pitchFamily="18" charset="-122"/>
              </a:rPr>
              <a:t> </a:t>
            </a:r>
            <a:endParaRPr lang="zh-CN" altLang="en-US" sz="9600" b="1" dirty="0">
              <a:ln w="25400">
                <a:solidFill>
                  <a:srgbClr val="36363E">
                    <a:alpha val="70000"/>
                  </a:srgbClr>
                </a:solidFill>
              </a:ln>
              <a:solidFill>
                <a:srgbClr val="FF0000"/>
              </a:solidFill>
              <a:latin typeface="UTM Avo" panose="02040603050506020204" pitchFamily="18" charset="0"/>
              <a:ea typeface="汉仪晓波美妍体W" panose="00020600040101010101" pitchFamily="18" charset="-122"/>
            </a:endParaRPr>
          </a:p>
        </p:txBody>
      </p:sp>
      <p:pic>
        <p:nvPicPr>
          <p:cNvPr id="3" name="图片 13">
            <a:extLst>
              <a:ext uri="{FF2B5EF4-FFF2-40B4-BE49-F238E27FC236}">
                <a16:creationId xmlns:a16="http://schemas.microsoft.com/office/drawing/2014/main" xmlns="" id="{24CBD502-5DD5-4ABE-B230-2006FB1DA3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0465"/>
            <a:ext cx="7193902" cy="616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638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3C8A3CE1-A128-469B-BB70-30DDED125C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1" b="17871"/>
          <a:stretch/>
        </p:blipFill>
        <p:spPr>
          <a:xfrm>
            <a:off x="327470" y="1525942"/>
            <a:ext cx="5667389" cy="49729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76620" y="1657855"/>
            <a:ext cx="36853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latin typeface=".VnAvant" panose="020B7200000000000000" pitchFamily="34" charset="0"/>
              </a:rPr>
              <a:t>c©y cau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866271" y="3318253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latin typeface=".VnAvant" panose="020B7200000000000000" pitchFamily="34" charset="0"/>
              </a:rPr>
              <a:t>cau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12567" y="1657855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</a:rPr>
              <a:t>au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353953" y="3318252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</a:rPr>
              <a:t>au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353953" y="5103354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</a:rPr>
              <a:t>au</a:t>
            </a:r>
          </a:p>
        </p:txBody>
      </p:sp>
      <p:sp>
        <p:nvSpPr>
          <p:cNvPr id="9" name="梯形 1">
            <a:extLst>
              <a:ext uri="{FF2B5EF4-FFF2-40B4-BE49-F238E27FC236}">
                <a16:creationId xmlns:a16="http://schemas.microsoft.com/office/drawing/2014/main" xmlns="" id="{BC5CDD15-6D6E-48E1-B6BB-8631F4E6ACAA}"/>
              </a:ext>
            </a:extLst>
          </p:cNvPr>
          <p:cNvSpPr/>
          <p:nvPr/>
        </p:nvSpPr>
        <p:spPr>
          <a:xfrm flipV="1">
            <a:off x="2319242" y="417715"/>
            <a:ext cx="7276010" cy="797442"/>
          </a:xfrm>
          <a:prstGeom prst="trapezoid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zihun35hao-jindianyahei" panose="00000500000000000000" pitchFamily="2" charset="-122"/>
              <a:ea typeface="zihun35hao-jindianyahei" panose="00000500000000000000" pitchFamily="2" charset="-122"/>
              <a:cs typeface="+mn-cs"/>
              <a:sym typeface="zihun35hao-jindianyahei" panose="00000500000000000000" pitchFamily="2" charset="-122"/>
            </a:endParaRPr>
          </a:p>
        </p:txBody>
      </p:sp>
      <p:grpSp>
        <p:nvGrpSpPr>
          <p:cNvPr id="10" name="组合 5">
            <a:extLst>
              <a:ext uri="{FF2B5EF4-FFF2-40B4-BE49-F238E27FC236}">
                <a16:creationId xmlns:a16="http://schemas.microsoft.com/office/drawing/2014/main" xmlns="" id="{E0354893-BF44-428C-9A5D-D86753371D0A}"/>
              </a:ext>
            </a:extLst>
          </p:cNvPr>
          <p:cNvGrpSpPr/>
          <p:nvPr/>
        </p:nvGrpSpPr>
        <p:grpSpPr>
          <a:xfrm>
            <a:off x="2776886" y="443841"/>
            <a:ext cx="6453051" cy="641950"/>
            <a:chOff x="3802275" y="8482"/>
            <a:chExt cx="4589917" cy="641950"/>
          </a:xfrm>
        </p:grpSpPr>
        <p:pic>
          <p:nvPicPr>
            <p:cNvPr id="11" name="图片 3">
              <a:extLst>
                <a:ext uri="{FF2B5EF4-FFF2-40B4-BE49-F238E27FC236}">
                  <a16:creationId xmlns:a16="http://schemas.microsoft.com/office/drawing/2014/main" xmlns="" id="{D945F582-C588-4E75-933D-11B98F3535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41" t="31212" r="592" b="38675"/>
            <a:stretch/>
          </p:blipFill>
          <p:spPr>
            <a:xfrm>
              <a:off x="7423152" y="42532"/>
              <a:ext cx="969040" cy="587524"/>
            </a:xfrm>
            <a:prstGeom prst="rect">
              <a:avLst/>
            </a:prstGeom>
          </p:spPr>
        </p:pic>
        <p:pic>
          <p:nvPicPr>
            <p:cNvPr id="12" name="图片 4">
              <a:extLst>
                <a:ext uri="{FF2B5EF4-FFF2-40B4-BE49-F238E27FC236}">
                  <a16:creationId xmlns:a16="http://schemas.microsoft.com/office/drawing/2014/main" xmlns="" id="{D1EE69B2-BE1F-4866-B52E-5AF22D5A19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411" r="50063" b="37423"/>
            <a:stretch/>
          </p:blipFill>
          <p:spPr>
            <a:xfrm>
              <a:off x="3802275" y="8482"/>
              <a:ext cx="966575" cy="641950"/>
            </a:xfrm>
            <a:prstGeom prst="rect">
              <a:avLst/>
            </a:prstGeom>
          </p:spPr>
        </p:pic>
      </p:grpSp>
      <p:sp>
        <p:nvSpPr>
          <p:cNvPr id="13" name="TextBox 12"/>
          <p:cNvSpPr txBox="1"/>
          <p:nvPr/>
        </p:nvSpPr>
        <p:spPr>
          <a:xfrm>
            <a:off x="4319122" y="436999"/>
            <a:ext cx="35484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1: Làm quen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31805" y="0"/>
            <a:ext cx="1112109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84205" y="45306"/>
            <a:ext cx="1112109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329846" y="0"/>
            <a:ext cx="1705635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62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99BD0B2-91A1-4E2C-94FD-82831797F3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766"/>
          <a:stretch/>
        </p:blipFill>
        <p:spPr>
          <a:xfrm>
            <a:off x="403647" y="2161779"/>
            <a:ext cx="4746478" cy="4081888"/>
          </a:xfrm>
          <a:prstGeom prst="rect">
            <a:avLst/>
          </a:prstGeom>
        </p:spPr>
      </p:pic>
      <p:sp>
        <p:nvSpPr>
          <p:cNvPr id="3" name="梯形 1">
            <a:extLst>
              <a:ext uri="{FF2B5EF4-FFF2-40B4-BE49-F238E27FC236}">
                <a16:creationId xmlns:a16="http://schemas.microsoft.com/office/drawing/2014/main" xmlns="" id="{BC5CDD15-6D6E-48E1-B6BB-8631F4E6ACAA}"/>
              </a:ext>
            </a:extLst>
          </p:cNvPr>
          <p:cNvSpPr/>
          <p:nvPr/>
        </p:nvSpPr>
        <p:spPr>
          <a:xfrm flipV="1">
            <a:off x="2319242" y="417715"/>
            <a:ext cx="7276010" cy="797442"/>
          </a:xfrm>
          <a:prstGeom prst="trapezoid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zihun35hao-jindianyahei" panose="00000500000000000000" pitchFamily="2" charset="-122"/>
              <a:ea typeface="zihun35hao-jindianyahei" panose="00000500000000000000" pitchFamily="2" charset="-122"/>
              <a:cs typeface="+mn-cs"/>
              <a:sym typeface="zihun35hao-jindianyahei" panose="00000500000000000000" pitchFamily="2" charset="-122"/>
            </a:endParaRPr>
          </a:p>
        </p:txBody>
      </p:sp>
      <p:grpSp>
        <p:nvGrpSpPr>
          <p:cNvPr id="4" name="组合 5">
            <a:extLst>
              <a:ext uri="{FF2B5EF4-FFF2-40B4-BE49-F238E27FC236}">
                <a16:creationId xmlns:a16="http://schemas.microsoft.com/office/drawing/2014/main" xmlns="" id="{E0354893-BF44-428C-9A5D-D86753371D0A}"/>
              </a:ext>
            </a:extLst>
          </p:cNvPr>
          <p:cNvGrpSpPr/>
          <p:nvPr/>
        </p:nvGrpSpPr>
        <p:grpSpPr>
          <a:xfrm>
            <a:off x="2776886" y="443841"/>
            <a:ext cx="6453051" cy="641950"/>
            <a:chOff x="3802275" y="8482"/>
            <a:chExt cx="4589917" cy="641950"/>
          </a:xfrm>
        </p:grpSpPr>
        <p:pic>
          <p:nvPicPr>
            <p:cNvPr id="5" name="图片 3">
              <a:extLst>
                <a:ext uri="{FF2B5EF4-FFF2-40B4-BE49-F238E27FC236}">
                  <a16:creationId xmlns:a16="http://schemas.microsoft.com/office/drawing/2014/main" xmlns="" id="{D945F582-C588-4E75-933D-11B98F3535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41" t="31212" r="592" b="38675"/>
            <a:stretch/>
          </p:blipFill>
          <p:spPr>
            <a:xfrm>
              <a:off x="7423152" y="42532"/>
              <a:ext cx="969040" cy="587524"/>
            </a:xfrm>
            <a:prstGeom prst="rect">
              <a:avLst/>
            </a:prstGeom>
          </p:spPr>
        </p:pic>
        <p:pic>
          <p:nvPicPr>
            <p:cNvPr id="6" name="图片 4">
              <a:extLst>
                <a:ext uri="{FF2B5EF4-FFF2-40B4-BE49-F238E27FC236}">
                  <a16:creationId xmlns:a16="http://schemas.microsoft.com/office/drawing/2014/main" xmlns="" id="{D1EE69B2-BE1F-4866-B52E-5AF22D5A19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411" r="50063" b="37423"/>
            <a:stretch/>
          </p:blipFill>
          <p:spPr>
            <a:xfrm>
              <a:off x="3802275" y="8482"/>
              <a:ext cx="966575" cy="641950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4319122" y="436999"/>
            <a:ext cx="35484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1: Làm quen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10860" y="1782505"/>
            <a:ext cx="36853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latin typeface=".VnAvant" panose="020B7200000000000000" pitchFamily="34" charset="0"/>
              </a:rPr>
              <a:t>chim s©u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8193" y="3455103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latin typeface=".VnAvant" panose="020B7200000000000000" pitchFamily="34" charset="0"/>
              </a:rPr>
              <a:t>s©u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307591" y="1773680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</a:rPr>
              <a:t>©u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21659" y="3467407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</a:rPr>
              <a:t>©u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307591" y="5161134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</a:rPr>
              <a:t>©u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26539" y="28830"/>
            <a:ext cx="1112109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329846" y="0"/>
            <a:ext cx="1705635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210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16497" y="1306163"/>
            <a:ext cx="36853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latin typeface=".VnAvant" panose="020B7200000000000000" pitchFamily="34" charset="0"/>
              </a:rPr>
              <a:t>c©y cau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606148" y="2966561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latin typeface=".VnAvant" panose="020B7200000000000000" pitchFamily="34" charset="0"/>
              </a:rPr>
              <a:t>cau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52444" y="1306163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</a:rPr>
              <a:t>au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93830" y="2966560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</a:rPr>
              <a:t>au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93830" y="4751662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</a:rPr>
              <a:t>au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7753" y="1373033"/>
            <a:ext cx="36853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latin typeface=".VnAvant" panose="020B7200000000000000" pitchFamily="34" charset="0"/>
              </a:rPr>
              <a:t>chim s©u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15086" y="3045631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latin typeface=".VnAvant" panose="020B7200000000000000" pitchFamily="34" charset="0"/>
              </a:rPr>
              <a:t>s©u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34484" y="1364208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</a:rPr>
              <a:t>©u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248552" y="3057935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</a:rPr>
              <a:t>©u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34484" y="4751662"/>
            <a:ext cx="19517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</a:rPr>
              <a:t>©u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26539" y="28830"/>
            <a:ext cx="1112109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329846" y="0"/>
            <a:ext cx="1705635" cy="395416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70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C10 TEMPLAT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1434</TotalTime>
  <Words>166</Words>
  <Application>Microsoft Office PowerPoint</Application>
  <PresentationFormat>Custom</PresentationFormat>
  <Paragraphs>66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5" baseType="lpstr">
      <vt:lpstr>Arial</vt:lpstr>
      <vt:lpstr>.VnAvant</vt:lpstr>
      <vt:lpstr>Calibri</vt:lpstr>
      <vt:lpstr>zihun35hao-jindianyahei</vt:lpstr>
      <vt:lpstr>Times New Roman</vt:lpstr>
      <vt:lpstr>inpin heiti</vt:lpstr>
      <vt:lpstr>汉仪跳跳体简</vt:lpstr>
      <vt:lpstr>汉仪晓波美妍体W</vt:lpstr>
      <vt:lpstr>UTM Avo</vt:lpstr>
      <vt:lpstr>HOC10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Windows User</cp:lastModifiedBy>
  <cp:revision>141</cp:revision>
  <dcterms:created xsi:type="dcterms:W3CDTF">2021-11-01T08:16:43Z</dcterms:created>
  <dcterms:modified xsi:type="dcterms:W3CDTF">2023-01-19T17:17:20Z</dcterms:modified>
</cp:coreProperties>
</file>