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10.xml" ContentType="application/vnd.openxmlformats-officedocument.presentationml.notesSlide+xml"/>
  <Override PartName="/ppt/media/audio2.wav" ContentType="audio/wav"/>
  <Override PartName="/ppt/media/audio3.wav" ContentType="audio/wav"/>
  <Override PartName="/ppt/media/audio4.wav" ContentType="audio/wav"/>
  <Override PartName="/ppt/media/audio5.wav" ContentType="audio/wav"/>
  <Override PartName="/ppt/media/audio6.wav" ContentType="audio/wav"/>
  <Override PartName="/ppt/media/audio7.wav" ContentType="audio/wav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31"/>
  </p:notesMasterIdLst>
  <p:sldIdLst>
    <p:sldId id="1422" r:id="rId2"/>
    <p:sldId id="259" r:id="rId3"/>
    <p:sldId id="421" r:id="rId4"/>
    <p:sldId id="1418" r:id="rId5"/>
    <p:sldId id="1419" r:id="rId6"/>
    <p:sldId id="1420" r:id="rId7"/>
    <p:sldId id="394" r:id="rId8"/>
    <p:sldId id="256" r:id="rId9"/>
    <p:sldId id="355" r:id="rId10"/>
    <p:sldId id="257" r:id="rId11"/>
    <p:sldId id="396" r:id="rId12"/>
    <p:sldId id="397" r:id="rId13"/>
    <p:sldId id="389" r:id="rId14"/>
    <p:sldId id="351" r:id="rId15"/>
    <p:sldId id="390" r:id="rId16"/>
    <p:sldId id="440" r:id="rId17"/>
    <p:sldId id="442" r:id="rId18"/>
    <p:sldId id="1427" r:id="rId19"/>
    <p:sldId id="1429" r:id="rId20"/>
    <p:sldId id="430" r:id="rId21"/>
    <p:sldId id="433" r:id="rId22"/>
    <p:sldId id="434" r:id="rId23"/>
    <p:sldId id="435" r:id="rId24"/>
    <p:sldId id="1421" r:id="rId25"/>
    <p:sldId id="441" r:id="rId26"/>
    <p:sldId id="393" r:id="rId27"/>
    <p:sldId id="391" r:id="rId28"/>
    <p:sldId id="392" r:id="rId29"/>
    <p:sldId id="308" r:id="rId30"/>
  </p:sldIdLst>
  <p:sldSz cx="9144000" cy="5715000" type="screen16x10"/>
  <p:notesSz cx="6858000" cy="9144000"/>
  <p:embeddedFontLst>
    <p:embeddedFont>
      <p:font typeface=".VnAvant" panose="020B7200000000000000" pitchFamily="34" charset="0"/>
      <p:regular r:id="rId32"/>
      <p:bold r:id="rId33"/>
      <p:italic r:id="rId34"/>
      <p:boldItalic r:id="rId35"/>
    </p:embeddedFont>
    <p:embeddedFont>
      <p:font typeface="Arial Black" panose="020B0A04020102020204" pitchFamily="34" charset="0"/>
      <p:bold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VNI-Thufap2" pitchFamily="2" charset="0"/>
      <p:regular r:id="rId41"/>
    </p:embeddedFont>
  </p:embeddedFontLst>
  <p:defaultTextStyle>
    <a:defPPr>
      <a:defRPr lang="zh-CN"/>
    </a:defPPr>
    <a:lvl1pPr marL="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00CC"/>
    <a:srgbClr val="FFCCFF"/>
    <a:srgbClr val="FF33CC"/>
    <a:srgbClr val="CCFFFF"/>
    <a:srgbClr val="FF7C80"/>
    <a:srgbClr val="99FFCC"/>
    <a:srgbClr val="CCFFCC"/>
    <a:srgbClr val="FF5050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71" autoAdjust="0"/>
    <p:restoredTop sz="88434" autoAdjust="0"/>
  </p:normalViewPr>
  <p:slideViewPr>
    <p:cSldViewPr snapToGrid="0">
      <p:cViewPr varScale="1">
        <p:scale>
          <a:sx n="75" d="100"/>
          <a:sy n="75" d="100"/>
        </p:scale>
        <p:origin x="1404" y="72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20" Type="http://schemas.openxmlformats.org/officeDocument/2006/relationships/slide" Target="slides/slide19.xml"/><Relationship Id="rId41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DE801A-F56B-45FC-B0DC-1EE2DA503A42}" type="datetimeFigureOut">
              <a:rPr lang="en-US" smtClean="0"/>
              <a:t>03/01/2023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C7AB53-3DFA-466F-8832-707AB88F9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857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E661F-F5BE-464F-8B8A-B312B9200B3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1527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>
              <a:latin typeface="Arial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F3547C55-8CE5-4E89-94F7-D9FB8D5375BD}" type="slidenum">
              <a:rPr lang="en-US">
                <a:latin typeface="Arial" charset="0"/>
              </a:rPr>
              <a:pPr/>
              <a:t>27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>
              <a:latin typeface="Arial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F3547C55-8CE5-4E89-94F7-D9FB8D5375BD}" type="slidenum">
              <a:rPr lang="en-US">
                <a:latin typeface="Arial" charset="0"/>
              </a:rPr>
              <a:pPr/>
              <a:t>28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vi-VN" dirty="0"/>
              <a:t>Thầy cô chọn vào từng hộp quà để dẫn đến câu hỏi tương ứng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vi-VN" dirty="0"/>
              <a:t>Tại slide câu hỏi, HS trả lời đúng, thầy cô chọn vào hộp quà nhỏ góc trên màn hình để chuyển về slide ban đầu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vi-VN" dirty="0"/>
              <a:t>Sau khi mở được cả 3 hộp quà, thầy cô chọn vào mũi tên màu cam để chuyển đến bài mới</a:t>
            </a:r>
            <a:endParaRPr dirty="0"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917772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3825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baseline="0" dirty="0"/>
              <a:t> </a:t>
            </a:r>
            <a:r>
              <a:rPr lang="en-US" baseline="0" dirty="0" err="1"/>
              <a:t>hiện</a:t>
            </a:r>
            <a:r>
              <a:rPr lang="en-US" baseline="0" dirty="0"/>
              <a:t> </a:t>
            </a:r>
            <a:r>
              <a:rPr lang="en-US" baseline="0" dirty="0" err="1"/>
              <a:t>hiệu</a:t>
            </a:r>
            <a:r>
              <a:rPr lang="en-US" baseline="0" dirty="0"/>
              <a:t> </a:t>
            </a:r>
            <a:r>
              <a:rPr lang="en-US" baseline="0" dirty="0" err="1"/>
              <a:t>ứng</a:t>
            </a:r>
            <a:r>
              <a:rPr lang="en-US" baseline="0" dirty="0"/>
              <a:t> </a:t>
            </a:r>
            <a:r>
              <a:rPr lang="en-US" baseline="0" dirty="0" err="1"/>
              <a:t>chú</a:t>
            </a:r>
            <a:r>
              <a:rPr lang="en-US" baseline="0" dirty="0"/>
              <a:t> </a:t>
            </a:r>
            <a:r>
              <a:rPr lang="en-US" baseline="0" dirty="0" err="1"/>
              <a:t>thích</a:t>
            </a:r>
            <a:r>
              <a:rPr lang="en-US" baseline="0" dirty="0"/>
              <a:t> </a:t>
            </a:r>
            <a:r>
              <a:rPr lang="en-US" baseline="0" dirty="0" err="1"/>
              <a:t>tranh</a:t>
            </a:r>
            <a:r>
              <a:rPr lang="en-US" baseline="0" dirty="0"/>
              <a:t>, </a:t>
            </a:r>
            <a:r>
              <a:rPr lang="en-US" baseline="0" dirty="0" err="1"/>
              <a:t>giáo</a:t>
            </a:r>
            <a:r>
              <a:rPr lang="en-US" baseline="0" dirty="0"/>
              <a:t> </a:t>
            </a:r>
            <a:r>
              <a:rPr lang="en-US" baseline="0" dirty="0" err="1"/>
              <a:t>viên</a:t>
            </a:r>
            <a:r>
              <a:rPr lang="en-US" baseline="0" dirty="0"/>
              <a:t> </a:t>
            </a:r>
            <a:r>
              <a:rPr lang="en-US" baseline="0" dirty="0" err="1"/>
              <a:t>nhấn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từng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học</a:t>
            </a:r>
            <a:r>
              <a:rPr lang="en-US" baseline="0" dirty="0"/>
              <a:t> </a:t>
            </a:r>
            <a:r>
              <a:rPr lang="en-US" baseline="0" dirty="0" err="1"/>
              <a:t>sinh</a:t>
            </a:r>
            <a:r>
              <a:rPr lang="en-US" baseline="0" dirty="0"/>
              <a:t> </a:t>
            </a:r>
            <a:r>
              <a:rPr lang="en-US" baseline="0" dirty="0" err="1"/>
              <a:t>đọc</a:t>
            </a:r>
            <a:r>
              <a:rPr lang="en-US" baseline="0" dirty="0"/>
              <a:t> to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vần</a:t>
            </a:r>
            <a:r>
              <a:rPr lang="en-US" baseline="0" dirty="0"/>
              <a:t> </a:t>
            </a:r>
            <a:r>
              <a:rPr lang="en-US" baseline="0" dirty="0" err="1"/>
              <a:t>ai</a:t>
            </a:r>
            <a:r>
              <a:rPr lang="en-US" baseline="0" dirty="0"/>
              <a:t>. </a:t>
            </a:r>
            <a:r>
              <a:rPr lang="en-US" baseline="0" dirty="0" err="1"/>
              <a:t>Muốn</a:t>
            </a:r>
            <a:r>
              <a:rPr lang="en-US" baseline="0" dirty="0"/>
              <a:t> </a:t>
            </a:r>
            <a:r>
              <a:rPr lang="en-US" baseline="0" dirty="0" err="1"/>
              <a:t>đọc</a:t>
            </a:r>
            <a:r>
              <a:rPr lang="en-US" baseline="0" dirty="0"/>
              <a:t> </a:t>
            </a:r>
            <a:r>
              <a:rPr lang="en-US" baseline="0" dirty="0" err="1"/>
              <a:t>lại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nào</a:t>
            </a:r>
            <a:r>
              <a:rPr lang="en-US" baseline="0" dirty="0"/>
              <a:t> </a:t>
            </a:r>
            <a:r>
              <a:rPr lang="en-US" baseline="0" dirty="0" err="1"/>
              <a:t>nhấn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đó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baseline="0" dirty="0"/>
              <a:t> </a:t>
            </a:r>
            <a:r>
              <a:rPr lang="en-US" baseline="0" dirty="0" err="1"/>
              <a:t>hiện</a:t>
            </a:r>
            <a:r>
              <a:rPr lang="en-US" baseline="0" dirty="0"/>
              <a:t> </a:t>
            </a:r>
            <a:r>
              <a:rPr lang="en-US" baseline="0" dirty="0" err="1"/>
              <a:t>hiệu</a:t>
            </a:r>
            <a:r>
              <a:rPr lang="en-US" baseline="0" dirty="0"/>
              <a:t> </a:t>
            </a:r>
            <a:r>
              <a:rPr lang="en-US" baseline="0" dirty="0" err="1"/>
              <a:t>ứng</a:t>
            </a:r>
            <a:r>
              <a:rPr lang="en-US" baseline="0" dirty="0"/>
              <a:t> </a:t>
            </a:r>
            <a:r>
              <a:rPr lang="en-US" baseline="0" dirty="0" err="1"/>
              <a:t>chú</a:t>
            </a:r>
            <a:r>
              <a:rPr lang="en-US" baseline="0" dirty="0"/>
              <a:t> </a:t>
            </a:r>
            <a:r>
              <a:rPr lang="en-US" baseline="0" dirty="0" err="1"/>
              <a:t>thích</a:t>
            </a:r>
            <a:r>
              <a:rPr lang="en-US" baseline="0" dirty="0"/>
              <a:t> </a:t>
            </a:r>
            <a:r>
              <a:rPr lang="en-US" baseline="0" dirty="0" err="1"/>
              <a:t>tranh</a:t>
            </a:r>
            <a:r>
              <a:rPr lang="en-US" baseline="0" dirty="0"/>
              <a:t>, </a:t>
            </a:r>
            <a:r>
              <a:rPr lang="en-US" baseline="0" dirty="0" err="1"/>
              <a:t>giáo</a:t>
            </a:r>
            <a:r>
              <a:rPr lang="en-US" baseline="0" dirty="0"/>
              <a:t> </a:t>
            </a:r>
            <a:r>
              <a:rPr lang="en-US" baseline="0" dirty="0" err="1"/>
              <a:t>viên</a:t>
            </a:r>
            <a:r>
              <a:rPr lang="en-US" baseline="0" dirty="0"/>
              <a:t> </a:t>
            </a:r>
            <a:r>
              <a:rPr lang="en-US" baseline="0" dirty="0" err="1"/>
              <a:t>nhấn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từng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học</a:t>
            </a:r>
            <a:r>
              <a:rPr lang="en-US" baseline="0" dirty="0"/>
              <a:t> </a:t>
            </a:r>
            <a:r>
              <a:rPr lang="en-US" baseline="0" dirty="0" err="1"/>
              <a:t>sinh</a:t>
            </a:r>
            <a:r>
              <a:rPr lang="en-US" baseline="0" dirty="0"/>
              <a:t> </a:t>
            </a:r>
            <a:r>
              <a:rPr lang="en-US" baseline="0" dirty="0" err="1"/>
              <a:t>đọc</a:t>
            </a:r>
            <a:r>
              <a:rPr lang="en-US" baseline="0" dirty="0"/>
              <a:t> to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vần</a:t>
            </a:r>
            <a:r>
              <a:rPr lang="en-US" baseline="0" dirty="0"/>
              <a:t> ay. </a:t>
            </a:r>
            <a:r>
              <a:rPr lang="en-US" baseline="0" dirty="0" err="1"/>
              <a:t>Muốn</a:t>
            </a:r>
            <a:r>
              <a:rPr lang="en-US" baseline="0" dirty="0"/>
              <a:t> </a:t>
            </a:r>
            <a:r>
              <a:rPr lang="en-US" baseline="0" dirty="0" err="1"/>
              <a:t>đọc</a:t>
            </a:r>
            <a:r>
              <a:rPr lang="en-US" baseline="0" dirty="0"/>
              <a:t> </a:t>
            </a:r>
            <a:r>
              <a:rPr lang="en-US" baseline="0" dirty="0" err="1"/>
              <a:t>lại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nào</a:t>
            </a:r>
            <a:r>
              <a:rPr lang="en-US" baseline="0" dirty="0"/>
              <a:t> </a:t>
            </a:r>
            <a:r>
              <a:rPr lang="en-US" baseline="0" dirty="0" err="1"/>
              <a:t>nhấn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đó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806479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2359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56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132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69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26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83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39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963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529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2023/1/3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674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2023/1/3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97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2023/1/3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6958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333501"/>
            <a:ext cx="4038600" cy="18216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282158"/>
            <a:ext cx="4038600" cy="18229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5204354"/>
            <a:ext cx="2133600" cy="396875"/>
          </a:xfrm>
        </p:spPr>
        <p:txBody>
          <a:bodyPr/>
          <a:lstStyle>
            <a:lvl1pPr>
              <a:defRPr/>
            </a:lvl1pPr>
          </a:lstStyle>
          <a:p>
            <a:endParaRPr lang="vi-VN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5204354"/>
            <a:ext cx="2895600" cy="396875"/>
          </a:xfrm>
        </p:spPr>
        <p:txBody>
          <a:bodyPr/>
          <a:lstStyle>
            <a:lvl1pPr>
              <a:defRPr/>
            </a:lvl1pPr>
          </a:lstStyle>
          <a:p>
            <a:endParaRPr lang="vi-VN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5204354"/>
            <a:ext cx="2133600" cy="396875"/>
          </a:xfrm>
        </p:spPr>
        <p:txBody>
          <a:bodyPr/>
          <a:lstStyle>
            <a:lvl1pPr>
              <a:defRPr/>
            </a:lvl1pPr>
          </a:lstStyle>
          <a:p>
            <a:fld id="{C91BDDEE-AC63-44B8-94EC-FCB0EBBC2A3F}" type="slidenum">
              <a:rPr lang="vi-VN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91787360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141" y="1670"/>
            <a:ext cx="9124379" cy="5711661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10"/>
          <p:cNvSpPr txBox="1"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0"/>
          <p:cNvSpPr txBox="1"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257175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800" lvl="1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700" lvl="2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2507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userDrawn="1">
  <p:cSld name="3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141" y="1670"/>
            <a:ext cx="9124379" cy="5711661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03/01/2023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013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2023/1/3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343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3566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7132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6984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42646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8308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139696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96312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85292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2023/1/3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331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2023/1/3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88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2023/1/3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589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2023/1/3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345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2023/1/3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311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3"/>
            <a:ext cx="5111750" cy="4877594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95918"/>
            <a:ext cx="3008313" cy="3909219"/>
          </a:xfrm>
        </p:spPr>
        <p:txBody>
          <a:bodyPr/>
          <a:lstStyle>
            <a:lvl1pPr marL="0" indent="0">
              <a:buNone/>
              <a:defRPr sz="1100"/>
            </a:lvl1pPr>
            <a:lvl2pPr marL="356616" indent="0">
              <a:buNone/>
              <a:defRPr sz="900"/>
            </a:lvl2pPr>
            <a:lvl3pPr marL="713232" indent="0">
              <a:buNone/>
              <a:defRPr sz="800"/>
            </a:lvl3pPr>
            <a:lvl4pPr marL="1069848" indent="0">
              <a:buNone/>
              <a:defRPr sz="700"/>
            </a:lvl4pPr>
            <a:lvl5pPr marL="1426464" indent="0">
              <a:buNone/>
              <a:defRPr sz="700"/>
            </a:lvl5pPr>
            <a:lvl6pPr marL="1783080" indent="0">
              <a:buNone/>
              <a:defRPr sz="700"/>
            </a:lvl6pPr>
            <a:lvl7pPr marL="2139696" indent="0">
              <a:buNone/>
              <a:defRPr sz="700"/>
            </a:lvl7pPr>
            <a:lvl8pPr marL="2496312" indent="0">
              <a:buNone/>
              <a:defRPr sz="700"/>
            </a:lvl8pPr>
            <a:lvl9pPr marL="2852928" indent="0">
              <a:buNone/>
              <a:defRPr sz="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2023/1/3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95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2500"/>
            </a:lvl1pPr>
            <a:lvl2pPr marL="356616" indent="0">
              <a:buNone/>
              <a:defRPr sz="2200"/>
            </a:lvl2pPr>
            <a:lvl3pPr marL="713232" indent="0">
              <a:buNone/>
              <a:defRPr sz="1900"/>
            </a:lvl3pPr>
            <a:lvl4pPr marL="1069848" indent="0">
              <a:buNone/>
              <a:defRPr sz="1600"/>
            </a:lvl4pPr>
            <a:lvl5pPr marL="1426464" indent="0">
              <a:buNone/>
              <a:defRPr sz="1600"/>
            </a:lvl5pPr>
            <a:lvl6pPr marL="1783080" indent="0">
              <a:buNone/>
              <a:defRPr sz="1600"/>
            </a:lvl6pPr>
            <a:lvl7pPr marL="2139696" indent="0">
              <a:buNone/>
              <a:defRPr sz="1600"/>
            </a:lvl7pPr>
            <a:lvl8pPr marL="2496312" indent="0">
              <a:buNone/>
              <a:defRPr sz="1600"/>
            </a:lvl8pPr>
            <a:lvl9pPr marL="2852928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100"/>
            </a:lvl1pPr>
            <a:lvl2pPr marL="356616" indent="0">
              <a:buNone/>
              <a:defRPr sz="900"/>
            </a:lvl2pPr>
            <a:lvl3pPr marL="713232" indent="0">
              <a:buNone/>
              <a:defRPr sz="800"/>
            </a:lvl3pPr>
            <a:lvl4pPr marL="1069848" indent="0">
              <a:buNone/>
              <a:defRPr sz="700"/>
            </a:lvl4pPr>
            <a:lvl5pPr marL="1426464" indent="0">
              <a:buNone/>
              <a:defRPr sz="700"/>
            </a:lvl5pPr>
            <a:lvl6pPr marL="1783080" indent="0">
              <a:buNone/>
              <a:defRPr sz="700"/>
            </a:lvl6pPr>
            <a:lvl7pPr marL="2139696" indent="0">
              <a:buNone/>
              <a:defRPr sz="700"/>
            </a:lvl7pPr>
            <a:lvl8pPr marL="2496312" indent="0">
              <a:buNone/>
              <a:defRPr sz="700"/>
            </a:lvl8pPr>
            <a:lvl9pPr marL="2852928" indent="0">
              <a:buNone/>
              <a:defRPr sz="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2023/1/3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6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71323" tIns="35662" rIns="71323" bIns="35662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71323" tIns="35662" rIns="71323" bIns="35662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C64D2-274B-45A3-8200-54197C530B48}" type="datetimeFigureOut">
              <a:rPr lang="zh-CN" altLang="en-US" smtClean="0"/>
              <a:pPr/>
              <a:t>2023/1/3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137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ransition spd="slow">
    <p:fade/>
  </p:transition>
  <p:txStyles>
    <p:titleStyle>
      <a:lvl1pPr algn="ctr" defTabSz="713232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462" indent="-267462" algn="l" defTabSz="713232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9501" indent="-222885" algn="l" defTabSz="713232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91540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8156" indent="-178308" algn="l" defTabSz="713232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4772" indent="-178308" algn="l" defTabSz="713232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61388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18004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74620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31236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61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323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984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308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969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631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292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microsoft.com/office/2007/relationships/hdphoto" Target="../media/hdphoto1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3" Type="http://schemas.openxmlformats.org/officeDocument/2006/relationships/image" Target="../media/image21.jpg"/><Relationship Id="rId7" Type="http://schemas.openxmlformats.org/officeDocument/2006/relationships/image" Target="../media/image2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g"/><Relationship Id="rId4" Type="http://schemas.openxmlformats.org/officeDocument/2006/relationships/image" Target="../media/image2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g"/><Relationship Id="rId4" Type="http://schemas.openxmlformats.org/officeDocument/2006/relationships/image" Target="../media/image24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0.png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6" Type="http://schemas.openxmlformats.org/officeDocument/2006/relationships/image" Target="../media/image11.png"/><Relationship Id="rId5" Type="http://schemas.openxmlformats.org/officeDocument/2006/relationships/image" Target="../media/image28.png"/><Relationship Id="rId10" Type="http://schemas.openxmlformats.org/officeDocument/2006/relationships/image" Target="../media/image32.png"/><Relationship Id="rId4" Type="http://schemas.openxmlformats.org/officeDocument/2006/relationships/image" Target="../media/image27.png"/><Relationship Id="rId9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6" Type="http://schemas.openxmlformats.org/officeDocument/2006/relationships/image" Target="../media/image28.png"/><Relationship Id="rId5" Type="http://schemas.openxmlformats.org/officeDocument/2006/relationships/image" Target="../media/image8.png"/><Relationship Id="rId10" Type="http://schemas.openxmlformats.org/officeDocument/2006/relationships/image" Target="../media/image10.png"/><Relationship Id="rId4" Type="http://schemas.openxmlformats.org/officeDocument/2006/relationships/image" Target="../media/image7.png"/><Relationship Id="rId9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6" Type="http://schemas.openxmlformats.org/officeDocument/2006/relationships/image" Target="../media/image28.png"/><Relationship Id="rId5" Type="http://schemas.openxmlformats.org/officeDocument/2006/relationships/image" Target="../media/image40.png"/><Relationship Id="rId10" Type="http://schemas.openxmlformats.org/officeDocument/2006/relationships/image" Target="../media/image10.png"/><Relationship Id="rId4" Type="http://schemas.openxmlformats.org/officeDocument/2006/relationships/image" Target="../media/image39.png"/><Relationship Id="rId9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2.png"/><Relationship Id="rId4" Type="http://schemas.microsoft.com/office/2007/relationships/hdphoto" Target="../media/hdphoto4.wdp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1.png"/><Relationship Id="rId5" Type="http://schemas.microsoft.com/office/2007/relationships/hdphoto" Target="../media/hdphoto5.wdp"/><Relationship Id="rId4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48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13" Type="http://schemas.openxmlformats.org/officeDocument/2006/relationships/audio" Target="../media/audio4.wav"/><Relationship Id="rId18" Type="http://schemas.openxmlformats.org/officeDocument/2006/relationships/image" Target="../media/image51.gif"/><Relationship Id="rId26" Type="http://schemas.openxmlformats.org/officeDocument/2006/relationships/image" Target="../media/image59.gif"/><Relationship Id="rId3" Type="http://schemas.openxmlformats.org/officeDocument/2006/relationships/tags" Target="../tags/tag11.xml"/><Relationship Id="rId21" Type="http://schemas.openxmlformats.org/officeDocument/2006/relationships/image" Target="../media/image54.gif"/><Relationship Id="rId7" Type="http://schemas.openxmlformats.org/officeDocument/2006/relationships/tags" Target="../tags/tag15.xml"/><Relationship Id="rId12" Type="http://schemas.openxmlformats.org/officeDocument/2006/relationships/audio" Target="../media/audio3.wav"/><Relationship Id="rId17" Type="http://schemas.openxmlformats.org/officeDocument/2006/relationships/hyperlink" Target="../My%20Documents/SONG/ATGT%20(khoi7)/vong3(khoi7).ppt" TargetMode="External"/><Relationship Id="rId25" Type="http://schemas.openxmlformats.org/officeDocument/2006/relationships/image" Target="../media/image58.gif"/><Relationship Id="rId2" Type="http://schemas.openxmlformats.org/officeDocument/2006/relationships/tags" Target="../tags/tag10.xml"/><Relationship Id="rId16" Type="http://schemas.openxmlformats.org/officeDocument/2006/relationships/audio" Target="../media/audio7.wav"/><Relationship Id="rId20" Type="http://schemas.openxmlformats.org/officeDocument/2006/relationships/image" Target="../media/image53.gif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audio" Target="../media/audio2.wav"/><Relationship Id="rId24" Type="http://schemas.openxmlformats.org/officeDocument/2006/relationships/image" Target="../media/image57.gif"/><Relationship Id="rId5" Type="http://schemas.openxmlformats.org/officeDocument/2006/relationships/tags" Target="../tags/tag13.xml"/><Relationship Id="rId15" Type="http://schemas.openxmlformats.org/officeDocument/2006/relationships/audio" Target="../media/audio6.wav"/><Relationship Id="rId23" Type="http://schemas.openxmlformats.org/officeDocument/2006/relationships/image" Target="../media/image56.gif"/><Relationship Id="rId10" Type="http://schemas.openxmlformats.org/officeDocument/2006/relationships/notesSlide" Target="../notesSlides/notesSlide10.xml"/><Relationship Id="rId19" Type="http://schemas.openxmlformats.org/officeDocument/2006/relationships/image" Target="../media/image52.gif"/><Relationship Id="rId4" Type="http://schemas.openxmlformats.org/officeDocument/2006/relationships/tags" Target="../tags/tag12.xml"/><Relationship Id="rId9" Type="http://schemas.openxmlformats.org/officeDocument/2006/relationships/slideLayout" Target="../slideLayouts/slideLayout1.xml"/><Relationship Id="rId14" Type="http://schemas.openxmlformats.org/officeDocument/2006/relationships/audio" Target="../media/audio5.wav"/><Relationship Id="rId22" Type="http://schemas.openxmlformats.org/officeDocument/2006/relationships/image" Target="../media/image55.gi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13" Type="http://schemas.openxmlformats.org/officeDocument/2006/relationships/audio" Target="../media/audio4.wav"/><Relationship Id="rId18" Type="http://schemas.openxmlformats.org/officeDocument/2006/relationships/image" Target="../media/image51.gif"/><Relationship Id="rId26" Type="http://schemas.openxmlformats.org/officeDocument/2006/relationships/image" Target="../media/image59.gif"/><Relationship Id="rId3" Type="http://schemas.openxmlformats.org/officeDocument/2006/relationships/tags" Target="../tags/tag19.xml"/><Relationship Id="rId21" Type="http://schemas.openxmlformats.org/officeDocument/2006/relationships/image" Target="../media/image54.gif"/><Relationship Id="rId7" Type="http://schemas.openxmlformats.org/officeDocument/2006/relationships/tags" Target="../tags/tag23.xml"/><Relationship Id="rId12" Type="http://schemas.openxmlformats.org/officeDocument/2006/relationships/audio" Target="../media/audio3.wav"/><Relationship Id="rId17" Type="http://schemas.openxmlformats.org/officeDocument/2006/relationships/hyperlink" Target="../My%20Documents/SONG/ATGT%20(khoi7)/vong3(khoi7).ppt" TargetMode="External"/><Relationship Id="rId25" Type="http://schemas.openxmlformats.org/officeDocument/2006/relationships/image" Target="../media/image58.gif"/><Relationship Id="rId2" Type="http://schemas.openxmlformats.org/officeDocument/2006/relationships/tags" Target="../tags/tag18.xml"/><Relationship Id="rId16" Type="http://schemas.openxmlformats.org/officeDocument/2006/relationships/audio" Target="../media/audio7.wav"/><Relationship Id="rId20" Type="http://schemas.openxmlformats.org/officeDocument/2006/relationships/image" Target="../media/image53.gif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audio" Target="../media/audio2.wav"/><Relationship Id="rId24" Type="http://schemas.openxmlformats.org/officeDocument/2006/relationships/image" Target="../media/image57.gif"/><Relationship Id="rId5" Type="http://schemas.openxmlformats.org/officeDocument/2006/relationships/tags" Target="../tags/tag21.xml"/><Relationship Id="rId15" Type="http://schemas.openxmlformats.org/officeDocument/2006/relationships/audio" Target="../media/audio6.wav"/><Relationship Id="rId23" Type="http://schemas.openxmlformats.org/officeDocument/2006/relationships/image" Target="../media/image56.gif"/><Relationship Id="rId10" Type="http://schemas.openxmlformats.org/officeDocument/2006/relationships/notesSlide" Target="../notesSlides/notesSlide11.xml"/><Relationship Id="rId19" Type="http://schemas.openxmlformats.org/officeDocument/2006/relationships/image" Target="../media/image52.gif"/><Relationship Id="rId4" Type="http://schemas.openxmlformats.org/officeDocument/2006/relationships/tags" Target="../tags/tag20.xml"/><Relationship Id="rId9" Type="http://schemas.openxmlformats.org/officeDocument/2006/relationships/slideLayout" Target="../slideLayouts/slideLayout1.xml"/><Relationship Id="rId14" Type="http://schemas.openxmlformats.org/officeDocument/2006/relationships/audio" Target="../media/audio5.wav"/><Relationship Id="rId22" Type="http://schemas.openxmlformats.org/officeDocument/2006/relationships/image" Target="../media/image55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gif"/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13.png"/><Relationship Id="rId7" Type="http://schemas.openxmlformats.org/officeDocument/2006/relationships/slide" Target="slide7.xml"/><Relationship Id="rId12" Type="http://schemas.openxmlformats.org/officeDocument/2006/relationships/slide" Target="slide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3.wdp"/><Relationship Id="rId11" Type="http://schemas.openxmlformats.org/officeDocument/2006/relationships/image" Target="../media/image9.emf"/><Relationship Id="rId5" Type="http://schemas.openxmlformats.org/officeDocument/2006/relationships/image" Target="../media/image14.png"/><Relationship Id="rId10" Type="http://schemas.openxmlformats.org/officeDocument/2006/relationships/slide" Target="slide6.xml"/><Relationship Id="rId4" Type="http://schemas.microsoft.com/office/2007/relationships/hdphoto" Target="../media/hdphoto2.wdp"/><Relationship Id="rId9" Type="http://schemas.openxmlformats.org/officeDocument/2006/relationships/image" Target="../media/image1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5" Type="http://schemas.openxmlformats.org/officeDocument/2006/relationships/image" Target="../media/image15.gif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5" Type="http://schemas.openxmlformats.org/officeDocument/2006/relationships/image" Target="../media/image15.gif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5" Type="http://schemas.openxmlformats.org/officeDocument/2006/relationships/image" Target="../media/image15.gif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750"/>
            <a:ext cx="9144000" cy="497817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34" y="285750"/>
            <a:ext cx="750810" cy="75081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203425" y="695541"/>
            <a:ext cx="3865658" cy="391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17220">
              <a:defRPr/>
            </a:pPr>
            <a:r>
              <a:rPr lang="en-US" sz="1944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Đoàn Kết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82939" y="1980244"/>
            <a:ext cx="8103861" cy="1271466"/>
          </a:xfrm>
          <a:prstGeom prst="rect">
            <a:avLst/>
          </a:prstGeom>
          <a:noFill/>
        </p:spPr>
        <p:txBody>
          <a:bodyPr wrap="square" lIns="74066" tIns="37034" rIns="74066" bIns="37034">
            <a:spAutoFit/>
          </a:bodyPr>
          <a:lstStyle/>
          <a:p>
            <a:pPr algn="ctr" defTabSz="617220">
              <a:defRPr/>
            </a:pPr>
            <a:r>
              <a:rPr lang="en-US" sz="2592" b="1" i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CHÀO MỪNG QUÝ THẦY CÔ</a:t>
            </a:r>
          </a:p>
          <a:p>
            <a:pPr algn="ctr" defTabSz="617220">
              <a:defRPr/>
            </a:pPr>
            <a:r>
              <a:rPr lang="en-US" sz="2592" b="1" i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CÙNG CÁC EM HỌC SINH</a:t>
            </a:r>
          </a:p>
          <a:p>
            <a:pPr algn="ctr" defTabSz="617220">
              <a:defRPr/>
            </a:pPr>
            <a:r>
              <a:rPr lang="en-US" sz="2592" b="1" i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ĐẾN VỚI TIẾT HỌC VẦN</a:t>
            </a:r>
          </a:p>
        </p:txBody>
      </p:sp>
      <p:pic>
        <p:nvPicPr>
          <p:cNvPr id="6" name="BeautifulLoveBeatInstrumental-V.A-291855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650041" y="3672166"/>
            <a:ext cx="493776" cy="493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82085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58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66667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ountry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" y="825500"/>
            <a:ext cx="9141569" cy="488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825500"/>
            <a:ext cx="91440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10" name="Rectangle 6"/>
          <p:cNvSpPr txBox="1">
            <a:spLocks noChangeArrowheads="1"/>
          </p:cNvSpPr>
          <p:nvPr/>
        </p:nvSpPr>
        <p:spPr>
          <a:xfrm>
            <a:off x="130629" y="1014184"/>
            <a:ext cx="8868228" cy="4559302"/>
          </a:xfrm>
          <a:prstGeom prst="rect">
            <a:avLst/>
          </a:prstGeom>
          <a:solidFill>
            <a:schemeClr val="bg1"/>
          </a:solidFill>
          <a:effectLst>
            <a:outerShdw dist="107763" dir="18900000" algn="ctr" rotWithShape="0">
              <a:srgbClr val="FF3300">
                <a:alpha val="50000"/>
              </a:srgbClr>
            </a:outerShdw>
          </a:effec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en-US" altLang="en-US" b="1" kern="0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0629" y="128599"/>
            <a:ext cx="2917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00CC"/>
                </a:solidFill>
                <a:latin typeface=".VnAvant" pitchFamily="34" charset="0"/>
              </a:rPr>
              <a:t>1. </a:t>
            </a:r>
            <a:r>
              <a:rPr lang="en-US" sz="3200" b="1" dirty="0" err="1">
                <a:solidFill>
                  <a:srgbClr val="0000CC"/>
                </a:solidFill>
                <a:latin typeface=".VnAvant" pitchFamily="34" charset="0"/>
              </a:rPr>
              <a:t>Lµm</a:t>
            </a:r>
            <a:r>
              <a:rPr lang="en-US" sz="3200" b="1" dirty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latin typeface=".VnAvant" pitchFamily="34" charset="0"/>
              </a:rPr>
              <a:t>quen</a:t>
            </a:r>
            <a:endParaRPr lang="en-US" sz="3200" b="1" dirty="0">
              <a:solidFill>
                <a:srgbClr val="0000CC"/>
              </a:solidFill>
              <a:latin typeface=".VnAvant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73214" y="965198"/>
            <a:ext cx="47983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err="1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m</a:t>
            </a:r>
            <a:r>
              <a:rPr lang="en-US" sz="7200" b="1" dirty="0" err="1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¸y</a:t>
            </a:r>
            <a:r>
              <a:rPr lang="en-US" sz="7200" b="1" dirty="0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 b</a:t>
            </a:r>
            <a:r>
              <a:rPr lang="en-US" sz="7200" b="1" dirty="0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ay</a:t>
            </a:r>
            <a:endParaRPr lang="en-US" sz="7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764967" y="10475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Bµi</a:t>
            </a:r>
            <a:r>
              <a:rPr lang="en-US" sz="3600" b="1" dirty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 97: </a:t>
            </a:r>
            <a:r>
              <a:rPr lang="en-US" sz="3600" b="1" dirty="0" err="1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a</a:t>
            </a:r>
            <a:r>
              <a:rPr lang="en-US" sz="3600" b="1" dirty="0" err="1">
                <a:solidFill>
                  <a:srgbClr val="FF0000"/>
                </a:solidFill>
                <a:latin typeface=".VnAvant" pitchFamily="34" charset="0"/>
              </a:rPr>
              <a:t>i</a:t>
            </a:r>
            <a:r>
              <a:rPr lang="en-US" sz="3600" b="1" dirty="0">
                <a:solidFill>
                  <a:srgbClr val="FF0000"/>
                </a:solidFill>
                <a:latin typeface=".VnAvant" pitchFamily="34" charset="0"/>
              </a:rPr>
              <a:t> – ay</a:t>
            </a:r>
            <a:endParaRPr lang="en-US" sz="3600" b="1" dirty="0">
              <a:solidFill>
                <a:srgbClr val="FF0000"/>
              </a:solidFill>
              <a:latin typeface=".VnAvant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050" name="Picture 2" descr="C:\Users\Vui\Desktop\huong-dan-cach-dat-ve-may-bay-vietnam-airlines-chi-tiet-nhat-0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52500"/>
            <a:ext cx="4572000" cy="3814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641738" y="2156454"/>
            <a:ext cx="47983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err="1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m</a:t>
            </a:r>
            <a:r>
              <a:rPr lang="en-US" sz="7200" b="1" dirty="0" err="1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¸y</a:t>
            </a:r>
            <a:r>
              <a:rPr lang="en-US" sz="7200" b="1" dirty="0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 </a:t>
            </a:r>
            <a:endParaRPr lang="en-US" sz="7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73538" y="3405769"/>
            <a:ext cx="47983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ay</a:t>
            </a:r>
            <a:r>
              <a:rPr lang="en-US" sz="7200" b="1" dirty="0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 </a:t>
            </a:r>
            <a:endParaRPr lang="en-US" sz="7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73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8687" y="1570694"/>
            <a:ext cx="895531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3800" b="1" dirty="0" err="1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a</a:t>
            </a:r>
            <a:r>
              <a:rPr lang="en-US" sz="13800" b="1" dirty="0" err="1">
                <a:solidFill>
                  <a:srgbClr val="FF0000"/>
                </a:solidFill>
                <a:latin typeface=".VnAvant" pitchFamily="34" charset="0"/>
              </a:rPr>
              <a:t>i</a:t>
            </a:r>
            <a:r>
              <a:rPr lang="en-US" sz="13800" b="1" dirty="0">
                <a:solidFill>
                  <a:srgbClr val="FF0000"/>
                </a:solidFill>
                <a:latin typeface=".VnAvant" pitchFamily="34" charset="0"/>
              </a:rPr>
              <a:t> – ay</a:t>
            </a:r>
            <a:endParaRPr lang="en-US" sz="13800" b="1" dirty="0">
              <a:solidFill>
                <a:srgbClr val="FF0000"/>
              </a:solidFill>
              <a:latin typeface=".VnAvant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8686" y="1570694"/>
            <a:ext cx="895531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3800" b="1" dirty="0" err="1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a</a:t>
            </a:r>
            <a:r>
              <a:rPr lang="en-US" sz="13800" b="1" dirty="0" err="1">
                <a:solidFill>
                  <a:srgbClr val="006600"/>
                </a:solidFill>
                <a:latin typeface=".VnAvant" pitchFamily="34" charset="0"/>
              </a:rPr>
              <a:t>i</a:t>
            </a:r>
            <a:r>
              <a:rPr lang="en-US" sz="13800" b="1" dirty="0">
                <a:solidFill>
                  <a:srgbClr val="FF0000"/>
                </a:solidFill>
                <a:latin typeface=".VnAvant" pitchFamily="34" charset="0"/>
              </a:rPr>
              <a:t> – a</a:t>
            </a:r>
            <a:r>
              <a:rPr lang="en-US" sz="13800" b="1" dirty="0">
                <a:solidFill>
                  <a:srgbClr val="0070C0"/>
                </a:solidFill>
                <a:latin typeface=".VnAvant" pitchFamily="34" charset="0"/>
              </a:rPr>
              <a:t>y</a:t>
            </a:r>
            <a:endParaRPr lang="en-US" sz="13800" b="1" dirty="0">
              <a:solidFill>
                <a:srgbClr val="0070C0"/>
              </a:solidFill>
              <a:latin typeface=".VnAvant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9859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ountry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" y="825500"/>
            <a:ext cx="9141569" cy="488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825500"/>
            <a:ext cx="91440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10" name="Rectangle 6"/>
          <p:cNvSpPr txBox="1">
            <a:spLocks noChangeArrowheads="1"/>
          </p:cNvSpPr>
          <p:nvPr/>
        </p:nvSpPr>
        <p:spPr>
          <a:xfrm>
            <a:off x="130629" y="1088976"/>
            <a:ext cx="8868228" cy="4559302"/>
          </a:xfrm>
          <a:prstGeom prst="rect">
            <a:avLst/>
          </a:prstGeom>
          <a:solidFill>
            <a:schemeClr val="bg1"/>
          </a:solidFill>
          <a:effectLst>
            <a:outerShdw dist="107763" dir="18900000" algn="ctr" rotWithShape="0">
              <a:srgbClr val="FF3300">
                <a:alpha val="50000"/>
              </a:srgbClr>
            </a:outerShdw>
          </a:effec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en-US" altLang="en-US" b="1" kern="0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0629" y="128599"/>
            <a:ext cx="2917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00CC"/>
                </a:solidFill>
                <a:latin typeface=".VnAvant" pitchFamily="34" charset="0"/>
              </a:rPr>
              <a:t>1. </a:t>
            </a:r>
            <a:r>
              <a:rPr lang="en-US" sz="3200" b="1" dirty="0" err="1">
                <a:solidFill>
                  <a:srgbClr val="0000CC"/>
                </a:solidFill>
                <a:latin typeface=".VnAvant" pitchFamily="34" charset="0"/>
              </a:rPr>
              <a:t>Lµm</a:t>
            </a:r>
            <a:r>
              <a:rPr lang="en-US" sz="3200" b="1" dirty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latin typeface=".VnAvant" pitchFamily="34" charset="0"/>
              </a:rPr>
              <a:t>quen</a:t>
            </a:r>
            <a:endParaRPr lang="en-US" sz="3200" b="1" dirty="0">
              <a:solidFill>
                <a:srgbClr val="0000CC"/>
              </a:solidFill>
              <a:latin typeface=".VnAvant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64743" y="1115871"/>
            <a:ext cx="47983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err="1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m</a:t>
            </a:r>
            <a:r>
              <a:rPr lang="en-US" sz="7200" b="1" dirty="0" err="1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¸y</a:t>
            </a:r>
            <a:r>
              <a:rPr lang="en-US" sz="7200" b="1" dirty="0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 b</a:t>
            </a:r>
            <a:r>
              <a:rPr lang="en-US" sz="7200" b="1" dirty="0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ay</a:t>
            </a:r>
            <a:endParaRPr lang="en-US" sz="7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764967" y="10475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Bµi</a:t>
            </a:r>
            <a:r>
              <a:rPr lang="en-US" sz="3600" b="1" dirty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 97: </a:t>
            </a:r>
            <a:r>
              <a:rPr lang="en-US" sz="3600" b="1" dirty="0" err="1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a</a:t>
            </a:r>
            <a:r>
              <a:rPr lang="en-US" sz="3600" b="1" dirty="0" err="1">
                <a:solidFill>
                  <a:srgbClr val="FF0000"/>
                </a:solidFill>
                <a:latin typeface=".VnAvant" pitchFamily="34" charset="0"/>
              </a:rPr>
              <a:t>i</a:t>
            </a:r>
            <a:r>
              <a:rPr lang="en-US" sz="3600" b="1" dirty="0">
                <a:solidFill>
                  <a:srgbClr val="FF0000"/>
                </a:solidFill>
                <a:latin typeface=".VnAvant" pitchFamily="34" charset="0"/>
              </a:rPr>
              <a:t> – ay</a:t>
            </a:r>
            <a:endParaRPr lang="en-US" sz="3600" b="1" dirty="0">
              <a:solidFill>
                <a:srgbClr val="FF0000"/>
              </a:solidFill>
              <a:latin typeface=".VnAvant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52787" y="2413832"/>
            <a:ext cx="47983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err="1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m</a:t>
            </a:r>
            <a:r>
              <a:rPr lang="en-US" sz="7200" b="1" dirty="0" err="1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¸y</a:t>
            </a:r>
            <a:r>
              <a:rPr lang="en-US" sz="7200" b="1" dirty="0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 </a:t>
            </a:r>
            <a:endParaRPr lang="en-US" sz="7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36080" y="3781731"/>
            <a:ext cx="47983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ay</a:t>
            </a:r>
            <a:r>
              <a:rPr lang="en-US" sz="7200" b="1" dirty="0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 </a:t>
            </a:r>
            <a:endParaRPr lang="en-US" sz="7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0629" y="1123519"/>
            <a:ext cx="335861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b="1" dirty="0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gµ </a:t>
            </a:r>
            <a:r>
              <a:rPr lang="en-US" sz="7200" b="1" dirty="0" err="1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m</a:t>
            </a:r>
            <a:r>
              <a:rPr lang="en-US" sz="7200" b="1" dirty="0" err="1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¸i</a:t>
            </a:r>
            <a:endParaRPr lang="en-US" sz="7200" b="1" dirty="0">
              <a:solidFill>
                <a:srgbClr val="FF0000"/>
              </a:solidFill>
              <a:latin typeface=".VnAvant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12457" y="2413833"/>
            <a:ext cx="21403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b="1" dirty="0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 </a:t>
            </a:r>
            <a:r>
              <a:rPr lang="en-US" sz="7200" b="1" dirty="0" err="1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m</a:t>
            </a:r>
            <a:r>
              <a:rPr lang="en-US" sz="7200" b="1" dirty="0" err="1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¸i</a:t>
            </a:r>
            <a:endParaRPr lang="en-US" sz="7200" b="1" dirty="0">
              <a:solidFill>
                <a:srgbClr val="FF0000"/>
              </a:solidFill>
              <a:latin typeface=".VnAvant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82622" y="3790449"/>
            <a:ext cx="101502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b="1" dirty="0" err="1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ai</a:t>
            </a:r>
            <a:endParaRPr lang="en-US" sz="7200" b="1" dirty="0">
              <a:solidFill>
                <a:srgbClr val="FF0000"/>
              </a:solidFill>
              <a:latin typeface=".VnAvant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14153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30628" y="-16541"/>
            <a:ext cx="9027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2. </a:t>
            </a:r>
            <a:r>
              <a:rPr lang="en-US" sz="2800" b="1" dirty="0" err="1">
                <a:solidFill>
                  <a:srgbClr val="FF0000"/>
                </a:solidFill>
                <a:latin typeface=".VnAvant" pitchFamily="34" charset="0"/>
              </a:rPr>
              <a:t>TiÕng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.VnAvant" pitchFamily="34" charset="0"/>
              </a:rPr>
              <a:t>nµo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.VnAvant" pitchFamily="34" charset="0"/>
              </a:rPr>
              <a:t>cã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.VnAvant" pitchFamily="34" charset="0"/>
              </a:rPr>
              <a:t>vÇn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.VnAvant" pitchFamily="34" charset="0"/>
              </a:rPr>
              <a:t>ai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? </a:t>
            </a:r>
            <a:r>
              <a:rPr lang="en-US" sz="2800" b="1" dirty="0" err="1">
                <a:solidFill>
                  <a:srgbClr val="FF0000"/>
                </a:solidFill>
                <a:latin typeface=".VnAvant" pitchFamily="34" charset="0"/>
              </a:rPr>
              <a:t>tiÕng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.VnAvant" pitchFamily="34" charset="0"/>
              </a:rPr>
              <a:t>nµo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.VnAvant" pitchFamily="34" charset="0"/>
              </a:rPr>
              <a:t>cã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.VnAvant" pitchFamily="34" charset="0"/>
              </a:rPr>
              <a:t>vÇn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2800" b="1" dirty="0">
                <a:solidFill>
                  <a:srgbClr val="006600"/>
                </a:solidFill>
                <a:latin typeface=".VnAvant" pitchFamily="34" charset="0"/>
              </a:rPr>
              <a:t>ay?</a:t>
            </a:r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14514" y="477164"/>
            <a:ext cx="91440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380521" y="2692751"/>
            <a:ext cx="17475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.VnAvant" pitchFamily="34" charset="0"/>
              </a:rPr>
              <a:t>con </a:t>
            </a:r>
            <a:r>
              <a:rPr lang="en-US" sz="3200" b="1" dirty="0" err="1">
                <a:latin typeface=".VnAvant" pitchFamily="34" charset="0"/>
              </a:rPr>
              <a:t>nai</a:t>
            </a:r>
            <a:endParaRPr lang="en-US" sz="3200" b="1" dirty="0">
              <a:latin typeface=".VnAvant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51623" y="2671951"/>
            <a:ext cx="20249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>
                <a:latin typeface=".VnAvant" pitchFamily="34" charset="0"/>
              </a:rPr>
              <a:t>v¸y</a:t>
            </a:r>
            <a:r>
              <a:rPr lang="en-US" sz="3200" b="1" dirty="0">
                <a:latin typeface=".VnAvant" pitchFamily="34" charset="0"/>
              </a:rPr>
              <a:t> ®</a:t>
            </a:r>
            <a:r>
              <a:rPr lang="en-US" sz="3200" b="1" dirty="0" err="1">
                <a:latin typeface=".VnAvant" pitchFamily="34" charset="0"/>
              </a:rPr>
              <a:t>Çm</a:t>
            </a:r>
            <a:endParaRPr lang="en-US" sz="3200" b="1" dirty="0">
              <a:latin typeface=".VnAvant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78921" y="2678237"/>
            <a:ext cx="21002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err="1">
                <a:latin typeface=".VnAvant" pitchFamily="34" charset="0"/>
              </a:rPr>
              <a:t>chïm</a:t>
            </a:r>
            <a:r>
              <a:rPr lang="en-US" sz="3200" b="1" dirty="0">
                <a:latin typeface=".VnAvant" pitchFamily="34" charset="0"/>
              </a:rPr>
              <a:t> </a:t>
            </a:r>
            <a:r>
              <a:rPr lang="en-US" sz="3200" b="1" dirty="0" err="1">
                <a:latin typeface=".VnAvant" pitchFamily="34" charset="0"/>
              </a:rPr>
              <a:t>v¶i</a:t>
            </a:r>
            <a:endParaRPr lang="en-US" sz="3200" b="1" dirty="0">
              <a:latin typeface=".VnAvant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2810" y="5064529"/>
            <a:ext cx="19511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>
                <a:latin typeface=".VnAvant" pitchFamily="34" charset="0"/>
              </a:rPr>
              <a:t>m¸y</a:t>
            </a:r>
            <a:r>
              <a:rPr lang="en-US" sz="3200" b="1" dirty="0">
                <a:latin typeface=".VnAvant" pitchFamily="34" charset="0"/>
              </a:rPr>
              <a:t> </a:t>
            </a:r>
            <a:r>
              <a:rPr lang="en-US" sz="3200" b="1" dirty="0" err="1">
                <a:latin typeface=".VnAvant" pitchFamily="34" charset="0"/>
              </a:rPr>
              <a:t>cµy</a:t>
            </a:r>
            <a:endParaRPr lang="en-US" sz="3200" b="1" dirty="0">
              <a:latin typeface=".VnAvant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29555" y="5064528"/>
            <a:ext cx="18133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>
                <a:latin typeface=".VnAvant" pitchFamily="34" charset="0"/>
              </a:rPr>
              <a:t>c¸i</a:t>
            </a:r>
            <a:r>
              <a:rPr lang="en-US" sz="3200" b="1" dirty="0">
                <a:latin typeface=".VnAvant" pitchFamily="34" charset="0"/>
              </a:rPr>
              <a:t> chai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15341" y="5086683"/>
            <a:ext cx="22653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>
                <a:latin typeface=".VnAvant" pitchFamily="34" charset="0"/>
              </a:rPr>
              <a:t>nh¶y</a:t>
            </a:r>
            <a:r>
              <a:rPr lang="en-US" sz="3200" b="1" dirty="0">
                <a:latin typeface=".VnAvant" pitchFamily="34" charset="0"/>
              </a:rPr>
              <a:t> </a:t>
            </a:r>
            <a:r>
              <a:rPr lang="en-US" sz="3200" b="1" dirty="0" err="1">
                <a:latin typeface=".VnAvant" pitchFamily="34" charset="0"/>
              </a:rPr>
              <a:t>móa</a:t>
            </a:r>
            <a:endParaRPr lang="en-US" sz="3200" b="1" dirty="0">
              <a:latin typeface=".VnAvant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105" y="622792"/>
            <a:ext cx="1473302" cy="1949430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2589" y="639955"/>
            <a:ext cx="1985420" cy="1964952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9072" y="660179"/>
            <a:ext cx="1625748" cy="1912043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60" y="3343468"/>
            <a:ext cx="2575576" cy="1701211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6057" y="3344629"/>
            <a:ext cx="1298390" cy="1700050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7928" y="3372496"/>
            <a:ext cx="2487383" cy="1701211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5054849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30628" y="-16541"/>
            <a:ext cx="9027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2. </a:t>
            </a:r>
            <a:r>
              <a:rPr lang="en-US" sz="2800" b="1" dirty="0" err="1">
                <a:solidFill>
                  <a:srgbClr val="FF0000"/>
                </a:solidFill>
                <a:latin typeface=".VnAvant" pitchFamily="34" charset="0"/>
              </a:rPr>
              <a:t>TiÕng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.VnAvant" pitchFamily="34" charset="0"/>
              </a:rPr>
              <a:t>nµo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.VnAvant" pitchFamily="34" charset="0"/>
              </a:rPr>
              <a:t>cã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.VnAvant" pitchFamily="34" charset="0"/>
              </a:rPr>
              <a:t>vÇn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.VnAvant" pitchFamily="34" charset="0"/>
              </a:rPr>
              <a:t>ai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? </a:t>
            </a:r>
            <a:endParaRPr lang="en-US" sz="2800" b="1" dirty="0">
              <a:solidFill>
                <a:srgbClr val="006600"/>
              </a:solidFill>
              <a:latin typeface=".VnAvant" pitchFamily="34" charset="0"/>
            </a:endParaRPr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14514" y="477164"/>
            <a:ext cx="91440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14719" y="3084629"/>
            <a:ext cx="2525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atin typeface=".VnAvant" pitchFamily="34" charset="0"/>
              </a:rPr>
              <a:t>con </a:t>
            </a:r>
            <a:r>
              <a:rPr lang="en-US" sz="4400" b="1" dirty="0" err="1">
                <a:latin typeface=".VnAvant" pitchFamily="34" charset="0"/>
              </a:rPr>
              <a:t>n</a:t>
            </a:r>
            <a:r>
              <a:rPr lang="en-US" sz="4400" b="1" dirty="0" err="1">
                <a:solidFill>
                  <a:srgbClr val="FF0000"/>
                </a:solidFill>
                <a:latin typeface=".VnAvant" pitchFamily="34" charset="0"/>
              </a:rPr>
              <a:t>ai</a:t>
            </a:r>
            <a:endParaRPr lang="en-US" sz="44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040610" y="3063821"/>
            <a:ext cx="2716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latin typeface=".VnAvant" pitchFamily="34" charset="0"/>
              </a:rPr>
              <a:t>chïm</a:t>
            </a:r>
            <a:r>
              <a:rPr lang="en-US" sz="4400" b="1" dirty="0">
                <a:latin typeface=".VnAvant" pitchFamily="34" charset="0"/>
              </a:rPr>
              <a:t> </a:t>
            </a:r>
            <a:r>
              <a:rPr lang="en-US" sz="4400" b="1" dirty="0" err="1">
                <a:latin typeface=".VnAvant" pitchFamily="34" charset="0"/>
              </a:rPr>
              <a:t>v</a:t>
            </a:r>
            <a:r>
              <a:rPr lang="en-US" sz="4400" b="1" dirty="0" err="1">
                <a:solidFill>
                  <a:srgbClr val="FF0000"/>
                </a:solidFill>
                <a:latin typeface=".VnAvant" pitchFamily="34" charset="0"/>
              </a:rPr>
              <a:t>¶i</a:t>
            </a:r>
            <a:endParaRPr lang="en-US" sz="44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965" y="767931"/>
            <a:ext cx="1621964" cy="2146135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9554" y="815653"/>
            <a:ext cx="1784213" cy="2098414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176" y="811472"/>
            <a:ext cx="1605828" cy="2102595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15" name="TextBox 14"/>
          <p:cNvSpPr txBox="1"/>
          <p:nvPr/>
        </p:nvSpPr>
        <p:spPr>
          <a:xfrm>
            <a:off x="6427446" y="3114277"/>
            <a:ext cx="2716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latin typeface=".VnAvant" pitchFamily="34" charset="0"/>
              </a:rPr>
              <a:t>c</a:t>
            </a:r>
            <a:r>
              <a:rPr lang="en-US" sz="4400" b="1" dirty="0" err="1">
                <a:solidFill>
                  <a:srgbClr val="FF0000"/>
                </a:solidFill>
                <a:latin typeface=".VnAvant" pitchFamily="34" charset="0"/>
              </a:rPr>
              <a:t>¸i</a:t>
            </a:r>
            <a:r>
              <a:rPr lang="en-US" sz="4400" b="1" dirty="0">
                <a:latin typeface=".VnAvant" pitchFamily="34" charset="0"/>
              </a:rPr>
              <a:t> ch</a:t>
            </a:r>
            <a:r>
              <a:rPr lang="en-US" sz="4400" b="1" dirty="0">
                <a:solidFill>
                  <a:srgbClr val="FF0000"/>
                </a:solidFill>
                <a:latin typeface=".VnAvant" pitchFamily="34" charset="0"/>
              </a:rPr>
              <a:t>ai</a:t>
            </a:r>
          </a:p>
        </p:txBody>
      </p:sp>
    </p:spTree>
    <p:extLst>
      <p:ext uri="{BB962C8B-B14F-4D97-AF65-F5344CB8AC3E}">
        <p14:creationId xmlns:p14="http://schemas.microsoft.com/office/powerpoint/2010/main" val="2225152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9" grpId="0"/>
      <p:bldP spid="29" grpId="1"/>
      <p:bldP spid="15" grpId="0"/>
      <p:bldP spid="1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30628" y="-16541"/>
            <a:ext cx="9027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2. </a:t>
            </a:r>
            <a:r>
              <a:rPr lang="en-US" sz="2800" b="1" dirty="0" err="1">
                <a:solidFill>
                  <a:srgbClr val="FF0000"/>
                </a:solidFill>
                <a:latin typeface=".VnAvant" pitchFamily="34" charset="0"/>
              </a:rPr>
              <a:t>TiÕng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.VnAvant" pitchFamily="34" charset="0"/>
              </a:rPr>
              <a:t>nµo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.VnAvant" pitchFamily="34" charset="0"/>
              </a:rPr>
              <a:t>cã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.VnAvant" pitchFamily="34" charset="0"/>
              </a:rPr>
              <a:t>vÇn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2800" b="1" dirty="0">
                <a:solidFill>
                  <a:srgbClr val="006600"/>
                </a:solidFill>
                <a:latin typeface=".VnAvant" pitchFamily="34" charset="0"/>
              </a:rPr>
              <a:t>ay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? </a:t>
            </a:r>
            <a:endParaRPr lang="en-US" sz="2800" b="1" dirty="0">
              <a:solidFill>
                <a:srgbClr val="006600"/>
              </a:solidFill>
              <a:latin typeface=".VnAvant" pitchFamily="34" charset="0"/>
            </a:endParaRPr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-29028" y="477164"/>
            <a:ext cx="91440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43541" y="2879390"/>
            <a:ext cx="26921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latin typeface=".VnAvant" pitchFamily="34" charset="0"/>
              </a:rPr>
              <a:t>v</a:t>
            </a:r>
            <a:r>
              <a:rPr lang="en-US" sz="3600" b="1" dirty="0" err="1">
                <a:solidFill>
                  <a:srgbClr val="FF0000"/>
                </a:solidFill>
                <a:latin typeface=".VnAvant" pitchFamily="34" charset="0"/>
              </a:rPr>
              <a:t>¸y</a:t>
            </a:r>
            <a:r>
              <a:rPr lang="en-US" sz="3600" b="1" dirty="0">
                <a:latin typeface=".VnAvant" pitchFamily="34" charset="0"/>
              </a:rPr>
              <a:t> ®</a:t>
            </a:r>
            <a:r>
              <a:rPr lang="en-US" sz="3600" b="1" dirty="0" err="1">
                <a:latin typeface=".VnAvant" pitchFamily="34" charset="0"/>
              </a:rPr>
              <a:t>Çm</a:t>
            </a:r>
            <a:endParaRPr lang="en-US" sz="3600" b="1" dirty="0">
              <a:latin typeface=".VnAvant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94474" y="2889661"/>
            <a:ext cx="31568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latin typeface=".VnAvant" pitchFamily="34" charset="0"/>
              </a:rPr>
              <a:t>m</a:t>
            </a:r>
            <a:r>
              <a:rPr lang="en-US" sz="3600" b="1" dirty="0" err="1">
                <a:solidFill>
                  <a:srgbClr val="FF0000"/>
                </a:solidFill>
                <a:latin typeface=".VnAvant" pitchFamily="34" charset="0"/>
              </a:rPr>
              <a:t>¸y</a:t>
            </a:r>
            <a:r>
              <a:rPr lang="en-US" sz="3600" b="1" dirty="0">
                <a:latin typeface=".VnAvant" pitchFamily="34" charset="0"/>
              </a:rPr>
              <a:t> </a:t>
            </a:r>
            <a:r>
              <a:rPr lang="en-US" sz="3600" b="1" dirty="0" err="1">
                <a:latin typeface=".VnAvant" pitchFamily="34" charset="0"/>
              </a:rPr>
              <a:t>c</a:t>
            </a:r>
            <a:r>
              <a:rPr lang="en-US" sz="3600" b="1" dirty="0" err="1">
                <a:solidFill>
                  <a:srgbClr val="FF0000"/>
                </a:solidFill>
                <a:latin typeface=".VnAvant" pitchFamily="34" charset="0"/>
              </a:rPr>
              <a:t>µy</a:t>
            </a:r>
            <a:endParaRPr lang="en-US" sz="36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71560" y="2924705"/>
            <a:ext cx="31568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latin typeface=".VnAvant" pitchFamily="34" charset="0"/>
              </a:rPr>
              <a:t>nh</a:t>
            </a:r>
            <a:r>
              <a:rPr lang="en-US" sz="3600" b="1" dirty="0" err="1">
                <a:solidFill>
                  <a:srgbClr val="FF0000"/>
                </a:solidFill>
                <a:latin typeface=".VnAvant" pitchFamily="34" charset="0"/>
              </a:rPr>
              <a:t>¶y</a:t>
            </a:r>
            <a:r>
              <a:rPr lang="en-US" sz="3600" b="1" dirty="0">
                <a:latin typeface=".VnAvant" pitchFamily="34" charset="0"/>
              </a:rPr>
              <a:t> </a:t>
            </a:r>
            <a:r>
              <a:rPr lang="en-US" sz="3600" b="1" dirty="0" err="1">
                <a:latin typeface=".VnAvant" pitchFamily="34" charset="0"/>
              </a:rPr>
              <a:t>móa</a:t>
            </a:r>
            <a:endParaRPr lang="en-US" sz="3600" b="1" dirty="0">
              <a:latin typeface=".VnAvant" pitchFamily="34" charset="0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395" y="781956"/>
            <a:ext cx="1985420" cy="1964952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7461" y="844357"/>
            <a:ext cx="2575576" cy="1902551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2780" y="842503"/>
            <a:ext cx="2487383" cy="1904405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43273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18" grpId="0"/>
      <p:bldP spid="18" grpId="1"/>
      <p:bldP spid="19" grpId="0"/>
      <p:bldP spid="1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A_库_图片 6">
            <a:extLst>
              <a:ext uri="{FF2B5EF4-FFF2-40B4-BE49-F238E27FC236}">
                <a16:creationId xmlns:a16="http://schemas.microsoft.com/office/drawing/2014/main" id="{D752A238-C2DA-4CFF-ABFA-447743F7042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3658" y="396924"/>
            <a:ext cx="4176073" cy="3032024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pic>
        <p:nvPicPr>
          <p:cNvPr id="19" name="图片 11">
            <a:extLst>
              <a:ext uri="{FF2B5EF4-FFF2-40B4-BE49-F238E27FC236}">
                <a16:creationId xmlns:a16="http://schemas.microsoft.com/office/drawing/2014/main" id="{6E70CCF6-9CC6-43A1-A461-A1C68710EF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7051" y="1833674"/>
            <a:ext cx="1205598" cy="3126749"/>
          </a:xfrm>
          <a:prstGeom prst="rect">
            <a:avLst/>
          </a:prstGeom>
        </p:spPr>
      </p:pic>
      <p:pic>
        <p:nvPicPr>
          <p:cNvPr id="11" name="图片 36">
            <a:extLst>
              <a:ext uri="{FF2B5EF4-FFF2-40B4-BE49-F238E27FC236}">
                <a16:creationId xmlns:a16="http://schemas.microsoft.com/office/drawing/2014/main" id="{C1F712D0-2E71-4485-8254-6DA8B5B6DB8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2"/>
          <a:stretch/>
        </p:blipFill>
        <p:spPr>
          <a:xfrm>
            <a:off x="7165498" y="428823"/>
            <a:ext cx="1978502" cy="3926478"/>
          </a:xfrm>
          <a:prstGeom prst="rect">
            <a:avLst/>
          </a:prstGeom>
        </p:spPr>
      </p:pic>
      <p:pic>
        <p:nvPicPr>
          <p:cNvPr id="12" name="图片 37">
            <a:extLst>
              <a:ext uri="{FF2B5EF4-FFF2-40B4-BE49-F238E27FC236}">
                <a16:creationId xmlns:a16="http://schemas.microsoft.com/office/drawing/2014/main" id="{E0982AC1-79A8-413F-942A-E91CC963AF7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64" r="68378" b="10021"/>
          <a:stretch/>
        </p:blipFill>
        <p:spPr>
          <a:xfrm>
            <a:off x="226533" y="317663"/>
            <a:ext cx="1084372" cy="1266094"/>
          </a:xfrm>
          <a:prstGeom prst="rect">
            <a:avLst/>
          </a:prstGeom>
        </p:spPr>
      </p:pic>
      <p:pic>
        <p:nvPicPr>
          <p:cNvPr id="13" name="图片 38">
            <a:extLst>
              <a:ext uri="{FF2B5EF4-FFF2-40B4-BE49-F238E27FC236}">
                <a16:creationId xmlns:a16="http://schemas.microsoft.com/office/drawing/2014/main" id="{3466E525-FD07-4D81-BC1D-CCFCF6B2421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27" t="62033" r="12160" b="11047"/>
          <a:stretch/>
        </p:blipFill>
        <p:spPr>
          <a:xfrm>
            <a:off x="5608806" y="658687"/>
            <a:ext cx="804498" cy="1096926"/>
          </a:xfrm>
          <a:prstGeom prst="rect">
            <a:avLst/>
          </a:prstGeom>
        </p:spPr>
      </p:pic>
      <p:pic>
        <p:nvPicPr>
          <p:cNvPr id="6" name="图片 2">
            <a:extLst>
              <a:ext uri="{FF2B5EF4-FFF2-40B4-BE49-F238E27FC236}">
                <a16:creationId xmlns:a16="http://schemas.microsoft.com/office/drawing/2014/main" id="{87B1F0E0-D45E-488C-B3C5-8B256439F6D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876"/>
          <a:stretch/>
        </p:blipFill>
        <p:spPr>
          <a:xfrm>
            <a:off x="5022223" y="1394846"/>
            <a:ext cx="2782162" cy="3549731"/>
          </a:xfrm>
          <a:prstGeom prst="rect">
            <a:avLst/>
          </a:prstGeom>
        </p:spPr>
      </p:pic>
      <p:grpSp>
        <p:nvGrpSpPr>
          <p:cNvPr id="7" name="组合 2">
            <a:extLst>
              <a:ext uri="{FF2B5EF4-FFF2-40B4-BE49-F238E27FC236}">
                <a16:creationId xmlns:a16="http://schemas.microsoft.com/office/drawing/2014/main" id="{A7AE0381-B9F1-45B3-A1C7-376FCAB77FD2}"/>
              </a:ext>
            </a:extLst>
          </p:cNvPr>
          <p:cNvGrpSpPr/>
          <p:nvPr/>
        </p:nvGrpSpPr>
        <p:grpSpPr>
          <a:xfrm>
            <a:off x="0" y="3247318"/>
            <a:ext cx="9145257" cy="1864820"/>
            <a:chOff x="-175847" y="4352544"/>
            <a:chExt cx="12367847" cy="2505456"/>
          </a:xfrm>
        </p:grpSpPr>
        <p:pic>
          <p:nvPicPr>
            <p:cNvPr id="8" name="图片 3">
              <a:extLst>
                <a:ext uri="{FF2B5EF4-FFF2-40B4-BE49-F238E27FC236}">
                  <a16:creationId xmlns:a16="http://schemas.microsoft.com/office/drawing/2014/main" id="{04DD59F0-5C20-4144-A0A3-9D3BF1644A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/>
            <a:stretch/>
          </p:blipFill>
          <p:spPr>
            <a:xfrm flipH="1">
              <a:off x="-175847" y="4352544"/>
              <a:ext cx="4185322" cy="2505456"/>
            </a:xfrm>
            <a:prstGeom prst="rect">
              <a:avLst/>
            </a:prstGeom>
          </p:spPr>
        </p:pic>
        <p:pic>
          <p:nvPicPr>
            <p:cNvPr id="9" name="图片 4">
              <a:extLst>
                <a:ext uri="{FF2B5EF4-FFF2-40B4-BE49-F238E27FC236}">
                  <a16:creationId xmlns:a16="http://schemas.microsoft.com/office/drawing/2014/main" id="{E096FEFA-6F68-4ADE-9D5D-DD7495126A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/>
            <a:stretch/>
          </p:blipFill>
          <p:spPr>
            <a:xfrm>
              <a:off x="4004236" y="4553712"/>
              <a:ext cx="8187764" cy="2304288"/>
            </a:xfrm>
            <a:prstGeom prst="rect">
              <a:avLst/>
            </a:prstGeom>
          </p:spPr>
        </p:pic>
      </p:grpSp>
      <p:sp>
        <p:nvSpPr>
          <p:cNvPr id="16" name="原创设计师QQ：178119980 喵小姐">
            <a:extLst>
              <a:ext uri="{FF2B5EF4-FFF2-40B4-BE49-F238E27FC236}">
                <a16:creationId xmlns:a16="http://schemas.microsoft.com/office/drawing/2014/main" id="{9EFDE926-3307-419D-AB42-C0445F77D1DB}"/>
              </a:ext>
            </a:extLst>
          </p:cNvPr>
          <p:cNvSpPr/>
          <p:nvPr/>
        </p:nvSpPr>
        <p:spPr>
          <a:xfrm>
            <a:off x="2485354" y="1512409"/>
            <a:ext cx="2391992" cy="754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vi-VN" altLang="zh-CN" sz="3600" b="1" dirty="0">
                <a:solidFill>
                  <a:srgbClr val="5F360E"/>
                </a:solidFill>
                <a:latin typeface="UTM Avo" panose="02040603050506020204" pitchFamily="18" charset="0"/>
              </a:rPr>
              <a:t>TẬP VIẾT</a:t>
            </a:r>
            <a:endParaRPr lang="zh-CN" altLang="en-US" sz="3600" b="1" dirty="0">
              <a:solidFill>
                <a:srgbClr val="5F360E"/>
              </a:solidFill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7942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">
            <a:extLst>
              <a:ext uri="{FF2B5EF4-FFF2-40B4-BE49-F238E27FC236}">
                <a16:creationId xmlns:a16="http://schemas.microsoft.com/office/drawing/2014/main" id="{3EAB1055-98A9-4813-B80E-B0C431573B23}"/>
              </a:ext>
            </a:extLst>
          </p:cNvPr>
          <p:cNvGrpSpPr/>
          <p:nvPr/>
        </p:nvGrpSpPr>
        <p:grpSpPr>
          <a:xfrm>
            <a:off x="-1257" y="3564430"/>
            <a:ext cx="9145257" cy="1864820"/>
            <a:chOff x="-175847" y="4352544"/>
            <a:chExt cx="12367847" cy="2505456"/>
          </a:xfrm>
        </p:grpSpPr>
        <p:pic>
          <p:nvPicPr>
            <p:cNvPr id="5" name="图片 3">
              <a:extLst>
                <a:ext uri="{FF2B5EF4-FFF2-40B4-BE49-F238E27FC236}">
                  <a16:creationId xmlns:a16="http://schemas.microsoft.com/office/drawing/2014/main" id="{16B1C2DF-9D63-4008-BE07-2DDC0B748A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/>
            <a:stretch/>
          </p:blipFill>
          <p:spPr>
            <a:xfrm flipH="1">
              <a:off x="-175847" y="4352544"/>
              <a:ext cx="4185322" cy="2505456"/>
            </a:xfrm>
            <a:prstGeom prst="rect">
              <a:avLst/>
            </a:prstGeom>
          </p:spPr>
        </p:pic>
        <p:pic>
          <p:nvPicPr>
            <p:cNvPr id="6" name="图片 4">
              <a:extLst>
                <a:ext uri="{FF2B5EF4-FFF2-40B4-BE49-F238E27FC236}">
                  <a16:creationId xmlns:a16="http://schemas.microsoft.com/office/drawing/2014/main" id="{B3D47679-FC60-4C42-B4D1-5C37B1F8AA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/>
            <a:stretch/>
          </p:blipFill>
          <p:spPr>
            <a:xfrm>
              <a:off x="4004236" y="4553712"/>
              <a:ext cx="8187764" cy="2304288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5E9F051B-2AAF-4F96-B50A-4B6A003B510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18" b="9971"/>
          <a:stretch/>
        </p:blipFill>
        <p:spPr>
          <a:xfrm>
            <a:off x="-371464" y="1065956"/>
            <a:ext cx="9924520" cy="1366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431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8158" t="6668" r="10485" b="2480"/>
          <a:stretch/>
        </p:blipFill>
        <p:spPr>
          <a:xfrm rot="16200000">
            <a:off x="2120288" y="-890158"/>
            <a:ext cx="4809734" cy="7161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7674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9406" t="4594" r="11409" b="2138"/>
          <a:stretch/>
        </p:blipFill>
        <p:spPr>
          <a:xfrm rot="16200000">
            <a:off x="2073729" y="-1080407"/>
            <a:ext cx="4789715" cy="7522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9014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B0531C9-721A-4E77-8A96-51F170DF1D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03334" y="266585"/>
            <a:ext cx="2018949" cy="201894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9417D53-E93C-49FC-BE43-26EDA46E83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9572" y="4117422"/>
            <a:ext cx="4023360" cy="847023"/>
          </a:xfrm>
          <a:prstGeom prst="rect">
            <a:avLst/>
          </a:prstGeom>
        </p:spPr>
      </p:pic>
      <p:grpSp>
        <p:nvGrpSpPr>
          <p:cNvPr id="6" name="组合 8">
            <a:extLst>
              <a:ext uri="{FF2B5EF4-FFF2-40B4-BE49-F238E27FC236}">
                <a16:creationId xmlns:a16="http://schemas.microsoft.com/office/drawing/2014/main" id="{D8D42BD0-9AD0-455C-AC4E-D0FAD92BEEE7}"/>
              </a:ext>
            </a:extLst>
          </p:cNvPr>
          <p:cNvGrpSpPr/>
          <p:nvPr/>
        </p:nvGrpSpPr>
        <p:grpSpPr>
          <a:xfrm>
            <a:off x="1238281" y="3815871"/>
            <a:ext cx="1289245" cy="985485"/>
            <a:chOff x="1631991" y="5087828"/>
            <a:chExt cx="1718993" cy="1313980"/>
          </a:xfrm>
        </p:grpSpPr>
        <p:pic>
          <p:nvPicPr>
            <p:cNvPr id="7" name="图片 75">
              <a:extLst>
                <a:ext uri="{FF2B5EF4-FFF2-40B4-BE49-F238E27FC236}">
                  <a16:creationId xmlns:a16="http://schemas.microsoft.com/office/drawing/2014/main" id="{896BEF42-D258-4A23-905F-E2CAFCADA3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57" b="14339"/>
            <a:stretch/>
          </p:blipFill>
          <p:spPr>
            <a:xfrm>
              <a:off x="1631991" y="5087828"/>
              <a:ext cx="1445624" cy="1313980"/>
            </a:xfrm>
            <a:prstGeom prst="rect">
              <a:avLst/>
            </a:prstGeom>
          </p:spPr>
        </p:pic>
        <p:pic>
          <p:nvPicPr>
            <p:cNvPr id="8" name="图片 76">
              <a:extLst>
                <a:ext uri="{FF2B5EF4-FFF2-40B4-BE49-F238E27FC236}">
                  <a16:creationId xmlns:a16="http://schemas.microsoft.com/office/drawing/2014/main" id="{86DBA2C9-4A3A-4DC1-B514-98DDA38C58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57" b="14339"/>
            <a:stretch/>
          </p:blipFill>
          <p:spPr>
            <a:xfrm>
              <a:off x="2292096" y="5439346"/>
              <a:ext cx="1058888" cy="962462"/>
            </a:xfrm>
            <a:prstGeom prst="rect">
              <a:avLst/>
            </a:prstGeom>
          </p:spPr>
        </p:pic>
      </p:grpSp>
      <p:grpSp>
        <p:nvGrpSpPr>
          <p:cNvPr id="11" name="组合 83">
            <a:extLst>
              <a:ext uri="{FF2B5EF4-FFF2-40B4-BE49-F238E27FC236}">
                <a16:creationId xmlns:a16="http://schemas.microsoft.com/office/drawing/2014/main" id="{BB1155D1-1E0E-4225-AF20-1462071D4819}"/>
              </a:ext>
            </a:extLst>
          </p:cNvPr>
          <p:cNvGrpSpPr/>
          <p:nvPr/>
        </p:nvGrpSpPr>
        <p:grpSpPr>
          <a:xfrm>
            <a:off x="-8792" y="4586728"/>
            <a:ext cx="9152792" cy="842522"/>
            <a:chOff x="-17585" y="5729324"/>
            <a:chExt cx="12203723" cy="1123362"/>
          </a:xfrm>
        </p:grpSpPr>
        <p:pic>
          <p:nvPicPr>
            <p:cNvPr id="12" name="图片 84">
              <a:extLst>
                <a:ext uri="{FF2B5EF4-FFF2-40B4-BE49-F238E27FC236}">
                  <a16:creationId xmlns:a16="http://schemas.microsoft.com/office/drawing/2014/main" id="{CEEE0D57-3701-4248-A6BE-7448AE0C36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1990"/>
            <a:stretch/>
          </p:blipFill>
          <p:spPr>
            <a:xfrm>
              <a:off x="-17585" y="5729324"/>
              <a:ext cx="8659753" cy="1123362"/>
            </a:xfrm>
            <a:prstGeom prst="rect">
              <a:avLst/>
            </a:prstGeom>
          </p:spPr>
        </p:pic>
        <p:pic>
          <p:nvPicPr>
            <p:cNvPr id="13" name="图片 85">
              <a:extLst>
                <a:ext uri="{FF2B5EF4-FFF2-40B4-BE49-F238E27FC236}">
                  <a16:creationId xmlns:a16="http://schemas.microsoft.com/office/drawing/2014/main" id="{8B4A0EC4-E8A4-46E9-9B33-22B4092215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r="21459"/>
            <a:stretch/>
          </p:blipFill>
          <p:spPr>
            <a:xfrm>
              <a:off x="5398477" y="5729324"/>
              <a:ext cx="6787661" cy="1123362"/>
            </a:xfrm>
            <a:prstGeom prst="rect">
              <a:avLst/>
            </a:prstGeom>
          </p:spPr>
        </p:pic>
      </p:grpSp>
      <p:pic>
        <p:nvPicPr>
          <p:cNvPr id="14" name="PA_库_图片 6">
            <a:extLst>
              <a:ext uri="{FF2B5EF4-FFF2-40B4-BE49-F238E27FC236}">
                <a16:creationId xmlns:a16="http://schemas.microsoft.com/office/drawing/2014/main" id="{D1405F8D-2E56-41D3-955B-FADC35CF8DB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370" y="702552"/>
            <a:ext cx="4169971" cy="3246817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pic>
        <p:nvPicPr>
          <p:cNvPr id="15" name="图片 9">
            <a:extLst>
              <a:ext uri="{FF2B5EF4-FFF2-40B4-BE49-F238E27FC236}">
                <a16:creationId xmlns:a16="http://schemas.microsoft.com/office/drawing/2014/main" id="{4B8D7BE1-CC3D-45FC-9A0A-841D47993BE0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79" r="44063" b="10955"/>
          <a:stretch/>
        </p:blipFill>
        <p:spPr>
          <a:xfrm>
            <a:off x="821298" y="720036"/>
            <a:ext cx="1918184" cy="2441448"/>
          </a:xfrm>
          <a:prstGeom prst="rect">
            <a:avLst/>
          </a:prstGeom>
        </p:spPr>
      </p:pic>
      <p:pic>
        <p:nvPicPr>
          <p:cNvPr id="16" name="图片 14">
            <a:extLst>
              <a:ext uri="{FF2B5EF4-FFF2-40B4-BE49-F238E27FC236}">
                <a16:creationId xmlns:a16="http://schemas.microsoft.com/office/drawing/2014/main" id="{CC139671-E62F-4FF1-9791-060B3136EF3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65" t="65100" r="9338" b="10955"/>
          <a:stretch/>
        </p:blipFill>
        <p:spPr>
          <a:xfrm>
            <a:off x="6909452" y="1324946"/>
            <a:ext cx="1152144" cy="1231629"/>
          </a:xfrm>
          <a:prstGeom prst="rect">
            <a:avLst/>
          </a:prstGeom>
        </p:spPr>
      </p:pic>
      <p:pic>
        <p:nvPicPr>
          <p:cNvPr id="17" name="图片 147">
            <a:extLst>
              <a:ext uri="{FF2B5EF4-FFF2-40B4-BE49-F238E27FC236}">
                <a16:creationId xmlns:a16="http://schemas.microsoft.com/office/drawing/2014/main" id="{FF72C93A-03EC-456E-AD1E-848B4660CFC7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85" b="60430"/>
          <a:stretch/>
        </p:blipFill>
        <p:spPr>
          <a:xfrm rot="928868">
            <a:off x="6521599" y="470862"/>
            <a:ext cx="2797133" cy="5726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429418F-A5AD-4C47-ADF4-26103E58EDB2}"/>
              </a:ext>
            </a:extLst>
          </p:cNvPr>
          <p:cNvSpPr txBox="1"/>
          <p:nvPr/>
        </p:nvSpPr>
        <p:spPr>
          <a:xfrm>
            <a:off x="3195384" y="2074985"/>
            <a:ext cx="27532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000" b="1" dirty="0">
                <a:solidFill>
                  <a:srgbClr val="4492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</a:rPr>
              <a:t>KHỞI ĐỘNG</a:t>
            </a:r>
            <a:endParaRPr lang="en-US" sz="3000" b="1" dirty="0">
              <a:solidFill>
                <a:srgbClr val="44922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" panose="020406030505060202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95833E-6 2.59259E-6 L -0.48503 0.00393 " pathEditMode="relative" rAng="0" ptsTypes="AA">
                                      <p:cBhvr>
                                        <p:cTn id="6" dur="4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258" y="18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8">
            <a:extLst>
              <a:ext uri="{FF2B5EF4-FFF2-40B4-BE49-F238E27FC236}">
                <a16:creationId xmlns:a16="http://schemas.microsoft.com/office/drawing/2014/main" id="{40C981F9-5714-4FF2-B826-464BBC6388F4}"/>
              </a:ext>
            </a:extLst>
          </p:cNvPr>
          <p:cNvGrpSpPr/>
          <p:nvPr/>
        </p:nvGrpSpPr>
        <p:grpSpPr>
          <a:xfrm>
            <a:off x="5897034" y="4132108"/>
            <a:ext cx="1289245" cy="985485"/>
            <a:chOff x="1631991" y="5087828"/>
            <a:chExt cx="1718993" cy="1313980"/>
          </a:xfrm>
        </p:grpSpPr>
        <p:pic>
          <p:nvPicPr>
            <p:cNvPr id="17" name="图片 75">
              <a:extLst>
                <a:ext uri="{FF2B5EF4-FFF2-40B4-BE49-F238E27FC236}">
                  <a16:creationId xmlns:a16="http://schemas.microsoft.com/office/drawing/2014/main" id="{867EC96D-BF93-4BC1-9BB0-D520C40ECE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57" b="14339"/>
            <a:stretch/>
          </p:blipFill>
          <p:spPr>
            <a:xfrm>
              <a:off x="1631991" y="5087828"/>
              <a:ext cx="1445624" cy="1313980"/>
            </a:xfrm>
            <a:prstGeom prst="rect">
              <a:avLst/>
            </a:prstGeom>
          </p:spPr>
        </p:pic>
        <p:pic>
          <p:nvPicPr>
            <p:cNvPr id="18" name="图片 76">
              <a:extLst>
                <a:ext uri="{FF2B5EF4-FFF2-40B4-BE49-F238E27FC236}">
                  <a16:creationId xmlns:a16="http://schemas.microsoft.com/office/drawing/2014/main" id="{5C9D158F-BCAB-41E6-B7A7-D5A27A7D5D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57" b="14339"/>
            <a:stretch/>
          </p:blipFill>
          <p:spPr>
            <a:xfrm>
              <a:off x="2292096" y="5439346"/>
              <a:ext cx="1058888" cy="962462"/>
            </a:xfrm>
            <a:prstGeom prst="rect">
              <a:avLst/>
            </a:prstGeom>
          </p:spPr>
        </p:pic>
      </p:grpSp>
      <p:pic>
        <p:nvPicPr>
          <p:cNvPr id="7" name="图片 36">
            <a:extLst>
              <a:ext uri="{FF2B5EF4-FFF2-40B4-BE49-F238E27FC236}">
                <a16:creationId xmlns:a16="http://schemas.microsoft.com/office/drawing/2014/main" id="{0A315ADB-E054-4907-B661-65864B42E0F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2"/>
          <a:stretch/>
        </p:blipFill>
        <p:spPr>
          <a:xfrm>
            <a:off x="6981252" y="821349"/>
            <a:ext cx="2162748" cy="4292129"/>
          </a:xfrm>
          <a:prstGeom prst="rect">
            <a:avLst/>
          </a:prstGeom>
        </p:spPr>
      </p:pic>
      <p:pic>
        <p:nvPicPr>
          <p:cNvPr id="6" name="图片 11">
            <a:extLst>
              <a:ext uri="{FF2B5EF4-FFF2-40B4-BE49-F238E27FC236}">
                <a16:creationId xmlns:a16="http://schemas.microsoft.com/office/drawing/2014/main" id="{1062021C-F415-4AA0-976C-9B0F62D2BAE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07" b="1639"/>
          <a:stretch/>
        </p:blipFill>
        <p:spPr>
          <a:xfrm>
            <a:off x="4793105" y="3613381"/>
            <a:ext cx="5314014" cy="1550576"/>
          </a:xfrm>
          <a:prstGeom prst="rect">
            <a:avLst/>
          </a:prstGeom>
        </p:spPr>
      </p:pic>
      <p:pic>
        <p:nvPicPr>
          <p:cNvPr id="12" name="图片 22">
            <a:extLst>
              <a:ext uri="{FF2B5EF4-FFF2-40B4-BE49-F238E27FC236}">
                <a16:creationId xmlns:a16="http://schemas.microsoft.com/office/drawing/2014/main" id="{9D981C0A-E4B8-46FA-AE2F-DB589C189C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873" y="1191115"/>
            <a:ext cx="581760" cy="538842"/>
          </a:xfrm>
          <a:prstGeom prst="rect">
            <a:avLst/>
          </a:prstGeom>
        </p:spPr>
      </p:pic>
      <p:pic>
        <p:nvPicPr>
          <p:cNvPr id="13" name="图片 23">
            <a:extLst>
              <a:ext uri="{FF2B5EF4-FFF2-40B4-BE49-F238E27FC236}">
                <a16:creationId xmlns:a16="http://schemas.microsoft.com/office/drawing/2014/main" id="{4A4694C3-7393-4A28-AC43-803705FB308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54636">
            <a:off x="6982171" y="609257"/>
            <a:ext cx="408216" cy="305130"/>
          </a:xfrm>
          <a:prstGeom prst="rect">
            <a:avLst/>
          </a:prstGeom>
        </p:spPr>
      </p:pic>
      <p:pic>
        <p:nvPicPr>
          <p:cNvPr id="14" name="PA_库_图片 6">
            <a:extLst>
              <a:ext uri="{FF2B5EF4-FFF2-40B4-BE49-F238E27FC236}">
                <a16:creationId xmlns:a16="http://schemas.microsoft.com/office/drawing/2014/main" id="{5D15C3DE-44B9-4F6D-853F-F62DDE78730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8547" y="597407"/>
            <a:ext cx="4176073" cy="3032024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17116A6-DC4B-4A55-A9AD-8986E1FC76A5}"/>
              </a:ext>
            </a:extLst>
          </p:cNvPr>
          <p:cNvSpPr txBox="1"/>
          <p:nvPr/>
        </p:nvSpPr>
        <p:spPr>
          <a:xfrm flipH="1">
            <a:off x="2708239" y="1789995"/>
            <a:ext cx="2856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b="1" dirty="0">
                <a:solidFill>
                  <a:srgbClr val="60380F"/>
                </a:solidFill>
                <a:latin typeface="UTM Avo" panose="02040603050506020204" pitchFamily="18" charset="0"/>
              </a:rPr>
              <a:t>THƯ GIÃN</a:t>
            </a:r>
            <a:endParaRPr lang="en-US" sz="3600" b="1" dirty="0">
              <a:solidFill>
                <a:srgbClr val="60380F"/>
              </a:solidFill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62564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accel="50000" fill="hold" nodeType="withEffect" p14:presetBounceEnd="15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19 0.00138 L -0.52343 0.00138 " pathEditMode="relative" rAng="0" ptsTypes="AA" p14:bounceEnd="15000">
                                          <p:cBhvr>
                                            <p:cTn id="6" dur="4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77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19 0.00138 L -0.52343 0.00138 " pathEditMode="relative" rAng="0" ptsTypes="AA">
                                          <p:cBhvr>
                                            <p:cTn id="6" dur="4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77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29">
            <a:extLst>
              <a:ext uri="{FF2B5EF4-FFF2-40B4-BE49-F238E27FC236}">
                <a16:creationId xmlns:a16="http://schemas.microsoft.com/office/drawing/2014/main" id="{8208C961-8E27-4E15-9894-71376052BF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716" y="2839848"/>
            <a:ext cx="2286000" cy="1870364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6A8658B1-639E-4B0E-B427-D1B1C617C23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15" y="3775030"/>
            <a:ext cx="1650206" cy="1650206"/>
          </a:xfrm>
          <a:prstGeom prst="rect">
            <a:avLst/>
          </a:prstGeom>
        </p:spPr>
      </p:pic>
      <p:pic>
        <p:nvPicPr>
          <p:cNvPr id="2" name="图片 36">
            <a:extLst>
              <a:ext uri="{FF2B5EF4-FFF2-40B4-BE49-F238E27FC236}">
                <a16:creationId xmlns:a16="http://schemas.microsoft.com/office/drawing/2014/main" id="{664CE208-B3A3-4F9D-A6F3-69E326508E4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2"/>
          <a:stretch/>
        </p:blipFill>
        <p:spPr>
          <a:xfrm>
            <a:off x="7186280" y="1071373"/>
            <a:ext cx="1978502" cy="3926478"/>
          </a:xfrm>
          <a:prstGeom prst="rect">
            <a:avLst/>
          </a:prstGeom>
        </p:spPr>
      </p:pic>
      <p:grpSp>
        <p:nvGrpSpPr>
          <p:cNvPr id="35" name="组合 30">
            <a:extLst>
              <a:ext uri="{FF2B5EF4-FFF2-40B4-BE49-F238E27FC236}">
                <a16:creationId xmlns:a16="http://schemas.microsoft.com/office/drawing/2014/main" id="{34CD9A9D-7C7E-4113-A437-517E9CB45775}"/>
              </a:ext>
            </a:extLst>
          </p:cNvPr>
          <p:cNvGrpSpPr/>
          <p:nvPr/>
        </p:nvGrpSpPr>
        <p:grpSpPr>
          <a:xfrm>
            <a:off x="11990" y="4582714"/>
            <a:ext cx="9152792" cy="842522"/>
            <a:chOff x="-17585" y="5729324"/>
            <a:chExt cx="12203723" cy="1123362"/>
          </a:xfrm>
        </p:grpSpPr>
        <p:pic>
          <p:nvPicPr>
            <p:cNvPr id="36" name="图片 31">
              <a:extLst>
                <a:ext uri="{FF2B5EF4-FFF2-40B4-BE49-F238E27FC236}">
                  <a16:creationId xmlns:a16="http://schemas.microsoft.com/office/drawing/2014/main" id="{2D98B064-9EFD-485D-BFC6-EE924F2276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1990"/>
            <a:stretch/>
          </p:blipFill>
          <p:spPr>
            <a:xfrm>
              <a:off x="-17585" y="5729324"/>
              <a:ext cx="8659753" cy="1123362"/>
            </a:xfrm>
            <a:prstGeom prst="rect">
              <a:avLst/>
            </a:prstGeom>
          </p:spPr>
        </p:pic>
        <p:pic>
          <p:nvPicPr>
            <p:cNvPr id="37" name="图片 32">
              <a:extLst>
                <a:ext uri="{FF2B5EF4-FFF2-40B4-BE49-F238E27FC236}">
                  <a16:creationId xmlns:a16="http://schemas.microsoft.com/office/drawing/2014/main" id="{2EDC17DE-4B67-4A45-8289-CC9EE9AA24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r="21459"/>
            <a:stretch/>
          </p:blipFill>
          <p:spPr>
            <a:xfrm>
              <a:off x="5398477" y="5729324"/>
              <a:ext cx="6787661" cy="1123362"/>
            </a:xfrm>
            <a:prstGeom prst="rect">
              <a:avLst/>
            </a:prstGeom>
          </p:spPr>
        </p:pic>
      </p:grpSp>
      <p:pic>
        <p:nvPicPr>
          <p:cNvPr id="38" name="图片 37">
            <a:extLst>
              <a:ext uri="{FF2B5EF4-FFF2-40B4-BE49-F238E27FC236}">
                <a16:creationId xmlns:a16="http://schemas.microsoft.com/office/drawing/2014/main" id="{B2AAC5F2-7D29-4438-96F3-3EE2EBA1D4C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64" r="68378" b="10021"/>
          <a:stretch/>
        </p:blipFill>
        <p:spPr>
          <a:xfrm>
            <a:off x="360731" y="718099"/>
            <a:ext cx="1084372" cy="1266094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D4EE53A3-3ECD-4A36-A959-B3C91F0AC8B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27" t="62033" r="12160" b="11047"/>
          <a:stretch/>
        </p:blipFill>
        <p:spPr>
          <a:xfrm>
            <a:off x="6348008" y="2381948"/>
            <a:ext cx="804498" cy="1096926"/>
          </a:xfrm>
          <a:prstGeom prst="rect">
            <a:avLst/>
          </a:prstGeom>
        </p:spPr>
      </p:pic>
      <p:pic>
        <p:nvPicPr>
          <p:cNvPr id="44" name="PA_库_图片 6">
            <a:extLst>
              <a:ext uri="{FF2B5EF4-FFF2-40B4-BE49-F238E27FC236}">
                <a16:creationId xmlns:a16="http://schemas.microsoft.com/office/drawing/2014/main" id="{28075BBB-7718-48B9-811A-0713ED95E92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46731" y="372577"/>
            <a:ext cx="3971520" cy="2883509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F68AA0C2-6150-4460-B185-C11B2CA25A3D}"/>
              </a:ext>
            </a:extLst>
          </p:cNvPr>
          <p:cNvSpPr txBox="1"/>
          <p:nvPr/>
        </p:nvSpPr>
        <p:spPr>
          <a:xfrm flipH="1">
            <a:off x="3731103" y="1564452"/>
            <a:ext cx="2856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b="1" dirty="0">
                <a:solidFill>
                  <a:srgbClr val="60380F"/>
                </a:solidFill>
                <a:latin typeface="UTM Avo" panose="02040603050506020204" pitchFamily="18" charset="0"/>
              </a:rPr>
              <a:t>TẬP ĐỌC</a:t>
            </a:r>
            <a:endParaRPr lang="en-US" sz="3600" b="1" dirty="0">
              <a:solidFill>
                <a:srgbClr val="60380F"/>
              </a:solidFill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9451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7" dur="1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8" dur="1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C03200F-8AAB-4FB2-A89C-4FE069DF3347}"/>
              </a:ext>
            </a:extLst>
          </p:cNvPr>
          <p:cNvSpPr/>
          <p:nvPr/>
        </p:nvSpPr>
        <p:spPr>
          <a:xfrm>
            <a:off x="0" y="285751"/>
            <a:ext cx="9133116" cy="47986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pic>
        <p:nvPicPr>
          <p:cNvPr id="8" name="图片 36">
            <a:extLst>
              <a:ext uri="{FF2B5EF4-FFF2-40B4-BE49-F238E27FC236}">
                <a16:creationId xmlns:a16="http://schemas.microsoft.com/office/drawing/2014/main" id="{1A1465EF-6DC1-47DE-9D26-6748069F0CF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2"/>
          <a:stretch/>
        </p:blipFill>
        <p:spPr>
          <a:xfrm flipH="1">
            <a:off x="10884" y="244896"/>
            <a:ext cx="2417991" cy="479867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5A70B17-83BF-4699-8A1E-D002AB90FE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6175" l="8219" r="99816">
                        <a14:foregroundMark x1="65978" y1="66831" x2="23140" y2="63060"/>
                        <a14:foregroundMark x1="23140" y1="63060" x2="10973" y2="66885"/>
                        <a14:foregroundMark x1="10973" y1="66885" x2="4591" y2="78525"/>
                        <a14:foregroundMark x1="4591" y1="78525" x2="8310" y2="88962"/>
                        <a14:foregroundMark x1="8310" y1="88962" x2="31084" y2="96503"/>
                        <a14:foregroundMark x1="31084" y1="96503" x2="50046" y2="94317"/>
                        <a14:foregroundMark x1="50046" y1="94317" x2="64968" y2="87268"/>
                        <a14:foregroundMark x1="64968" y1="87268" x2="70386" y2="78798"/>
                        <a14:foregroundMark x1="70386" y1="78798" x2="62259" y2="67377"/>
                        <a14:foregroundMark x1="59642" y1="67377" x2="52250" y2="65574"/>
                        <a14:foregroundMark x1="52250" y1="65574" x2="42883" y2="67596"/>
                        <a14:foregroundMark x1="42883" y1="67596" x2="51286" y2="78907"/>
                        <a14:foregroundMark x1="51286" y1="78907" x2="62351" y2="80219"/>
                        <a14:foregroundMark x1="62351" y1="80219" x2="53306" y2="77049"/>
                        <a14:foregroundMark x1="53306" y1="77049" x2="56107" y2="72842"/>
                        <a14:foregroundMark x1="43205" y1="72842" x2="29798" y2="68415"/>
                        <a14:foregroundMark x1="29798" y1="68415" x2="18320" y2="68689"/>
                        <a14:foregroundMark x1="18320" y1="68689" x2="10239" y2="73224"/>
                        <a14:foregroundMark x1="10239" y1="73224" x2="16575" y2="79290"/>
                        <a14:foregroundMark x1="16575" y1="79290" x2="20937" y2="75956"/>
                        <a14:foregroundMark x1="18503" y1="73880" x2="13085" y2="81858"/>
                        <a14:foregroundMark x1="13085" y1="81858" x2="15243" y2="86120"/>
                        <a14:foregroundMark x1="8219" y1="85847" x2="11754" y2="83770"/>
                        <a14:foregroundMark x1="89991" y1="84536" x2="93526" y2="64317"/>
                        <a14:foregroundMark x1="93526" y1="64317" x2="92149" y2="52896"/>
                        <a14:foregroundMark x1="92149" y1="52896" x2="84711" y2="45027"/>
                        <a14:foregroundMark x1="84711" y1="45027" x2="94261" y2="38251"/>
                        <a14:foregroundMark x1="94261" y1="38251" x2="99082" y2="48634"/>
                        <a14:foregroundMark x1="99082" y1="48634" x2="99862" y2="53060"/>
                        <a14:foregroundMark x1="98990" y1="44208" x2="84986" y2="41585"/>
                        <a14:foregroundMark x1="71212" y1="58798" x2="70018" y2="67596"/>
                        <a14:foregroundMark x1="70018" y1="67596" x2="72498" y2="72295"/>
                        <a14:foregroundMark x1="66621" y1="57978" x2="69467" y2="65792"/>
                        <a14:foregroundMark x1="64417" y1="53552" x2="68825" y2="49945"/>
                        <a14:foregroundMark x1="67906" y1="44208" x2="64187" y2="52459"/>
                        <a14:foregroundMark x1="64187" y1="52459" x2="67998" y2="33169"/>
                        <a14:foregroundMark x1="67998" y1="33169" x2="77594" y2="24590"/>
                        <a14:foregroundMark x1="77594" y1="24590" x2="84252" y2="33770"/>
                        <a14:foregroundMark x1="84252" y1="33770" x2="85399" y2="37158"/>
                        <a14:foregroundMark x1="88246" y1="41858" x2="86088" y2="39016"/>
                        <a14:foregroundMark x1="65519" y1="87650" x2="78329" y2="89508"/>
                        <a14:foregroundMark x1="78329" y1="89508" x2="85170" y2="93989"/>
                        <a14:foregroundMark x1="85170" y1="93989" x2="74610" y2="96175"/>
                        <a14:foregroundMark x1="74610" y1="96175" x2="65748" y2="93388"/>
                        <a14:foregroundMark x1="77089" y1="96011" x2="93343" y2="95355"/>
                        <a14:foregroundMark x1="93343" y1="95355" x2="91093" y2="95464"/>
                        <a14:foregroundMark x1="63131" y1="88197" x2="65978" y2="928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7204"/>
          <a:stretch/>
        </p:blipFill>
        <p:spPr>
          <a:xfrm>
            <a:off x="1951276" y="285750"/>
            <a:ext cx="7203609" cy="4257675"/>
          </a:xfrm>
          <a:prstGeom prst="rect">
            <a:avLst/>
          </a:prstGeom>
        </p:spPr>
      </p:pic>
      <p:grpSp>
        <p:nvGrpSpPr>
          <p:cNvPr id="5" name="组合 22">
            <a:extLst>
              <a:ext uri="{FF2B5EF4-FFF2-40B4-BE49-F238E27FC236}">
                <a16:creationId xmlns:a16="http://schemas.microsoft.com/office/drawing/2014/main" id="{632942AF-5521-438A-85F8-C5680D922175}"/>
              </a:ext>
            </a:extLst>
          </p:cNvPr>
          <p:cNvGrpSpPr/>
          <p:nvPr/>
        </p:nvGrpSpPr>
        <p:grpSpPr>
          <a:xfrm>
            <a:off x="10884" y="4047321"/>
            <a:ext cx="9144001" cy="1381929"/>
            <a:chOff x="-175848" y="4352544"/>
            <a:chExt cx="12367848" cy="2310496"/>
          </a:xfrm>
        </p:grpSpPr>
        <p:pic>
          <p:nvPicPr>
            <p:cNvPr id="6" name="图片 23">
              <a:extLst>
                <a:ext uri="{FF2B5EF4-FFF2-40B4-BE49-F238E27FC236}">
                  <a16:creationId xmlns:a16="http://schemas.microsoft.com/office/drawing/2014/main" id="{F5820BFB-AF9B-4D96-80FF-6BD8878063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 b="4538"/>
            <a:stretch/>
          </p:blipFill>
          <p:spPr>
            <a:xfrm flipH="1">
              <a:off x="-175848" y="4352544"/>
              <a:ext cx="4185322" cy="2296428"/>
            </a:xfrm>
            <a:prstGeom prst="rect">
              <a:avLst/>
            </a:prstGeom>
          </p:spPr>
        </p:pic>
        <p:pic>
          <p:nvPicPr>
            <p:cNvPr id="7" name="图片 24">
              <a:extLst>
                <a:ext uri="{FF2B5EF4-FFF2-40B4-BE49-F238E27FC236}">
                  <a16:creationId xmlns:a16="http://schemas.microsoft.com/office/drawing/2014/main" id="{11EE36C0-D081-4758-83FB-7EFB2D2D37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 b="4233"/>
            <a:stretch/>
          </p:blipFill>
          <p:spPr>
            <a:xfrm>
              <a:off x="4004236" y="4553712"/>
              <a:ext cx="8187764" cy="210932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159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56379F33-1780-47A8-A599-8B3BC826A09D}"/>
              </a:ext>
            </a:extLst>
          </p:cNvPr>
          <p:cNvSpPr/>
          <p:nvPr/>
        </p:nvSpPr>
        <p:spPr>
          <a:xfrm>
            <a:off x="0" y="285751"/>
            <a:ext cx="9133116" cy="47986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236DF46-E7A3-4E41-A59F-5B8A9DE8A89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563" b="61311" l="5969" r="89991">
                        <a14:foregroundMark x1="4821" y1="7705" x2="5647" y2="28689"/>
                        <a14:foregroundMark x1="5647" y1="28689" x2="10790" y2="44372"/>
                        <a14:foregroundMark x1="10790" y1="44372" x2="17723" y2="49290"/>
                        <a14:foregroundMark x1="17723" y1="49290" x2="18687" y2="57705"/>
                        <a14:foregroundMark x1="18687" y1="57705" x2="34389" y2="56885"/>
                        <a14:foregroundMark x1="34389" y1="56885" x2="57025" y2="62404"/>
                        <a14:foregroundMark x1="57025" y1="62404" x2="62626" y2="59071"/>
                        <a14:foregroundMark x1="62626" y1="59071" x2="66529" y2="29126"/>
                        <a14:foregroundMark x1="71814" y1="25282" x2="73967" y2="23716"/>
                        <a14:foregroundMark x1="66529" y1="29126" x2="71441" y2="25553"/>
                        <a14:foregroundMark x1="73967" y1="23716" x2="76480" y2="23946"/>
                        <a14:foregroundMark x1="85213" y1="23077" x2="90083" y2="20710"/>
                        <a14:foregroundMark x1="83991" y1="23671" x2="84869" y2="23244"/>
                        <a14:foregroundMark x1="90083" y1="20710" x2="94766" y2="12678"/>
                        <a14:foregroundMark x1="94766" y1="12678" x2="77640" y2="5738"/>
                        <a14:foregroundMark x1="77640" y1="5738" x2="10606" y2="7814"/>
                        <a14:foregroundMark x1="10606" y1="7814" x2="4040" y2="14536"/>
                        <a14:foregroundMark x1="4040" y1="14536" x2="826" y2="25792"/>
                        <a14:foregroundMark x1="826" y1="25792" x2="597" y2="39508"/>
                        <a14:foregroundMark x1="597" y1="39508" x2="5188" y2="55519"/>
                        <a14:foregroundMark x1="5188" y1="55519" x2="14968" y2="63169"/>
                        <a14:foregroundMark x1="14968" y1="63169" x2="25482" y2="63989"/>
                        <a14:foregroundMark x1="25482" y1="63989" x2="48714" y2="60546"/>
                        <a14:foregroundMark x1="48714" y1="60546" x2="53903" y2="60765"/>
                        <a14:foregroundMark x1="53903" y1="60765" x2="61341" y2="60546"/>
                        <a14:foregroundMark x1="61341" y1="60546" x2="64371" y2="56011"/>
                        <a14:foregroundMark x1="6290" y1="10109" x2="8999" y2="33825"/>
                        <a14:foregroundMark x1="8999" y1="33825" x2="16345" y2="9672"/>
                        <a14:foregroundMark x1="16345" y1="9672" x2="12902" y2="23005"/>
                        <a14:foregroundMark x1="7025" y1="10765" x2="5969" y2="29945"/>
                        <a14:foregroundMark x1="5969" y1="29945" x2="14417" y2="45246"/>
                        <a14:foregroundMark x1="14417" y1="45246" x2="50046" y2="36503"/>
                        <a14:foregroundMark x1="50046" y1="36503" x2="33425" y2="34973"/>
                        <a14:foregroundMark x1="33425" y1="34973" x2="53306" y2="15410"/>
                        <a14:foregroundMark x1="53306" y1="15410" x2="36593" y2="36011"/>
                        <a14:foregroundMark x1="36593" y1="36011" x2="27916" y2="29508"/>
                        <a14:foregroundMark x1="27916" y1="29508" x2="33884" y2="35246"/>
                        <a14:foregroundMark x1="33884" y1="35246" x2="23416" y2="42404"/>
                        <a14:foregroundMark x1="23416" y1="42404" x2="44215" y2="27104"/>
                        <a14:foregroundMark x1="44215" y1="27104" x2="25115" y2="23443"/>
                        <a14:foregroundMark x1="25115" y1="23443" x2="25023" y2="24536"/>
                        <a14:foregroundMark x1="23003" y1="22131" x2="25666" y2="29290"/>
                        <a14:foregroundMark x1="25666" y1="29290" x2="45776" y2="20710"/>
                        <a14:foregroundMark x1="45776" y1="20710" x2="56290" y2="23989"/>
                        <a14:foregroundMark x1="56290" y1="23989" x2="54821" y2="53934"/>
                        <a14:foregroundMark x1="54821" y1="53934" x2="44949" y2="53989"/>
                        <a14:foregroundMark x1="44949" y1="53989" x2="33471" y2="47486"/>
                        <a14:foregroundMark x1="82920" y1="17760" x2="50597" y2="16940"/>
                        <a14:foregroundMark x1="50597" y1="16940" x2="71579" y2="15410"/>
                        <a14:foregroundMark x1="71579" y1="15410" x2="56703" y2="32514"/>
                        <a14:foregroundMark x1="56703" y1="32514" x2="57759" y2="43934"/>
                        <a14:foregroundMark x1="57759" y1="43934" x2="47016" y2="38579"/>
                        <a14:foregroundMark x1="47016" y1="38579" x2="43297" y2="46503"/>
                        <a14:foregroundMark x1="43297" y1="46503" x2="44307" y2="46612"/>
                        <a14:foregroundMark x1="49633" y1="31530" x2="53168" y2="27814"/>
                        <a14:foregroundMark x1="53168" y1="27814" x2="49036" y2="35355"/>
                        <a14:foregroundMark x1="49036" y1="35355" x2="49633" y2="24208"/>
                        <a14:foregroundMark x1="49633" y1="24208" x2="51974" y2="32787"/>
                        <a14:foregroundMark x1="51974" y1="32787" x2="47245" y2="42678"/>
                        <a14:foregroundMark x1="38246" y1="43770" x2="31221" y2="35301"/>
                        <a14:foregroundMark x1="31221" y1="35301" x2="28926" y2="23989"/>
                        <a14:foregroundMark x1="28926" y1="23989" x2="41919" y2="16339"/>
                        <a14:foregroundMark x1="41919" y1="16339" x2="20018" y2="33825"/>
                        <a14:foregroundMark x1="20018" y1="33825" x2="23691" y2="18251"/>
                        <a14:foregroundMark x1="23691" y1="18251" x2="26492" y2="29781"/>
                        <a14:foregroundMark x1="26492" y1="29781" x2="20386" y2="27869"/>
                        <a14:foregroundMark x1="20386" y1="27869" x2="20799" y2="23443"/>
                        <a14:foregroundMark x1="12902" y1="32623" x2="19008" y2="19727"/>
                        <a14:foregroundMark x1="19008" y1="19727" x2="25849" y2="13333"/>
                        <a14:foregroundMark x1="25849" y1="13333" x2="32920" y2="10328"/>
                        <a14:foregroundMark x1="32920" y1="10328" x2="39486" y2="10164"/>
                        <a14:foregroundMark x1="39486" y1="10164" x2="51331" y2="12951"/>
                        <a14:foregroundMark x1="38430" y1="52732" x2="32048" y2="52568"/>
                        <a14:foregroundMark x1="32048" y1="52568" x2="27089" y2="50765"/>
                        <a14:foregroundMark x1="27089" y1="50765" x2="25023" y2="49016"/>
                        <a14:foregroundMark x1="9045" y1="45956" x2="12397" y2="51038"/>
                        <a14:foregroundMark x1="12397" y1="51038" x2="10147" y2="49016"/>
                        <a14:foregroundMark x1="11249" y1="44426" x2="7668" y2="33661"/>
                        <a14:foregroundMark x1="7668" y1="33661" x2="8907" y2="43169"/>
                        <a14:foregroundMark x1="8907" y1="43169" x2="7576" y2="43989"/>
                        <a14:foregroundMark x1="12351" y1="29126" x2="12351" y2="28033"/>
                        <a14:foregroundMark x1="29431" y1="17104" x2="31635" y2="17104"/>
                        <a14:foregroundMark x1="48531" y1="50984" x2="43756" y2="50984"/>
                        <a14:foregroundMark x1="44674" y1="61694" x2="50597" y2="61202"/>
                        <a14:foregroundMark x1="50597" y1="61202" x2="54821" y2="61257"/>
                        <a14:foregroundMark x1="64371" y1="59508" x2="61800" y2="59727"/>
                        <a14:foregroundMark x1="57759" y1="61475" x2="63177" y2="61311"/>
                        <a14:foregroundMark x1="63177" y1="61311" x2="63269" y2="59071"/>
                        <a14:foregroundMark x1="6474" y1="32842" x2="6474" y2="41585"/>
                        <a14:foregroundMark x1="6474" y1="41585" x2="6290" y2="35683"/>
                        <a14:foregroundMark x1="6290" y1="35683" x2="8494" y2="45301"/>
                        <a14:foregroundMark x1="76309" y1="23224" x2="81129" y2="24317"/>
                        <a14:foregroundMark x1="81129" y1="24317" x2="74656" y2="23005"/>
                        <a14:foregroundMark x1="77043" y1="23005" x2="83058" y2="23880"/>
                        <a14:foregroundMark x1="83058" y1="23880" x2="78007" y2="23661"/>
                        <a14:foregroundMark x1="78007" y1="23661" x2="78880" y2="23880"/>
                        <a14:foregroundMark x1="83287" y1="24536" x2="76768" y2="23388"/>
                        <a14:foregroundMark x1="76768" y1="23388" x2="81221" y2="25355"/>
                        <a14:foregroundMark x1="81221" y1="25355" x2="84940" y2="23443"/>
                        <a14:foregroundMark x1="78512" y1="23661" x2="73600" y2="24426"/>
                        <a14:foregroundMark x1="73600" y1="24426" x2="76860" y2="23880"/>
                        <a14:foregroundMark x1="85491" y1="23005" x2="77502" y2="25191"/>
                        <a14:foregroundMark x1="77502" y1="25191" x2="80349" y2="25628"/>
                        <a14:foregroundMark x1="77410" y1="24536" x2="77778" y2="23661"/>
                        <a14:foregroundMark x1="78145" y1="25847" x2="72911" y2="24262"/>
                        <a14:foregroundMark x1="72911" y1="24262" x2="77824" y2="24754"/>
                        <a14:foregroundMark x1="77824" y1="24754" x2="71166" y2="25574"/>
                        <a14:foregroundMark x1="71166" y1="25574" x2="70799" y2="24973"/>
                        <a14:foregroundMark x1="82002" y1="24754" x2="82002" y2="24536"/>
                        <a14:backgroundMark x1="83838" y1="42022" x2="76630" y2="48798"/>
                        <a14:backgroundMark x1="76630" y1="48798" x2="83976" y2="37869"/>
                        <a14:backgroundMark x1="83976" y1="37869" x2="76722" y2="36120"/>
                        <a14:backgroundMark x1="76722" y1="36120" x2="75161" y2="46776"/>
                        <a14:backgroundMark x1="75161" y1="46776" x2="84527" y2="40109"/>
                        <a14:backgroundMark x1="84527" y1="40109" x2="84573" y2="38525"/>
                        <a14:backgroundMark x1="79982" y1="32623" x2="72360" y2="43716"/>
                        <a14:backgroundMark x1="72360" y1="43716" x2="71534" y2="49945"/>
                        <a14:backgroundMark x1="71534" y1="49945" x2="77181" y2="29454"/>
                        <a14:backgroundMark x1="77181" y1="29454" x2="71488" y2="35464"/>
                        <a14:backgroundMark x1="71488" y1="35464" x2="70110" y2="44809"/>
                        <a14:backgroundMark x1="70110" y1="44809" x2="71120" y2="51858"/>
                        <a14:backgroundMark x1="71120" y1="51858" x2="68228" y2="44208"/>
                        <a14:backgroundMark x1="68228" y1="44208" x2="69513" y2="34590"/>
                        <a14:backgroundMark x1="69513" y1="34590" x2="73600" y2="29891"/>
                        <a14:backgroundMark x1="73600" y1="29891" x2="78972" y2="26721"/>
                        <a14:backgroundMark x1="78972" y1="26721" x2="82002" y2="28033"/>
                        <a14:backgroundMark x1="80730" y1="26066" x2="83517" y2="26066"/>
                        <a14:backgroundMark x1="73847" y1="26066" x2="76553" y2="26066"/>
                        <a14:backgroundMark x1="83894" y1="25377" x2="84575" y2="24129"/>
                        <a14:backgroundMark x1="83517" y1="26066" x2="83791" y2="25565"/>
                        <a14:backgroundMark x1="81408" y1="25908" x2="82966" y2="26612"/>
                        <a14:backgroundMark x1="82966" y1="26612" x2="83023" y2="25223"/>
                        <a14:backgroundMark x1="84045" y1="24694" x2="84435" y2="24809"/>
                        <a14:backgroundMark x1="84435" y1="24809" x2="84300" y2="247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650" r="-218" b="37022"/>
          <a:stretch/>
        </p:blipFill>
        <p:spPr>
          <a:xfrm>
            <a:off x="0" y="470066"/>
            <a:ext cx="9550307" cy="44300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329AE52-174F-40B2-8E0C-07184633432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6175" l="8219" r="99816">
                        <a14:foregroundMark x1="65978" y1="66831" x2="23140" y2="63060"/>
                        <a14:foregroundMark x1="23140" y1="63060" x2="10973" y2="66885"/>
                        <a14:foregroundMark x1="10973" y1="66885" x2="4591" y2="78525"/>
                        <a14:foregroundMark x1="4591" y1="78525" x2="8310" y2="88962"/>
                        <a14:foregroundMark x1="8310" y1="88962" x2="31084" y2="96503"/>
                        <a14:foregroundMark x1="31084" y1="96503" x2="50046" y2="94317"/>
                        <a14:foregroundMark x1="50046" y1="94317" x2="64968" y2="87268"/>
                        <a14:foregroundMark x1="64968" y1="87268" x2="70386" y2="78798"/>
                        <a14:foregroundMark x1="70386" y1="78798" x2="62259" y2="67377"/>
                        <a14:foregroundMark x1="59642" y1="67377" x2="52250" y2="65574"/>
                        <a14:foregroundMark x1="52250" y1="65574" x2="42883" y2="67596"/>
                        <a14:foregroundMark x1="42883" y1="67596" x2="51286" y2="78907"/>
                        <a14:foregroundMark x1="51286" y1="78907" x2="62351" y2="80219"/>
                        <a14:foregroundMark x1="62351" y1="80219" x2="53306" y2="77049"/>
                        <a14:foregroundMark x1="53306" y1="77049" x2="56107" y2="72842"/>
                        <a14:foregroundMark x1="43205" y1="72842" x2="29798" y2="68415"/>
                        <a14:foregroundMark x1="29798" y1="68415" x2="18320" y2="68689"/>
                        <a14:foregroundMark x1="18320" y1="68689" x2="10239" y2="73224"/>
                        <a14:foregroundMark x1="10239" y1="73224" x2="16575" y2="79290"/>
                        <a14:foregroundMark x1="16575" y1="79290" x2="20937" y2="75956"/>
                        <a14:foregroundMark x1="18503" y1="73880" x2="13085" y2="81858"/>
                        <a14:foregroundMark x1="13085" y1="81858" x2="15243" y2="86120"/>
                        <a14:foregroundMark x1="8219" y1="85847" x2="11754" y2="83770"/>
                        <a14:foregroundMark x1="89991" y1="84536" x2="93526" y2="64317"/>
                        <a14:foregroundMark x1="93526" y1="64317" x2="92149" y2="52896"/>
                        <a14:foregroundMark x1="92149" y1="52896" x2="84711" y2="45027"/>
                        <a14:foregroundMark x1="84711" y1="45027" x2="94261" y2="38251"/>
                        <a14:foregroundMark x1="94261" y1="38251" x2="99082" y2="48634"/>
                        <a14:foregroundMark x1="99082" y1="48634" x2="99862" y2="53060"/>
                        <a14:foregroundMark x1="98990" y1="44208" x2="84986" y2="41585"/>
                        <a14:foregroundMark x1="71212" y1="58798" x2="70018" y2="67596"/>
                        <a14:foregroundMark x1="70018" y1="67596" x2="72498" y2="72295"/>
                        <a14:foregroundMark x1="66621" y1="57978" x2="69467" y2="65792"/>
                        <a14:foregroundMark x1="64417" y1="53552" x2="68825" y2="49945"/>
                        <a14:foregroundMark x1="67906" y1="44208" x2="64187" y2="52459"/>
                        <a14:foregroundMark x1="64187" y1="52459" x2="67998" y2="33169"/>
                        <a14:foregroundMark x1="67998" y1="33169" x2="77594" y2="24590"/>
                        <a14:foregroundMark x1="77594" y1="24590" x2="84252" y2="33770"/>
                        <a14:foregroundMark x1="84252" y1="33770" x2="85399" y2="37158"/>
                        <a14:foregroundMark x1="88246" y1="41858" x2="86088" y2="39016"/>
                        <a14:foregroundMark x1="65519" y1="87650" x2="78329" y2="89508"/>
                        <a14:foregroundMark x1="78329" y1="89508" x2="85170" y2="93989"/>
                        <a14:foregroundMark x1="85170" y1="93989" x2="74610" y2="96175"/>
                        <a14:foregroundMark x1="74610" y1="96175" x2="65748" y2="93388"/>
                        <a14:foregroundMark x1="77089" y1="96011" x2="93343" y2="95355"/>
                        <a14:foregroundMark x1="93343" y1="95355" x2="91093" y2="95464"/>
                        <a14:foregroundMark x1="63131" y1="88197" x2="65978" y2="928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5610" r="37955" b="4007"/>
          <a:stretch/>
        </p:blipFill>
        <p:spPr>
          <a:xfrm>
            <a:off x="5917440" y="3940966"/>
            <a:ext cx="2143126" cy="113257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3576E72-CE10-4E51-99EE-3E79D483F80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6175" l="8219" r="99816">
                        <a14:foregroundMark x1="65978" y1="66831" x2="23140" y2="63060"/>
                        <a14:foregroundMark x1="23140" y1="63060" x2="10973" y2="66885"/>
                        <a14:foregroundMark x1="10973" y1="66885" x2="4591" y2="78525"/>
                        <a14:foregroundMark x1="4591" y1="78525" x2="8310" y2="88962"/>
                        <a14:foregroundMark x1="8310" y1="88962" x2="31084" y2="96503"/>
                        <a14:foregroundMark x1="31084" y1="96503" x2="50046" y2="94317"/>
                        <a14:foregroundMark x1="50046" y1="94317" x2="64968" y2="87268"/>
                        <a14:foregroundMark x1="64968" y1="87268" x2="70386" y2="78798"/>
                        <a14:foregroundMark x1="70386" y1="78798" x2="62259" y2="67377"/>
                        <a14:foregroundMark x1="59642" y1="67377" x2="52250" y2="65574"/>
                        <a14:foregroundMark x1="52250" y1="65574" x2="42883" y2="67596"/>
                        <a14:foregroundMark x1="42883" y1="67596" x2="51286" y2="78907"/>
                        <a14:foregroundMark x1="51286" y1="78907" x2="62351" y2="80219"/>
                        <a14:foregroundMark x1="62351" y1="80219" x2="53306" y2="77049"/>
                        <a14:foregroundMark x1="53306" y1="77049" x2="56107" y2="72842"/>
                        <a14:foregroundMark x1="43205" y1="72842" x2="29798" y2="68415"/>
                        <a14:foregroundMark x1="29798" y1="68415" x2="18320" y2="68689"/>
                        <a14:foregroundMark x1="18320" y1="68689" x2="10239" y2="73224"/>
                        <a14:foregroundMark x1="10239" y1="73224" x2="16575" y2="79290"/>
                        <a14:foregroundMark x1="16575" y1="79290" x2="20937" y2="75956"/>
                        <a14:foregroundMark x1="18503" y1="73880" x2="13085" y2="81858"/>
                        <a14:foregroundMark x1="13085" y1="81858" x2="15243" y2="86120"/>
                        <a14:foregroundMark x1="8219" y1="85847" x2="11754" y2="83770"/>
                        <a14:foregroundMark x1="89991" y1="84536" x2="93526" y2="64317"/>
                        <a14:foregroundMark x1="93526" y1="64317" x2="92149" y2="52896"/>
                        <a14:foregroundMark x1="92149" y1="52896" x2="84711" y2="45027"/>
                        <a14:foregroundMark x1="84711" y1="45027" x2="94261" y2="38251"/>
                        <a14:foregroundMark x1="94261" y1="38251" x2="99082" y2="48634"/>
                        <a14:foregroundMark x1="99082" y1="48634" x2="99862" y2="53060"/>
                        <a14:foregroundMark x1="98990" y1="44208" x2="84986" y2="41585"/>
                        <a14:foregroundMark x1="71212" y1="58798" x2="70018" y2="67596"/>
                        <a14:foregroundMark x1="70018" y1="67596" x2="72498" y2="72295"/>
                        <a14:foregroundMark x1="66621" y1="57978" x2="69467" y2="65792"/>
                        <a14:foregroundMark x1="64417" y1="53552" x2="68825" y2="49945"/>
                        <a14:foregroundMark x1="67906" y1="44208" x2="64187" y2="52459"/>
                        <a14:foregroundMark x1="64187" y1="52459" x2="67998" y2="33169"/>
                        <a14:foregroundMark x1="67998" y1="33169" x2="77594" y2="24590"/>
                        <a14:foregroundMark x1="77594" y1="24590" x2="84252" y2="33770"/>
                        <a14:foregroundMark x1="84252" y1="33770" x2="85399" y2="37158"/>
                        <a14:foregroundMark x1="88246" y1="41858" x2="86088" y2="39016"/>
                        <a14:foregroundMark x1="65519" y1="87650" x2="78329" y2="89508"/>
                        <a14:foregroundMark x1="78329" y1="89508" x2="85170" y2="93989"/>
                        <a14:foregroundMark x1="85170" y1="93989" x2="74610" y2="96175"/>
                        <a14:foregroundMark x1="74610" y1="96175" x2="65748" y2="93388"/>
                        <a14:foregroundMark x1="77089" y1="96011" x2="93343" y2="95355"/>
                        <a14:foregroundMark x1="93343" y1="95355" x2="91093" y2="95464"/>
                        <a14:foregroundMark x1="63131" y1="88197" x2="65978" y2="928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760" t="24256"/>
          <a:stretch/>
        </p:blipFill>
        <p:spPr>
          <a:xfrm>
            <a:off x="7158037" y="1820166"/>
            <a:ext cx="1973102" cy="2825654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C2528C0-E763-43F8-9939-7F97BEF167EC}"/>
              </a:ext>
            </a:extLst>
          </p:cNvPr>
          <p:cNvCxnSpPr/>
          <p:nvPr/>
        </p:nvCxnSpPr>
        <p:spPr>
          <a:xfrm>
            <a:off x="4191001" y="960665"/>
            <a:ext cx="1861457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4CAE36F-91B4-4D23-89CB-BA01D114318C}"/>
              </a:ext>
            </a:extLst>
          </p:cNvPr>
          <p:cNvCxnSpPr>
            <a:cxnSpLocks/>
          </p:cNvCxnSpPr>
          <p:nvPr/>
        </p:nvCxnSpPr>
        <p:spPr>
          <a:xfrm>
            <a:off x="3880758" y="1455965"/>
            <a:ext cx="1224643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1EA6932-8001-4B76-A2F4-A304FDE2EF2B}"/>
              </a:ext>
            </a:extLst>
          </p:cNvPr>
          <p:cNvCxnSpPr>
            <a:cxnSpLocks/>
          </p:cNvCxnSpPr>
          <p:nvPr/>
        </p:nvCxnSpPr>
        <p:spPr>
          <a:xfrm>
            <a:off x="653144" y="1896837"/>
            <a:ext cx="1224643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C66ACF1-3BF6-425D-B1D7-45EFD72A1DE4}"/>
              </a:ext>
            </a:extLst>
          </p:cNvPr>
          <p:cNvCxnSpPr>
            <a:cxnSpLocks/>
          </p:cNvCxnSpPr>
          <p:nvPr/>
        </p:nvCxnSpPr>
        <p:spPr>
          <a:xfrm>
            <a:off x="1730829" y="2332265"/>
            <a:ext cx="1360714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00436E4-1954-4C44-BEC9-26F626B0F20E}"/>
              </a:ext>
            </a:extLst>
          </p:cNvPr>
          <p:cNvCxnSpPr>
            <a:cxnSpLocks/>
          </p:cNvCxnSpPr>
          <p:nvPr/>
        </p:nvCxnSpPr>
        <p:spPr>
          <a:xfrm>
            <a:off x="3336472" y="2332265"/>
            <a:ext cx="1540328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5F6388C-1A43-4D82-A3C2-F5FA5615F9E5}"/>
              </a:ext>
            </a:extLst>
          </p:cNvPr>
          <p:cNvCxnSpPr>
            <a:cxnSpLocks/>
          </p:cNvCxnSpPr>
          <p:nvPr/>
        </p:nvCxnSpPr>
        <p:spPr>
          <a:xfrm>
            <a:off x="2041072" y="2773136"/>
            <a:ext cx="1507671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D803ECF-31D8-4582-AAD8-EB72705B1680}"/>
              </a:ext>
            </a:extLst>
          </p:cNvPr>
          <p:cNvCxnSpPr>
            <a:cxnSpLocks/>
          </p:cNvCxnSpPr>
          <p:nvPr/>
        </p:nvCxnSpPr>
        <p:spPr>
          <a:xfrm>
            <a:off x="3510643" y="3230337"/>
            <a:ext cx="1360714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6861482-E59D-4286-9C77-2D5650F6856F}"/>
              </a:ext>
            </a:extLst>
          </p:cNvPr>
          <p:cNvCxnSpPr>
            <a:cxnSpLocks/>
          </p:cNvCxnSpPr>
          <p:nvPr/>
        </p:nvCxnSpPr>
        <p:spPr>
          <a:xfrm>
            <a:off x="2340429" y="4112080"/>
            <a:ext cx="1170214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8887D10-A98A-4C40-90DE-0B2F37B1C0BB}"/>
              </a:ext>
            </a:extLst>
          </p:cNvPr>
          <p:cNvCxnSpPr>
            <a:cxnSpLocks/>
          </p:cNvCxnSpPr>
          <p:nvPr/>
        </p:nvCxnSpPr>
        <p:spPr>
          <a:xfrm flipV="1">
            <a:off x="3616779" y="4101194"/>
            <a:ext cx="966107" cy="10886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6" name="Cloud 35">
            <a:extLst>
              <a:ext uri="{FF2B5EF4-FFF2-40B4-BE49-F238E27FC236}">
                <a16:creationId xmlns:a16="http://schemas.microsoft.com/office/drawing/2014/main" id="{00634B39-557D-41FA-9130-7E3DF0B99A36}"/>
              </a:ext>
            </a:extLst>
          </p:cNvPr>
          <p:cNvSpPr/>
          <p:nvPr/>
        </p:nvSpPr>
        <p:spPr>
          <a:xfrm>
            <a:off x="800127" y="931236"/>
            <a:ext cx="234601" cy="239487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rtlCol="0" anchor="ctr"/>
          <a:lstStyle/>
          <a:p>
            <a:pPr algn="ctr"/>
            <a:r>
              <a:rPr lang="en-US" sz="1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37" name="Cloud 36">
            <a:extLst>
              <a:ext uri="{FF2B5EF4-FFF2-40B4-BE49-F238E27FC236}">
                <a16:creationId xmlns:a16="http://schemas.microsoft.com/office/drawing/2014/main" id="{56C2FF46-EAE7-4664-9D12-5CB893E544E1}"/>
              </a:ext>
            </a:extLst>
          </p:cNvPr>
          <p:cNvSpPr/>
          <p:nvPr/>
        </p:nvSpPr>
        <p:spPr>
          <a:xfrm>
            <a:off x="5099958" y="950967"/>
            <a:ext cx="228600" cy="200025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rtlCol="0" anchor="ctr"/>
          <a:lstStyle/>
          <a:p>
            <a:pPr algn="ctr"/>
            <a:r>
              <a:rPr lang="vi-VN" sz="1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1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Cloud 37">
            <a:extLst>
              <a:ext uri="{FF2B5EF4-FFF2-40B4-BE49-F238E27FC236}">
                <a16:creationId xmlns:a16="http://schemas.microsoft.com/office/drawing/2014/main" id="{2CB48FE2-2A2A-4EF0-BC21-2A4D5C614EF1}"/>
              </a:ext>
            </a:extLst>
          </p:cNvPr>
          <p:cNvSpPr/>
          <p:nvPr/>
        </p:nvSpPr>
        <p:spPr>
          <a:xfrm>
            <a:off x="1790870" y="1425050"/>
            <a:ext cx="228600" cy="200025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rtlCol="0" anchor="ctr"/>
          <a:lstStyle/>
          <a:p>
            <a:pPr algn="ctr"/>
            <a:r>
              <a:rPr lang="vi-VN" sz="1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1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Cloud 38">
            <a:extLst>
              <a:ext uri="{FF2B5EF4-FFF2-40B4-BE49-F238E27FC236}">
                <a16:creationId xmlns:a16="http://schemas.microsoft.com/office/drawing/2014/main" id="{FD84F6EA-4DE8-4E90-A4EA-FED62084CEE9}"/>
              </a:ext>
            </a:extLst>
          </p:cNvPr>
          <p:cNvSpPr/>
          <p:nvPr/>
        </p:nvSpPr>
        <p:spPr>
          <a:xfrm>
            <a:off x="876206" y="1914488"/>
            <a:ext cx="190882" cy="151451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rtlCol="0" anchor="ctr"/>
          <a:lstStyle/>
          <a:p>
            <a:pPr algn="ctr"/>
            <a:r>
              <a:rPr lang="vi-VN" sz="1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1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Cloud 39">
            <a:extLst>
              <a:ext uri="{FF2B5EF4-FFF2-40B4-BE49-F238E27FC236}">
                <a16:creationId xmlns:a16="http://schemas.microsoft.com/office/drawing/2014/main" id="{5263B8FC-D19F-4239-ACAF-60CACEF520EE}"/>
              </a:ext>
            </a:extLst>
          </p:cNvPr>
          <p:cNvSpPr/>
          <p:nvPr/>
        </p:nvSpPr>
        <p:spPr>
          <a:xfrm>
            <a:off x="4871358" y="1877790"/>
            <a:ext cx="228600" cy="200025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rtlCol="0" anchor="ctr"/>
          <a:lstStyle/>
          <a:p>
            <a:pPr algn="ctr"/>
            <a:r>
              <a:rPr lang="vi-VN" sz="1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sz="1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Cloud 40">
            <a:extLst>
              <a:ext uri="{FF2B5EF4-FFF2-40B4-BE49-F238E27FC236}">
                <a16:creationId xmlns:a16="http://schemas.microsoft.com/office/drawing/2014/main" id="{E2FB6F3A-4F8D-491E-8EAA-F7FAE8220D46}"/>
              </a:ext>
            </a:extLst>
          </p:cNvPr>
          <p:cNvSpPr/>
          <p:nvPr/>
        </p:nvSpPr>
        <p:spPr>
          <a:xfrm>
            <a:off x="3592871" y="2280598"/>
            <a:ext cx="228600" cy="200025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rtlCol="0" anchor="ctr"/>
          <a:lstStyle/>
          <a:p>
            <a:pPr algn="ctr"/>
            <a:r>
              <a:rPr lang="vi-VN" sz="1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sz="1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Cloud 41">
            <a:extLst>
              <a:ext uri="{FF2B5EF4-FFF2-40B4-BE49-F238E27FC236}">
                <a16:creationId xmlns:a16="http://schemas.microsoft.com/office/drawing/2014/main" id="{78CA3E91-D7E2-458E-BBEE-6B7D9F8009DD}"/>
              </a:ext>
            </a:extLst>
          </p:cNvPr>
          <p:cNvSpPr/>
          <p:nvPr/>
        </p:nvSpPr>
        <p:spPr>
          <a:xfrm>
            <a:off x="1676570" y="2757488"/>
            <a:ext cx="228600" cy="200025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rtlCol="0" anchor="ctr"/>
          <a:lstStyle/>
          <a:p>
            <a:pPr algn="ctr"/>
            <a:r>
              <a:rPr lang="vi-VN" sz="1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en-US" sz="1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Cloud 42">
            <a:extLst>
              <a:ext uri="{FF2B5EF4-FFF2-40B4-BE49-F238E27FC236}">
                <a16:creationId xmlns:a16="http://schemas.microsoft.com/office/drawing/2014/main" id="{368E1E3B-E28E-41E1-8CB2-24412F64952A}"/>
              </a:ext>
            </a:extLst>
          </p:cNvPr>
          <p:cNvSpPr/>
          <p:nvPr/>
        </p:nvSpPr>
        <p:spPr>
          <a:xfrm>
            <a:off x="1355442" y="3211221"/>
            <a:ext cx="228600" cy="200025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rtlCol="0" anchor="ctr"/>
          <a:lstStyle/>
          <a:p>
            <a:pPr algn="ctr"/>
            <a:r>
              <a:rPr lang="vi-VN" sz="1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en-US" sz="1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Cloud 43">
            <a:extLst>
              <a:ext uri="{FF2B5EF4-FFF2-40B4-BE49-F238E27FC236}">
                <a16:creationId xmlns:a16="http://schemas.microsoft.com/office/drawing/2014/main" id="{98096BCB-ECC4-4C0B-B819-6E5C32A1524D}"/>
              </a:ext>
            </a:extLst>
          </p:cNvPr>
          <p:cNvSpPr/>
          <p:nvPr/>
        </p:nvSpPr>
        <p:spPr>
          <a:xfrm>
            <a:off x="419270" y="3655559"/>
            <a:ext cx="228600" cy="200025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rtlCol="0" anchor="ctr"/>
          <a:lstStyle/>
          <a:p>
            <a:pPr algn="ctr"/>
            <a:r>
              <a:rPr lang="vi-VN" sz="1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en-US" sz="1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2978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56379F33-1780-47A8-A599-8B3BC826A09D}"/>
              </a:ext>
            </a:extLst>
          </p:cNvPr>
          <p:cNvSpPr/>
          <p:nvPr/>
        </p:nvSpPr>
        <p:spPr>
          <a:xfrm>
            <a:off x="0" y="285751"/>
            <a:ext cx="9133116" cy="47986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236DF46-E7A3-4E41-A59F-5B8A9DE8A89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563" b="61311" l="5969" r="89991">
                        <a14:foregroundMark x1="4821" y1="7705" x2="5647" y2="28689"/>
                        <a14:foregroundMark x1="5647" y1="28689" x2="10790" y2="44372"/>
                        <a14:foregroundMark x1="10790" y1="44372" x2="17723" y2="49290"/>
                        <a14:foregroundMark x1="17723" y1="49290" x2="18687" y2="57705"/>
                        <a14:foregroundMark x1="18687" y1="57705" x2="34389" y2="56885"/>
                        <a14:foregroundMark x1="34389" y1="56885" x2="57025" y2="62404"/>
                        <a14:foregroundMark x1="57025" y1="62404" x2="62626" y2="59071"/>
                        <a14:foregroundMark x1="62626" y1="59071" x2="66529" y2="29126"/>
                        <a14:foregroundMark x1="71814" y1="25282" x2="73967" y2="23716"/>
                        <a14:foregroundMark x1="66529" y1="29126" x2="71441" y2="25553"/>
                        <a14:foregroundMark x1="73967" y1="23716" x2="76480" y2="23946"/>
                        <a14:foregroundMark x1="85213" y1="23077" x2="90083" y2="20710"/>
                        <a14:foregroundMark x1="83991" y1="23671" x2="84869" y2="23244"/>
                        <a14:foregroundMark x1="90083" y1="20710" x2="94766" y2="12678"/>
                        <a14:foregroundMark x1="94766" y1="12678" x2="77640" y2="5738"/>
                        <a14:foregroundMark x1="77640" y1="5738" x2="10606" y2="7814"/>
                        <a14:foregroundMark x1="10606" y1="7814" x2="4040" y2="14536"/>
                        <a14:foregroundMark x1="4040" y1="14536" x2="826" y2="25792"/>
                        <a14:foregroundMark x1="826" y1="25792" x2="597" y2="39508"/>
                        <a14:foregroundMark x1="597" y1="39508" x2="5188" y2="55519"/>
                        <a14:foregroundMark x1="5188" y1="55519" x2="14968" y2="63169"/>
                        <a14:foregroundMark x1="14968" y1="63169" x2="25482" y2="63989"/>
                        <a14:foregroundMark x1="25482" y1="63989" x2="48714" y2="60546"/>
                        <a14:foregroundMark x1="48714" y1="60546" x2="53903" y2="60765"/>
                        <a14:foregroundMark x1="53903" y1="60765" x2="61341" y2="60546"/>
                        <a14:foregroundMark x1="61341" y1="60546" x2="64371" y2="56011"/>
                        <a14:foregroundMark x1="6290" y1="10109" x2="8999" y2="33825"/>
                        <a14:foregroundMark x1="8999" y1="33825" x2="16345" y2="9672"/>
                        <a14:foregroundMark x1="16345" y1="9672" x2="12902" y2="23005"/>
                        <a14:foregroundMark x1="7025" y1="10765" x2="5969" y2="29945"/>
                        <a14:foregroundMark x1="5969" y1="29945" x2="14417" y2="45246"/>
                        <a14:foregroundMark x1="14417" y1="45246" x2="50046" y2="36503"/>
                        <a14:foregroundMark x1="50046" y1="36503" x2="33425" y2="34973"/>
                        <a14:foregroundMark x1="33425" y1="34973" x2="53306" y2="15410"/>
                        <a14:foregroundMark x1="53306" y1="15410" x2="36593" y2="36011"/>
                        <a14:foregroundMark x1="36593" y1="36011" x2="27916" y2="29508"/>
                        <a14:foregroundMark x1="27916" y1="29508" x2="33884" y2="35246"/>
                        <a14:foregroundMark x1="33884" y1="35246" x2="23416" y2="42404"/>
                        <a14:foregroundMark x1="23416" y1="42404" x2="44215" y2="27104"/>
                        <a14:foregroundMark x1="44215" y1="27104" x2="25115" y2="23443"/>
                        <a14:foregroundMark x1="25115" y1="23443" x2="25023" y2="24536"/>
                        <a14:foregroundMark x1="23003" y1="22131" x2="25666" y2="29290"/>
                        <a14:foregroundMark x1="25666" y1="29290" x2="45776" y2="20710"/>
                        <a14:foregroundMark x1="45776" y1="20710" x2="56290" y2="23989"/>
                        <a14:foregroundMark x1="56290" y1="23989" x2="54821" y2="53934"/>
                        <a14:foregroundMark x1="54821" y1="53934" x2="44949" y2="53989"/>
                        <a14:foregroundMark x1="44949" y1="53989" x2="33471" y2="47486"/>
                        <a14:foregroundMark x1="82920" y1="17760" x2="50597" y2="16940"/>
                        <a14:foregroundMark x1="50597" y1="16940" x2="71579" y2="15410"/>
                        <a14:foregroundMark x1="71579" y1="15410" x2="56703" y2="32514"/>
                        <a14:foregroundMark x1="56703" y1="32514" x2="57759" y2="43934"/>
                        <a14:foregroundMark x1="57759" y1="43934" x2="47016" y2="38579"/>
                        <a14:foregroundMark x1="47016" y1="38579" x2="43297" y2="46503"/>
                        <a14:foregroundMark x1="43297" y1="46503" x2="44307" y2="46612"/>
                        <a14:foregroundMark x1="49633" y1="31530" x2="53168" y2="27814"/>
                        <a14:foregroundMark x1="53168" y1="27814" x2="49036" y2="35355"/>
                        <a14:foregroundMark x1="49036" y1="35355" x2="49633" y2="24208"/>
                        <a14:foregroundMark x1="49633" y1="24208" x2="51974" y2="32787"/>
                        <a14:foregroundMark x1="51974" y1="32787" x2="47245" y2="42678"/>
                        <a14:foregroundMark x1="38246" y1="43770" x2="31221" y2="35301"/>
                        <a14:foregroundMark x1="31221" y1="35301" x2="28926" y2="23989"/>
                        <a14:foregroundMark x1="28926" y1="23989" x2="41919" y2="16339"/>
                        <a14:foregroundMark x1="41919" y1="16339" x2="20018" y2="33825"/>
                        <a14:foregroundMark x1="20018" y1="33825" x2="23691" y2="18251"/>
                        <a14:foregroundMark x1="23691" y1="18251" x2="26492" y2="29781"/>
                        <a14:foregroundMark x1="26492" y1="29781" x2="20386" y2="27869"/>
                        <a14:foregroundMark x1="20386" y1="27869" x2="20799" y2="23443"/>
                        <a14:foregroundMark x1="12902" y1="32623" x2="19008" y2="19727"/>
                        <a14:foregroundMark x1="19008" y1="19727" x2="25849" y2="13333"/>
                        <a14:foregroundMark x1="25849" y1="13333" x2="32920" y2="10328"/>
                        <a14:foregroundMark x1="32920" y1="10328" x2="39486" y2="10164"/>
                        <a14:foregroundMark x1="39486" y1="10164" x2="51331" y2="12951"/>
                        <a14:foregroundMark x1="38430" y1="52732" x2="32048" y2="52568"/>
                        <a14:foregroundMark x1="32048" y1="52568" x2="27089" y2="50765"/>
                        <a14:foregroundMark x1="27089" y1="50765" x2="25023" y2="49016"/>
                        <a14:foregroundMark x1="9045" y1="45956" x2="12397" y2="51038"/>
                        <a14:foregroundMark x1="12397" y1="51038" x2="10147" y2="49016"/>
                        <a14:foregroundMark x1="11249" y1="44426" x2="7668" y2="33661"/>
                        <a14:foregroundMark x1="7668" y1="33661" x2="8907" y2="43169"/>
                        <a14:foregroundMark x1="8907" y1="43169" x2="7576" y2="43989"/>
                        <a14:foregroundMark x1="12351" y1="29126" x2="12351" y2="28033"/>
                        <a14:foregroundMark x1="29431" y1="17104" x2="31635" y2="17104"/>
                        <a14:foregroundMark x1="48531" y1="50984" x2="43756" y2="50984"/>
                        <a14:foregroundMark x1="44674" y1="61694" x2="50597" y2="61202"/>
                        <a14:foregroundMark x1="50597" y1="61202" x2="54821" y2="61257"/>
                        <a14:foregroundMark x1="64371" y1="59508" x2="61800" y2="59727"/>
                        <a14:foregroundMark x1="57759" y1="61475" x2="63177" y2="61311"/>
                        <a14:foregroundMark x1="63177" y1="61311" x2="63269" y2="59071"/>
                        <a14:foregroundMark x1="6474" y1="32842" x2="6474" y2="41585"/>
                        <a14:foregroundMark x1="6474" y1="41585" x2="6290" y2="35683"/>
                        <a14:foregroundMark x1="6290" y1="35683" x2="8494" y2="45301"/>
                        <a14:foregroundMark x1="76309" y1="23224" x2="81129" y2="24317"/>
                        <a14:foregroundMark x1="81129" y1="24317" x2="74656" y2="23005"/>
                        <a14:foregroundMark x1="77043" y1="23005" x2="83058" y2="23880"/>
                        <a14:foregroundMark x1="83058" y1="23880" x2="78007" y2="23661"/>
                        <a14:foregroundMark x1="78007" y1="23661" x2="78880" y2="23880"/>
                        <a14:foregroundMark x1="83287" y1="24536" x2="76768" y2="23388"/>
                        <a14:foregroundMark x1="76768" y1="23388" x2="81221" y2="25355"/>
                        <a14:foregroundMark x1="81221" y1="25355" x2="84940" y2="23443"/>
                        <a14:foregroundMark x1="78512" y1="23661" x2="73600" y2="24426"/>
                        <a14:foregroundMark x1="73600" y1="24426" x2="76860" y2="23880"/>
                        <a14:foregroundMark x1="85491" y1="23005" x2="77502" y2="25191"/>
                        <a14:foregroundMark x1="77502" y1="25191" x2="80349" y2="25628"/>
                        <a14:foregroundMark x1="77410" y1="24536" x2="77778" y2="23661"/>
                        <a14:foregroundMark x1="78145" y1="25847" x2="72911" y2="24262"/>
                        <a14:foregroundMark x1="72911" y1="24262" x2="77824" y2="24754"/>
                        <a14:foregroundMark x1="77824" y1="24754" x2="71166" y2="25574"/>
                        <a14:foregroundMark x1="71166" y1="25574" x2="70799" y2="24973"/>
                        <a14:foregroundMark x1="82002" y1="24754" x2="82002" y2="24536"/>
                        <a14:backgroundMark x1="83838" y1="42022" x2="76630" y2="48798"/>
                        <a14:backgroundMark x1="76630" y1="48798" x2="83976" y2="37869"/>
                        <a14:backgroundMark x1="83976" y1="37869" x2="76722" y2="36120"/>
                        <a14:backgroundMark x1="76722" y1="36120" x2="75161" y2="46776"/>
                        <a14:backgroundMark x1="75161" y1="46776" x2="84527" y2="40109"/>
                        <a14:backgroundMark x1="84527" y1="40109" x2="84573" y2="38525"/>
                        <a14:backgroundMark x1="79982" y1="32623" x2="72360" y2="43716"/>
                        <a14:backgroundMark x1="72360" y1="43716" x2="71534" y2="49945"/>
                        <a14:backgroundMark x1="71534" y1="49945" x2="77181" y2="29454"/>
                        <a14:backgroundMark x1="77181" y1="29454" x2="71488" y2="35464"/>
                        <a14:backgroundMark x1="71488" y1="35464" x2="70110" y2="44809"/>
                        <a14:backgroundMark x1="70110" y1="44809" x2="71120" y2="51858"/>
                        <a14:backgroundMark x1="71120" y1="51858" x2="68228" y2="44208"/>
                        <a14:backgroundMark x1="68228" y1="44208" x2="69513" y2="34590"/>
                        <a14:backgroundMark x1="69513" y1="34590" x2="73600" y2="29891"/>
                        <a14:backgroundMark x1="73600" y1="29891" x2="78972" y2="26721"/>
                        <a14:backgroundMark x1="78972" y1="26721" x2="82002" y2="28033"/>
                        <a14:backgroundMark x1="80730" y1="26066" x2="83517" y2="26066"/>
                        <a14:backgroundMark x1="73847" y1="26066" x2="76553" y2="26066"/>
                        <a14:backgroundMark x1="83894" y1="25377" x2="84575" y2="24129"/>
                        <a14:backgroundMark x1="83517" y1="26066" x2="83791" y2="25565"/>
                        <a14:backgroundMark x1="81408" y1="25908" x2="82966" y2="26612"/>
                        <a14:backgroundMark x1="82966" y1="26612" x2="83023" y2="25223"/>
                        <a14:backgroundMark x1="84045" y1="24694" x2="84435" y2="24809"/>
                        <a14:backgroundMark x1="84435" y1="24809" x2="84300" y2="247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650" r="-218" b="37022"/>
          <a:stretch/>
        </p:blipFill>
        <p:spPr>
          <a:xfrm>
            <a:off x="0" y="470066"/>
            <a:ext cx="9550307" cy="44300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329AE52-174F-40B2-8E0C-07184633432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6175" l="8219" r="99816">
                        <a14:foregroundMark x1="65978" y1="66831" x2="23140" y2="63060"/>
                        <a14:foregroundMark x1="23140" y1="63060" x2="10973" y2="66885"/>
                        <a14:foregroundMark x1="10973" y1="66885" x2="4591" y2="78525"/>
                        <a14:foregroundMark x1="4591" y1="78525" x2="8310" y2="88962"/>
                        <a14:foregroundMark x1="8310" y1="88962" x2="31084" y2="96503"/>
                        <a14:foregroundMark x1="31084" y1="96503" x2="50046" y2="94317"/>
                        <a14:foregroundMark x1="50046" y1="94317" x2="64968" y2="87268"/>
                        <a14:foregroundMark x1="64968" y1="87268" x2="70386" y2="78798"/>
                        <a14:foregroundMark x1="70386" y1="78798" x2="62259" y2="67377"/>
                        <a14:foregroundMark x1="59642" y1="67377" x2="52250" y2="65574"/>
                        <a14:foregroundMark x1="52250" y1="65574" x2="42883" y2="67596"/>
                        <a14:foregroundMark x1="42883" y1="67596" x2="51286" y2="78907"/>
                        <a14:foregroundMark x1="51286" y1="78907" x2="62351" y2="80219"/>
                        <a14:foregroundMark x1="62351" y1="80219" x2="53306" y2="77049"/>
                        <a14:foregroundMark x1="53306" y1="77049" x2="56107" y2="72842"/>
                        <a14:foregroundMark x1="43205" y1="72842" x2="29798" y2="68415"/>
                        <a14:foregroundMark x1="29798" y1="68415" x2="18320" y2="68689"/>
                        <a14:foregroundMark x1="18320" y1="68689" x2="10239" y2="73224"/>
                        <a14:foregroundMark x1="10239" y1="73224" x2="16575" y2="79290"/>
                        <a14:foregroundMark x1="16575" y1="79290" x2="20937" y2="75956"/>
                        <a14:foregroundMark x1="18503" y1="73880" x2="13085" y2="81858"/>
                        <a14:foregroundMark x1="13085" y1="81858" x2="15243" y2="86120"/>
                        <a14:foregroundMark x1="8219" y1="85847" x2="11754" y2="83770"/>
                        <a14:foregroundMark x1="89991" y1="84536" x2="93526" y2="64317"/>
                        <a14:foregroundMark x1="93526" y1="64317" x2="92149" y2="52896"/>
                        <a14:foregroundMark x1="92149" y1="52896" x2="84711" y2="45027"/>
                        <a14:foregroundMark x1="84711" y1="45027" x2="94261" y2="38251"/>
                        <a14:foregroundMark x1="94261" y1="38251" x2="99082" y2="48634"/>
                        <a14:foregroundMark x1="99082" y1="48634" x2="99862" y2="53060"/>
                        <a14:foregroundMark x1="98990" y1="44208" x2="84986" y2="41585"/>
                        <a14:foregroundMark x1="71212" y1="58798" x2="70018" y2="67596"/>
                        <a14:foregroundMark x1="70018" y1="67596" x2="72498" y2="72295"/>
                        <a14:foregroundMark x1="66621" y1="57978" x2="69467" y2="65792"/>
                        <a14:foregroundMark x1="64417" y1="53552" x2="68825" y2="49945"/>
                        <a14:foregroundMark x1="67906" y1="44208" x2="64187" y2="52459"/>
                        <a14:foregroundMark x1="64187" y1="52459" x2="67998" y2="33169"/>
                        <a14:foregroundMark x1="67998" y1="33169" x2="77594" y2="24590"/>
                        <a14:foregroundMark x1="77594" y1="24590" x2="84252" y2="33770"/>
                        <a14:foregroundMark x1="84252" y1="33770" x2="85399" y2="37158"/>
                        <a14:foregroundMark x1="88246" y1="41858" x2="86088" y2="39016"/>
                        <a14:foregroundMark x1="65519" y1="87650" x2="78329" y2="89508"/>
                        <a14:foregroundMark x1="78329" y1="89508" x2="85170" y2="93989"/>
                        <a14:foregroundMark x1="85170" y1="93989" x2="74610" y2="96175"/>
                        <a14:foregroundMark x1="74610" y1="96175" x2="65748" y2="93388"/>
                        <a14:foregroundMark x1="77089" y1="96011" x2="93343" y2="95355"/>
                        <a14:foregroundMark x1="93343" y1="95355" x2="91093" y2="95464"/>
                        <a14:foregroundMark x1="63131" y1="88197" x2="65978" y2="928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5610" r="37955" b="-9781"/>
          <a:stretch/>
        </p:blipFill>
        <p:spPr>
          <a:xfrm>
            <a:off x="5917440" y="3940966"/>
            <a:ext cx="2143126" cy="151924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3576E72-CE10-4E51-99EE-3E79D483F80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6175" l="8219" r="99816">
                        <a14:foregroundMark x1="65978" y1="66831" x2="23140" y2="63060"/>
                        <a14:foregroundMark x1="23140" y1="63060" x2="10973" y2="66885"/>
                        <a14:foregroundMark x1="10973" y1="66885" x2="4591" y2="78525"/>
                        <a14:foregroundMark x1="4591" y1="78525" x2="8310" y2="88962"/>
                        <a14:foregroundMark x1="8310" y1="88962" x2="31084" y2="96503"/>
                        <a14:foregroundMark x1="31084" y1="96503" x2="50046" y2="94317"/>
                        <a14:foregroundMark x1="50046" y1="94317" x2="64968" y2="87268"/>
                        <a14:foregroundMark x1="64968" y1="87268" x2="70386" y2="78798"/>
                        <a14:foregroundMark x1="70386" y1="78798" x2="62259" y2="67377"/>
                        <a14:foregroundMark x1="59642" y1="67377" x2="52250" y2="65574"/>
                        <a14:foregroundMark x1="52250" y1="65574" x2="42883" y2="67596"/>
                        <a14:foregroundMark x1="42883" y1="67596" x2="51286" y2="78907"/>
                        <a14:foregroundMark x1="51286" y1="78907" x2="62351" y2="80219"/>
                        <a14:foregroundMark x1="62351" y1="80219" x2="53306" y2="77049"/>
                        <a14:foregroundMark x1="53306" y1="77049" x2="56107" y2="72842"/>
                        <a14:foregroundMark x1="43205" y1="72842" x2="29798" y2="68415"/>
                        <a14:foregroundMark x1="29798" y1="68415" x2="18320" y2="68689"/>
                        <a14:foregroundMark x1="18320" y1="68689" x2="10239" y2="73224"/>
                        <a14:foregroundMark x1="10239" y1="73224" x2="16575" y2="79290"/>
                        <a14:foregroundMark x1="16575" y1="79290" x2="20937" y2="75956"/>
                        <a14:foregroundMark x1="18503" y1="73880" x2="13085" y2="81858"/>
                        <a14:foregroundMark x1="13085" y1="81858" x2="15243" y2="86120"/>
                        <a14:foregroundMark x1="8219" y1="85847" x2="11754" y2="83770"/>
                        <a14:foregroundMark x1="89991" y1="84536" x2="93526" y2="64317"/>
                        <a14:foregroundMark x1="93526" y1="64317" x2="92149" y2="52896"/>
                        <a14:foregroundMark x1="92149" y1="52896" x2="84711" y2="45027"/>
                        <a14:foregroundMark x1="84711" y1="45027" x2="94261" y2="38251"/>
                        <a14:foregroundMark x1="94261" y1="38251" x2="99082" y2="48634"/>
                        <a14:foregroundMark x1="99082" y1="48634" x2="99862" y2="53060"/>
                        <a14:foregroundMark x1="98990" y1="44208" x2="84986" y2="41585"/>
                        <a14:foregroundMark x1="71212" y1="58798" x2="70018" y2="67596"/>
                        <a14:foregroundMark x1="70018" y1="67596" x2="72498" y2="72295"/>
                        <a14:foregroundMark x1="66621" y1="57978" x2="69467" y2="65792"/>
                        <a14:foregroundMark x1="64417" y1="53552" x2="68825" y2="49945"/>
                        <a14:foregroundMark x1="67906" y1="44208" x2="64187" y2="52459"/>
                        <a14:foregroundMark x1="64187" y1="52459" x2="67998" y2="33169"/>
                        <a14:foregroundMark x1="67998" y1="33169" x2="77594" y2="24590"/>
                        <a14:foregroundMark x1="77594" y1="24590" x2="84252" y2="33770"/>
                        <a14:foregroundMark x1="84252" y1="33770" x2="85399" y2="37158"/>
                        <a14:foregroundMark x1="88246" y1="41858" x2="86088" y2="39016"/>
                        <a14:foregroundMark x1="65519" y1="87650" x2="78329" y2="89508"/>
                        <a14:foregroundMark x1="78329" y1="89508" x2="85170" y2="93989"/>
                        <a14:foregroundMark x1="85170" y1="93989" x2="74610" y2="96175"/>
                        <a14:foregroundMark x1="74610" y1="96175" x2="65748" y2="93388"/>
                        <a14:foregroundMark x1="77089" y1="96011" x2="93343" y2="95355"/>
                        <a14:foregroundMark x1="93343" y1="95355" x2="91093" y2="95464"/>
                        <a14:foregroundMark x1="63131" y1="88197" x2="65978" y2="928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760" t="24256"/>
          <a:stretch/>
        </p:blipFill>
        <p:spPr>
          <a:xfrm>
            <a:off x="7158037" y="1820166"/>
            <a:ext cx="1973102" cy="2825654"/>
          </a:xfrm>
          <a:prstGeom prst="rect">
            <a:avLst/>
          </a:prstGeom>
        </p:spPr>
      </p:pic>
      <p:sp>
        <p:nvSpPr>
          <p:cNvPr id="2" name="Oval 1"/>
          <p:cNvSpPr/>
          <p:nvPr/>
        </p:nvSpPr>
        <p:spPr>
          <a:xfrm>
            <a:off x="217715" y="862693"/>
            <a:ext cx="478971" cy="4680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FFFF00"/>
                </a:solidFill>
                <a:latin typeface=".VnAvant" panose="020B7200000000000000" pitchFamily="34" charset="0"/>
              </a:rPr>
              <a:t>1</a:t>
            </a:r>
          </a:p>
        </p:txBody>
      </p:sp>
      <p:sp>
        <p:nvSpPr>
          <p:cNvPr id="7" name="Oval 6"/>
          <p:cNvSpPr/>
          <p:nvPr/>
        </p:nvSpPr>
        <p:spPr>
          <a:xfrm>
            <a:off x="206828" y="2011135"/>
            <a:ext cx="478971" cy="4680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FFFF00"/>
                </a:solidFill>
                <a:latin typeface=".VnAvant" panose="020B7200000000000000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553227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7" grpId="0" animBg="1"/>
      <p:bldP spid="7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5894F589-F469-4BEA-A366-E14CEB5C296A}"/>
              </a:ext>
            </a:extLst>
          </p:cNvPr>
          <p:cNvSpPr/>
          <p:nvPr/>
        </p:nvSpPr>
        <p:spPr>
          <a:xfrm>
            <a:off x="0" y="285751"/>
            <a:ext cx="9133116" cy="47986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grpSp>
        <p:nvGrpSpPr>
          <p:cNvPr id="4" name="组合 22">
            <a:extLst>
              <a:ext uri="{FF2B5EF4-FFF2-40B4-BE49-F238E27FC236}">
                <a16:creationId xmlns:a16="http://schemas.microsoft.com/office/drawing/2014/main" id="{87094C15-A67B-49D6-AD5A-F1A561F544E1}"/>
              </a:ext>
            </a:extLst>
          </p:cNvPr>
          <p:cNvGrpSpPr/>
          <p:nvPr/>
        </p:nvGrpSpPr>
        <p:grpSpPr>
          <a:xfrm>
            <a:off x="0" y="3869543"/>
            <a:ext cx="9144001" cy="1581525"/>
            <a:chOff x="-175848" y="4352544"/>
            <a:chExt cx="12367848" cy="2310496"/>
          </a:xfrm>
        </p:grpSpPr>
        <p:pic>
          <p:nvPicPr>
            <p:cNvPr id="5" name="图片 23">
              <a:extLst>
                <a:ext uri="{FF2B5EF4-FFF2-40B4-BE49-F238E27FC236}">
                  <a16:creationId xmlns:a16="http://schemas.microsoft.com/office/drawing/2014/main" id="{E8D6C13A-4A3E-41FC-9051-17E6F086C8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 b="4538"/>
            <a:stretch/>
          </p:blipFill>
          <p:spPr>
            <a:xfrm flipH="1">
              <a:off x="-175848" y="4352544"/>
              <a:ext cx="4185322" cy="2296428"/>
            </a:xfrm>
            <a:prstGeom prst="rect">
              <a:avLst/>
            </a:prstGeom>
          </p:spPr>
        </p:pic>
        <p:pic>
          <p:nvPicPr>
            <p:cNvPr id="6" name="图片 24">
              <a:extLst>
                <a:ext uri="{FF2B5EF4-FFF2-40B4-BE49-F238E27FC236}">
                  <a16:creationId xmlns:a16="http://schemas.microsoft.com/office/drawing/2014/main" id="{B8683575-BD74-4B2D-8A03-963752159C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 b="4233"/>
            <a:stretch/>
          </p:blipFill>
          <p:spPr>
            <a:xfrm>
              <a:off x="4004236" y="4553712"/>
              <a:ext cx="8187764" cy="2109328"/>
            </a:xfrm>
            <a:prstGeom prst="rect">
              <a:avLst/>
            </a:prstGeom>
          </p:spPr>
        </p:pic>
      </p:grpSp>
      <p:grpSp>
        <p:nvGrpSpPr>
          <p:cNvPr id="9" name="PA_库_组合 5">
            <a:extLst>
              <a:ext uri="{FF2B5EF4-FFF2-40B4-BE49-F238E27FC236}">
                <a16:creationId xmlns:a16="http://schemas.microsoft.com/office/drawing/2014/main" id="{B389695A-15BE-4251-8AFA-2573E3A0920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299448" y="409356"/>
            <a:ext cx="5070180" cy="543365"/>
            <a:chOff x="1874329" y="2417937"/>
            <a:chExt cx="1534600" cy="734123"/>
          </a:xfrm>
        </p:grpSpPr>
        <p:sp>
          <p:nvSpPr>
            <p:cNvPr id="10" name="任意多边形 10">
              <a:extLst>
                <a:ext uri="{FF2B5EF4-FFF2-40B4-BE49-F238E27FC236}">
                  <a16:creationId xmlns:a16="http://schemas.microsoft.com/office/drawing/2014/main" id="{6772C3FE-7A56-42E4-913B-7E2EDCCFF5E1}"/>
                </a:ext>
              </a:extLst>
            </p:cNvPr>
            <p:cNvSpPr/>
            <p:nvPr/>
          </p:nvSpPr>
          <p:spPr>
            <a:xfrm>
              <a:off x="1886559" y="2454748"/>
              <a:ext cx="1522370" cy="697312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  <a:gd name="connsiteX0" fmla="*/ 920229 w 1891187"/>
                <a:gd name="connsiteY0" fmla="*/ 80158 h 828882"/>
                <a:gd name="connsiteX1" fmla="*/ 1760230 w 1891187"/>
                <a:gd name="connsiteY1" fmla="*/ 70373 h 828882"/>
                <a:gd name="connsiteX2" fmla="*/ 1867806 w 1891187"/>
                <a:gd name="connsiteY2" fmla="*/ 801892 h 828882"/>
                <a:gd name="connsiteX3" fmla="*/ 60522 w 1891187"/>
                <a:gd name="connsiteY3" fmla="*/ 769620 h 828882"/>
                <a:gd name="connsiteX4" fmla="*/ 28249 w 1891187"/>
                <a:gd name="connsiteY4" fmla="*/ 102646 h 828882"/>
                <a:gd name="connsiteX0" fmla="*/ 953754 w 2038657"/>
                <a:gd name="connsiteY0" fmla="*/ 80158 h 875087"/>
                <a:gd name="connsiteX1" fmla="*/ 1793755 w 2038657"/>
                <a:gd name="connsiteY1" fmla="*/ 70373 h 875087"/>
                <a:gd name="connsiteX2" fmla="*/ 1901331 w 2038657"/>
                <a:gd name="connsiteY2" fmla="*/ 801892 h 875087"/>
                <a:gd name="connsiteX3" fmla="*/ 37845 w 2038657"/>
                <a:gd name="connsiteY3" fmla="*/ 792108 h 875087"/>
                <a:gd name="connsiteX4" fmla="*/ 61774 w 2038657"/>
                <a:gd name="connsiteY4" fmla="*/ 102646 h 875087"/>
                <a:gd name="connsiteX0" fmla="*/ 984916 w 2069819"/>
                <a:gd name="connsiteY0" fmla="*/ 80158 h 887366"/>
                <a:gd name="connsiteX1" fmla="*/ 1824917 w 2069819"/>
                <a:gd name="connsiteY1" fmla="*/ 70373 h 887366"/>
                <a:gd name="connsiteX2" fmla="*/ 1932493 w 2069819"/>
                <a:gd name="connsiteY2" fmla="*/ 801892 h 887366"/>
                <a:gd name="connsiteX3" fmla="*/ 69007 w 2069819"/>
                <a:gd name="connsiteY3" fmla="*/ 792108 h 887366"/>
                <a:gd name="connsiteX4" fmla="*/ 389999 w 2069819"/>
                <a:gd name="connsiteY4" fmla="*/ 80159 h 887366"/>
                <a:gd name="connsiteX0" fmla="*/ 1007612 w 2092515"/>
                <a:gd name="connsiteY0" fmla="*/ 80158 h 887365"/>
                <a:gd name="connsiteX1" fmla="*/ 1847613 w 2092515"/>
                <a:gd name="connsiteY1" fmla="*/ 70373 h 887365"/>
                <a:gd name="connsiteX2" fmla="*/ 1955189 w 2092515"/>
                <a:gd name="connsiteY2" fmla="*/ 801892 h 887365"/>
                <a:gd name="connsiteX3" fmla="*/ 91703 w 2092515"/>
                <a:gd name="connsiteY3" fmla="*/ 792108 h 887365"/>
                <a:gd name="connsiteX4" fmla="*/ 412695 w 2092515"/>
                <a:gd name="connsiteY4" fmla="*/ 80159 h 887365"/>
                <a:gd name="connsiteX0" fmla="*/ 1087979 w 2172882"/>
                <a:gd name="connsiteY0" fmla="*/ 80158 h 865313"/>
                <a:gd name="connsiteX1" fmla="*/ 1927980 w 2172882"/>
                <a:gd name="connsiteY1" fmla="*/ 70373 h 865313"/>
                <a:gd name="connsiteX2" fmla="*/ 2035556 w 2172882"/>
                <a:gd name="connsiteY2" fmla="*/ 801892 h 865313"/>
                <a:gd name="connsiteX3" fmla="*/ 172070 w 2172882"/>
                <a:gd name="connsiteY3" fmla="*/ 792108 h 865313"/>
                <a:gd name="connsiteX4" fmla="*/ 244170 w 2172882"/>
                <a:gd name="connsiteY4" fmla="*/ 492446 h 865313"/>
                <a:gd name="connsiteX0" fmla="*/ 1043749 w 2128652"/>
                <a:gd name="connsiteY0" fmla="*/ 80158 h 865313"/>
                <a:gd name="connsiteX1" fmla="*/ 1883750 w 2128652"/>
                <a:gd name="connsiteY1" fmla="*/ 70373 h 865313"/>
                <a:gd name="connsiteX2" fmla="*/ 1991326 w 2128652"/>
                <a:gd name="connsiteY2" fmla="*/ 801892 h 865313"/>
                <a:gd name="connsiteX3" fmla="*/ 127840 w 2128652"/>
                <a:gd name="connsiteY3" fmla="*/ 792108 h 865313"/>
                <a:gd name="connsiteX4" fmla="*/ 199940 w 2128652"/>
                <a:gd name="connsiteY4" fmla="*/ 492446 h 865313"/>
                <a:gd name="connsiteX0" fmla="*/ 1078008 w 2162911"/>
                <a:gd name="connsiteY0" fmla="*/ 80158 h 865313"/>
                <a:gd name="connsiteX1" fmla="*/ 1918009 w 2162911"/>
                <a:gd name="connsiteY1" fmla="*/ 70373 h 865313"/>
                <a:gd name="connsiteX2" fmla="*/ 2025585 w 2162911"/>
                <a:gd name="connsiteY2" fmla="*/ 801892 h 865313"/>
                <a:gd name="connsiteX3" fmla="*/ 162099 w 2162911"/>
                <a:gd name="connsiteY3" fmla="*/ 792108 h 865313"/>
                <a:gd name="connsiteX4" fmla="*/ 137854 w 2162911"/>
                <a:gd name="connsiteY4" fmla="*/ 492446 h 865313"/>
                <a:gd name="connsiteX0" fmla="*/ 1042572 w 2127475"/>
                <a:gd name="connsiteY0" fmla="*/ 80158 h 865313"/>
                <a:gd name="connsiteX1" fmla="*/ 1882573 w 2127475"/>
                <a:gd name="connsiteY1" fmla="*/ 70373 h 865313"/>
                <a:gd name="connsiteX2" fmla="*/ 1990149 w 2127475"/>
                <a:gd name="connsiteY2" fmla="*/ 801892 h 865313"/>
                <a:gd name="connsiteX3" fmla="*/ 126663 w 2127475"/>
                <a:gd name="connsiteY3" fmla="*/ 792108 h 865313"/>
                <a:gd name="connsiteX4" fmla="*/ 102418 w 2127475"/>
                <a:gd name="connsiteY4" fmla="*/ 492446 h 865313"/>
                <a:gd name="connsiteX0" fmla="*/ 971813 w 2049582"/>
                <a:gd name="connsiteY0" fmla="*/ 80158 h 878885"/>
                <a:gd name="connsiteX1" fmla="*/ 1811814 w 2049582"/>
                <a:gd name="connsiteY1" fmla="*/ 70373 h 878885"/>
                <a:gd name="connsiteX2" fmla="*/ 1919390 w 2049582"/>
                <a:gd name="connsiteY2" fmla="*/ 801892 h 878885"/>
                <a:gd name="connsiteX3" fmla="*/ 152249 w 2049582"/>
                <a:gd name="connsiteY3" fmla="*/ 822093 h 878885"/>
                <a:gd name="connsiteX4" fmla="*/ 31659 w 2049582"/>
                <a:gd name="connsiteY4" fmla="*/ 492446 h 878885"/>
                <a:gd name="connsiteX0" fmla="*/ 1009140 w 2086909"/>
                <a:gd name="connsiteY0" fmla="*/ 80158 h 878885"/>
                <a:gd name="connsiteX1" fmla="*/ 1849141 w 2086909"/>
                <a:gd name="connsiteY1" fmla="*/ 70373 h 878885"/>
                <a:gd name="connsiteX2" fmla="*/ 1956717 w 2086909"/>
                <a:gd name="connsiteY2" fmla="*/ 801892 h 878885"/>
                <a:gd name="connsiteX3" fmla="*/ 189576 w 2086909"/>
                <a:gd name="connsiteY3" fmla="*/ 822093 h 878885"/>
                <a:gd name="connsiteX4" fmla="*/ 68986 w 2086909"/>
                <a:gd name="connsiteY4" fmla="*/ 492446 h 878885"/>
                <a:gd name="connsiteX0" fmla="*/ 1041174 w 2118943"/>
                <a:gd name="connsiteY0" fmla="*/ 80158 h 872392"/>
                <a:gd name="connsiteX1" fmla="*/ 1881175 w 2118943"/>
                <a:gd name="connsiteY1" fmla="*/ 70373 h 872392"/>
                <a:gd name="connsiteX2" fmla="*/ 1988751 w 2118943"/>
                <a:gd name="connsiteY2" fmla="*/ 801892 h 872392"/>
                <a:gd name="connsiteX3" fmla="*/ 221610 w 2118943"/>
                <a:gd name="connsiteY3" fmla="*/ 822093 h 872392"/>
                <a:gd name="connsiteX4" fmla="*/ 44818 w 2118943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996356 w 2074125"/>
                <a:gd name="connsiteY0" fmla="*/ 80158 h 861823"/>
                <a:gd name="connsiteX1" fmla="*/ 1836357 w 2074125"/>
                <a:gd name="connsiteY1" fmla="*/ 70373 h 861823"/>
                <a:gd name="connsiteX2" fmla="*/ 1943933 w 2074125"/>
                <a:gd name="connsiteY2" fmla="*/ 801892 h 861823"/>
                <a:gd name="connsiteX3" fmla="*/ 176792 w 2074125"/>
                <a:gd name="connsiteY3" fmla="*/ 822093 h 861823"/>
                <a:gd name="connsiteX4" fmla="*/ 0 w 2074125"/>
                <a:gd name="connsiteY4" fmla="*/ 612383 h 861823"/>
                <a:gd name="connsiteX0" fmla="*/ 996356 w 1970804"/>
                <a:gd name="connsiteY0" fmla="*/ 80158 h 823168"/>
                <a:gd name="connsiteX1" fmla="*/ 1836357 w 1970804"/>
                <a:gd name="connsiteY1" fmla="*/ 70373 h 823168"/>
                <a:gd name="connsiteX2" fmla="*/ 1943933 w 1970804"/>
                <a:gd name="connsiteY2" fmla="*/ 801892 h 823168"/>
                <a:gd name="connsiteX3" fmla="*/ 176792 w 1970804"/>
                <a:gd name="connsiteY3" fmla="*/ 822093 h 823168"/>
                <a:gd name="connsiteX4" fmla="*/ 0 w 1970804"/>
                <a:gd name="connsiteY4" fmla="*/ 612383 h 823168"/>
                <a:gd name="connsiteX0" fmla="*/ 1010802 w 1991303"/>
                <a:gd name="connsiteY0" fmla="*/ 81745 h 843471"/>
                <a:gd name="connsiteX1" fmla="*/ 1850803 w 1991303"/>
                <a:gd name="connsiteY1" fmla="*/ 71960 h 843471"/>
                <a:gd name="connsiteX2" fmla="*/ 1966407 w 1991303"/>
                <a:gd name="connsiteY2" fmla="*/ 825967 h 843471"/>
                <a:gd name="connsiteX3" fmla="*/ 191238 w 1991303"/>
                <a:gd name="connsiteY3" fmla="*/ 823680 h 843471"/>
                <a:gd name="connsiteX4" fmla="*/ 14446 w 1991303"/>
                <a:gd name="connsiteY4" fmla="*/ 613970 h 843471"/>
                <a:gd name="connsiteX0" fmla="*/ 1009760 w 1978344"/>
                <a:gd name="connsiteY0" fmla="*/ 81745 h 843471"/>
                <a:gd name="connsiteX1" fmla="*/ 1849761 w 1978344"/>
                <a:gd name="connsiteY1" fmla="*/ 71960 h 843471"/>
                <a:gd name="connsiteX2" fmla="*/ 1949307 w 1978344"/>
                <a:gd name="connsiteY2" fmla="*/ 825967 h 843471"/>
                <a:gd name="connsiteX3" fmla="*/ 190196 w 1978344"/>
                <a:gd name="connsiteY3" fmla="*/ 823680 h 843471"/>
                <a:gd name="connsiteX4" fmla="*/ 13404 w 1978344"/>
                <a:gd name="connsiteY4" fmla="*/ 613970 h 843471"/>
                <a:gd name="connsiteX0" fmla="*/ 996356 w 1964940"/>
                <a:gd name="connsiteY0" fmla="*/ 81745 h 840320"/>
                <a:gd name="connsiteX1" fmla="*/ 1836357 w 1964940"/>
                <a:gd name="connsiteY1" fmla="*/ 71960 h 840320"/>
                <a:gd name="connsiteX2" fmla="*/ 1935903 w 1964940"/>
                <a:gd name="connsiteY2" fmla="*/ 825967 h 840320"/>
                <a:gd name="connsiteX3" fmla="*/ 176792 w 1964940"/>
                <a:gd name="connsiteY3" fmla="*/ 823680 h 840320"/>
                <a:gd name="connsiteX4" fmla="*/ 0 w 1964940"/>
                <a:gd name="connsiteY4" fmla="*/ 613970 h 84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940" h="840320">
                  <a:moveTo>
                    <a:pt x="996356" y="81745"/>
                  </a:moveTo>
                  <a:cubicBezTo>
                    <a:pt x="1634643" y="6441"/>
                    <a:pt x="1679766" y="-52077"/>
                    <a:pt x="1836357" y="71960"/>
                  </a:cubicBezTo>
                  <a:cubicBezTo>
                    <a:pt x="1992948" y="195997"/>
                    <a:pt x="1979663" y="813122"/>
                    <a:pt x="1935903" y="825967"/>
                  </a:cubicBezTo>
                  <a:cubicBezTo>
                    <a:pt x="1892143" y="838812"/>
                    <a:pt x="282666" y="851518"/>
                    <a:pt x="176792" y="823680"/>
                  </a:cubicBezTo>
                  <a:cubicBezTo>
                    <a:pt x="70918" y="795842"/>
                    <a:pt x="51561" y="817904"/>
                    <a:pt x="0" y="613970"/>
                  </a:cubicBezTo>
                </a:path>
              </a:pathLst>
            </a:custGeom>
            <a:pattFill prst="wdDnDiag">
              <a:fgClr>
                <a:srgbClr val="F59C1F"/>
              </a:fgClr>
              <a:bgClr>
                <a:schemeClr val="bg1"/>
              </a:bgClr>
            </a:patt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11" name="任意多边形 11">
              <a:extLst>
                <a:ext uri="{FF2B5EF4-FFF2-40B4-BE49-F238E27FC236}">
                  <a16:creationId xmlns:a16="http://schemas.microsoft.com/office/drawing/2014/main" id="{3CD983E5-C732-423D-979F-9B8762601348}"/>
                </a:ext>
              </a:extLst>
            </p:cNvPr>
            <p:cNvSpPr/>
            <p:nvPr/>
          </p:nvSpPr>
          <p:spPr>
            <a:xfrm>
              <a:off x="1874329" y="2452708"/>
              <a:ext cx="1456448" cy="652929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853" h="786834">
                  <a:moveTo>
                    <a:pt x="189613" y="60598"/>
                  </a:moveTo>
                  <a:cubicBezTo>
                    <a:pt x="827900" y="-14706"/>
                    <a:pt x="1663411" y="-12912"/>
                    <a:pt x="1760230" y="28325"/>
                  </a:cubicBezTo>
                  <a:cubicBezTo>
                    <a:pt x="1857049" y="69562"/>
                    <a:pt x="1903665" y="729364"/>
                    <a:pt x="1867806" y="759844"/>
                  </a:cubicBezTo>
                  <a:cubicBezTo>
                    <a:pt x="1831947" y="790324"/>
                    <a:pt x="141204" y="811840"/>
                    <a:pt x="60522" y="727572"/>
                  </a:cubicBezTo>
                  <a:cubicBezTo>
                    <a:pt x="-20160" y="643304"/>
                    <a:pt x="-8507" y="399464"/>
                    <a:pt x="28249" y="6059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12" name="文本框 12">
              <a:extLst>
                <a:ext uri="{FF2B5EF4-FFF2-40B4-BE49-F238E27FC236}">
                  <a16:creationId xmlns:a16="http://schemas.microsoft.com/office/drawing/2014/main" id="{42C7F566-CEFC-4CDB-902B-66162F4425BA}"/>
                </a:ext>
              </a:extLst>
            </p:cNvPr>
            <p:cNvSpPr txBox="1"/>
            <p:nvPr/>
          </p:nvSpPr>
          <p:spPr>
            <a:xfrm>
              <a:off x="1945538" y="2417937"/>
              <a:ext cx="1314030" cy="70231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vi-VN" altLang="zh-CN" sz="2400" b="1" dirty="0">
                  <a:solidFill>
                    <a:srgbClr val="FF7707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Tìm hiểu bài</a:t>
              </a:r>
              <a:endParaRPr lang="en-US" altLang="zh-CN" sz="2400" b="1" dirty="0">
                <a:solidFill>
                  <a:srgbClr val="FF7707"/>
                </a:solidFill>
                <a:latin typeface="UTM Avo" panose="02040603050506020204" pitchFamily="18" charset="0"/>
                <a:ea typeface="方正静蕾简体" panose="02000000000000000000" pitchFamily="2" charset="-122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5F73260F-C543-44E0-81F6-C230401A8D5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22" b="5230"/>
          <a:stretch/>
        </p:blipFill>
        <p:spPr>
          <a:xfrm>
            <a:off x="460877" y="1122876"/>
            <a:ext cx="7110884" cy="265568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D29CE46-6958-438A-B52A-479E262604F7}"/>
              </a:ext>
            </a:extLst>
          </p:cNvPr>
          <p:cNvSpPr/>
          <p:nvPr/>
        </p:nvSpPr>
        <p:spPr>
          <a:xfrm>
            <a:off x="7369628" y="1635579"/>
            <a:ext cx="587829" cy="516119"/>
          </a:xfrm>
          <a:prstGeom prst="rect">
            <a:avLst/>
          </a:prstGeom>
          <a:noFill/>
          <a:ln>
            <a:solidFill>
              <a:srgbClr val="6038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DFF85BA-CE84-478E-92D9-5AB0A9650CDB}"/>
              </a:ext>
            </a:extLst>
          </p:cNvPr>
          <p:cNvSpPr/>
          <p:nvPr/>
        </p:nvSpPr>
        <p:spPr>
          <a:xfrm>
            <a:off x="7369628" y="2326823"/>
            <a:ext cx="587829" cy="516119"/>
          </a:xfrm>
          <a:prstGeom prst="rect">
            <a:avLst/>
          </a:prstGeom>
          <a:noFill/>
          <a:ln>
            <a:solidFill>
              <a:srgbClr val="6038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AB28D14-A395-41CF-A4A1-AB5D19D574D6}"/>
              </a:ext>
            </a:extLst>
          </p:cNvPr>
          <p:cNvSpPr/>
          <p:nvPr/>
        </p:nvSpPr>
        <p:spPr>
          <a:xfrm>
            <a:off x="7369628" y="3038881"/>
            <a:ext cx="587829" cy="516119"/>
          </a:xfrm>
          <a:prstGeom prst="rect">
            <a:avLst/>
          </a:prstGeom>
          <a:noFill/>
          <a:ln>
            <a:solidFill>
              <a:srgbClr val="6038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pic>
        <p:nvPicPr>
          <p:cNvPr id="2050" name="Picture 2" descr="Right Icon #371204 - Free Icons Library">
            <a:extLst>
              <a:ext uri="{FF2B5EF4-FFF2-40B4-BE49-F238E27FC236}">
                <a16:creationId xmlns:a16="http://schemas.microsoft.com/office/drawing/2014/main" id="{6A9BC334-10E7-4157-8166-DC5ECDE24D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5781" y="1316475"/>
            <a:ext cx="1056657" cy="1056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Right Icon #371204 - Free Icons Library">
            <a:extLst>
              <a:ext uri="{FF2B5EF4-FFF2-40B4-BE49-F238E27FC236}">
                <a16:creationId xmlns:a16="http://schemas.microsoft.com/office/drawing/2014/main" id="{24182B6C-DA6B-4B9E-B1D2-CB44794FFB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401" y="2705748"/>
            <a:ext cx="1056657" cy="1056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False Icon #45819 - Free Icons Library">
            <a:extLst>
              <a:ext uri="{FF2B5EF4-FFF2-40B4-BE49-F238E27FC236}">
                <a16:creationId xmlns:a16="http://schemas.microsoft.com/office/drawing/2014/main" id="{A2D16417-982A-4ED0-983F-D8BFAC9BD1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1164" y="2124061"/>
            <a:ext cx="921216" cy="92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39957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97"/>
          <a:stretch/>
        </p:blipFill>
        <p:spPr>
          <a:xfrm>
            <a:off x="0" y="-1"/>
            <a:ext cx="9144000" cy="5739721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8596" y="2240641"/>
            <a:ext cx="4810125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79066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4" descr="NGANG1">
            <a:hlinkClick r:id="rId17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0177" y="901570"/>
            <a:ext cx="64426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579" name="Group 2"/>
          <p:cNvGrpSpPr>
            <a:grpSpLocks/>
          </p:cNvGrpSpPr>
          <p:nvPr/>
        </p:nvGrpSpPr>
        <p:grpSpPr bwMode="auto">
          <a:xfrm rot="5400000">
            <a:off x="7921363" y="523347"/>
            <a:ext cx="616479" cy="609600"/>
            <a:chOff x="2928" y="144"/>
            <a:chExt cx="1392" cy="288"/>
          </a:xfrm>
        </p:grpSpPr>
        <p:sp>
          <p:nvSpPr>
            <p:cNvPr id="137219" name="AutoShape 3"/>
            <p:cNvSpPr>
              <a:spLocks noChangeArrowheads="1"/>
            </p:cNvSpPr>
            <p:nvPr/>
          </p:nvSpPr>
          <p:spPr bwMode="auto">
            <a:xfrm>
              <a:off x="2928" y="144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7220" name="AutoShape 4"/>
            <p:cNvSpPr>
              <a:spLocks noChangeArrowheads="1"/>
            </p:cNvSpPr>
            <p:nvPr/>
          </p:nvSpPr>
          <p:spPr bwMode="auto">
            <a:xfrm>
              <a:off x="2928" y="385"/>
              <a:ext cx="1392" cy="47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24580" name="Group 5"/>
          <p:cNvGrpSpPr>
            <a:grpSpLocks/>
          </p:cNvGrpSpPr>
          <p:nvPr/>
        </p:nvGrpSpPr>
        <p:grpSpPr bwMode="auto">
          <a:xfrm rot="5400000">
            <a:off x="1006213" y="626269"/>
            <a:ext cx="616479" cy="342900"/>
            <a:chOff x="2928" y="144"/>
            <a:chExt cx="1392" cy="288"/>
          </a:xfrm>
        </p:grpSpPr>
        <p:sp>
          <p:nvSpPr>
            <p:cNvPr id="137222" name="AutoShape 6"/>
            <p:cNvSpPr>
              <a:spLocks noChangeArrowheads="1"/>
            </p:cNvSpPr>
            <p:nvPr/>
          </p:nvSpPr>
          <p:spPr bwMode="auto">
            <a:xfrm>
              <a:off x="2928" y="144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7223" name="AutoShape 7"/>
            <p:cNvSpPr>
              <a:spLocks noChangeArrowheads="1"/>
            </p:cNvSpPr>
            <p:nvPr/>
          </p:nvSpPr>
          <p:spPr bwMode="auto">
            <a:xfrm>
              <a:off x="2928" y="391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24581" name="Group 8"/>
          <p:cNvGrpSpPr>
            <a:grpSpLocks/>
          </p:cNvGrpSpPr>
          <p:nvPr/>
        </p:nvGrpSpPr>
        <p:grpSpPr bwMode="auto">
          <a:xfrm rot="5400000">
            <a:off x="350576" y="583937"/>
            <a:ext cx="616479" cy="358775"/>
            <a:chOff x="2928" y="144"/>
            <a:chExt cx="1392" cy="288"/>
          </a:xfrm>
        </p:grpSpPr>
        <p:sp>
          <p:nvSpPr>
            <p:cNvPr id="137225" name="AutoShape 9"/>
            <p:cNvSpPr>
              <a:spLocks noChangeArrowheads="1"/>
            </p:cNvSpPr>
            <p:nvPr/>
          </p:nvSpPr>
          <p:spPr bwMode="auto">
            <a:xfrm>
              <a:off x="2928" y="143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7226" name="AutoShape 10"/>
            <p:cNvSpPr>
              <a:spLocks noChangeArrowheads="1"/>
            </p:cNvSpPr>
            <p:nvPr/>
          </p:nvSpPr>
          <p:spPr bwMode="auto">
            <a:xfrm>
              <a:off x="2928" y="392"/>
              <a:ext cx="1392" cy="47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24582" name="Group 11"/>
          <p:cNvGrpSpPr>
            <a:grpSpLocks/>
          </p:cNvGrpSpPr>
          <p:nvPr/>
        </p:nvGrpSpPr>
        <p:grpSpPr bwMode="auto">
          <a:xfrm>
            <a:off x="1214439" y="164042"/>
            <a:ext cx="7700962" cy="1148292"/>
            <a:chOff x="766" y="149"/>
            <a:chExt cx="4851" cy="868"/>
          </a:xfrm>
        </p:grpSpPr>
        <p:pic>
          <p:nvPicPr>
            <p:cNvPr id="24622" name="Picture 12" descr="NGANG1">
              <a:hlinkClick r:id="rId17" action="ppaction://hlinkpres?slideindex=1&amp;slidetitle="/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4" y="149"/>
              <a:ext cx="2673" cy="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23" name="Picture 13" descr="NGANG1">
              <a:hlinkClick r:id="rId17" action="ppaction://hlinkpres?slideindex=1&amp;slidetitle="/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091" y="480"/>
              <a:ext cx="170" cy="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24" name="Picture 14" descr="NGANG1">
              <a:hlinkClick r:id="rId17" action="ppaction://hlinkpres?slideindex=1&amp;slidetitle="/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90" y="706"/>
              <a:ext cx="487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7232" name="AutoShape 16"/>
          <p:cNvSpPr>
            <a:spLocks noChangeArrowheads="1"/>
          </p:cNvSpPr>
          <p:nvPr/>
        </p:nvSpPr>
        <p:spPr bwMode="auto">
          <a:xfrm>
            <a:off x="1930856" y="812271"/>
            <a:ext cx="7010400" cy="4699000"/>
          </a:xfrm>
          <a:prstGeom prst="roundRect">
            <a:avLst>
              <a:gd name="adj" fmla="val 3509"/>
            </a:avLst>
          </a:prstGeom>
          <a:solidFill>
            <a:schemeClr val="bg1"/>
          </a:solidFill>
          <a:ln w="57150" cmpd="thinThick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lIns="71323" tIns="35662" rIns="71323" bIns="35662" anchor="ctr"/>
          <a:lstStyle/>
          <a:p>
            <a:pPr>
              <a:defRPr/>
            </a:pPr>
            <a:endParaRPr lang="en-US" sz="250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4584" name="Rectangle 18"/>
          <p:cNvSpPr>
            <a:spLocks noChangeArrowheads="1"/>
          </p:cNvSpPr>
          <p:nvPr/>
        </p:nvSpPr>
        <p:spPr bwMode="auto">
          <a:xfrm>
            <a:off x="131763" y="904875"/>
            <a:ext cx="1592262" cy="4606396"/>
          </a:xfrm>
          <a:prstGeom prst="rect">
            <a:avLst/>
          </a:prstGeom>
          <a:solidFill>
            <a:srgbClr val="00B050"/>
          </a:solidFill>
          <a:ln w="57150" cmpd="thinThick">
            <a:solidFill>
              <a:srgbClr val="FF3399"/>
            </a:solidFill>
            <a:miter lim="800000"/>
            <a:headEnd/>
            <a:tailEnd/>
          </a:ln>
        </p:spPr>
        <p:txBody>
          <a:bodyPr wrap="none" lIns="71323" tIns="35662" rIns="71323" bIns="35662" anchor="ctr"/>
          <a:lstStyle/>
          <a:p>
            <a:endParaRPr lang="en-US"/>
          </a:p>
        </p:txBody>
      </p:sp>
      <p:grpSp>
        <p:nvGrpSpPr>
          <p:cNvPr id="24585" name="Group 19"/>
          <p:cNvGrpSpPr>
            <a:grpSpLocks/>
          </p:cNvGrpSpPr>
          <p:nvPr/>
        </p:nvGrpSpPr>
        <p:grpSpPr bwMode="auto">
          <a:xfrm>
            <a:off x="4641850" y="129648"/>
            <a:ext cx="4273550" cy="390261"/>
            <a:chOff x="2928" y="144"/>
            <a:chExt cx="1392" cy="288"/>
          </a:xfrm>
        </p:grpSpPr>
        <p:sp>
          <p:nvSpPr>
            <p:cNvPr id="137236" name="AutoShape 20"/>
            <p:cNvSpPr>
              <a:spLocks noChangeArrowheads="1"/>
            </p:cNvSpPr>
            <p:nvPr/>
          </p:nvSpPr>
          <p:spPr bwMode="auto">
            <a:xfrm>
              <a:off x="2928" y="144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7237" name="AutoShape 21"/>
            <p:cNvSpPr>
              <a:spLocks noChangeArrowheads="1"/>
            </p:cNvSpPr>
            <p:nvPr/>
          </p:nvSpPr>
          <p:spPr bwMode="auto">
            <a:xfrm>
              <a:off x="2928" y="385"/>
              <a:ext cx="1392" cy="47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4586" name="AutoShape 22"/>
          <p:cNvSpPr>
            <a:spLocks noChangeArrowheads="1"/>
          </p:cNvSpPr>
          <p:nvPr/>
        </p:nvSpPr>
        <p:spPr bwMode="auto">
          <a:xfrm>
            <a:off x="63500" y="18523"/>
            <a:ext cx="4578350" cy="649553"/>
          </a:xfrm>
          <a:prstGeom prst="roundRect">
            <a:avLst>
              <a:gd name="adj" fmla="val 28685"/>
            </a:avLst>
          </a:prstGeom>
          <a:gradFill rotWithShape="1">
            <a:gsLst>
              <a:gs pos="0">
                <a:srgbClr val="FF0000">
                  <a:alpha val="85001"/>
                </a:srgbClr>
              </a:gs>
              <a:gs pos="100000">
                <a:schemeClr val="tx1"/>
              </a:gs>
            </a:gsLst>
            <a:lin ang="5400000" scaled="1"/>
          </a:gradFill>
          <a:ln w="57150" cmpd="thickThin">
            <a:solidFill>
              <a:srgbClr val="FFCC66"/>
            </a:solidFill>
            <a:round/>
            <a:headEnd/>
            <a:tailEnd/>
          </a:ln>
        </p:spPr>
        <p:txBody>
          <a:bodyPr wrap="none" lIns="71323" tIns="35662" rIns="71323" bIns="35662" anchor="ctr"/>
          <a:lstStyle/>
          <a:p>
            <a:pPr algn="r"/>
            <a:endParaRPr lang="en-US"/>
          </a:p>
        </p:txBody>
      </p:sp>
      <p:sp>
        <p:nvSpPr>
          <p:cNvPr id="24587" name="WordArt 25"/>
          <p:cNvSpPr>
            <a:spLocks noChangeArrowheads="1" noChangeShapeType="1" noTextEdit="1"/>
          </p:cNvSpPr>
          <p:nvPr/>
        </p:nvSpPr>
        <p:spPr bwMode="auto">
          <a:xfrm>
            <a:off x="603250" y="161397"/>
            <a:ext cx="3505200" cy="36115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1323" tIns="35662" rIns="71323" bIns="35662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2200" kern="10" dirty="0" err="1">
                <a:solidFill>
                  <a:srgbClr val="FFFF00"/>
                </a:solidFill>
                <a:latin typeface="+mj-lt"/>
                <a:ea typeface="+mj-lt"/>
                <a:cs typeface="+mj-lt"/>
              </a:rPr>
              <a:t>Câu</a:t>
            </a:r>
            <a:r>
              <a:rPr lang="en-US" sz="2200" kern="10" dirty="0">
                <a:solidFill>
                  <a:srgbClr val="FFFF00"/>
                </a:solidFill>
                <a:latin typeface="+mj-lt"/>
                <a:ea typeface="+mj-lt"/>
                <a:cs typeface="+mj-lt"/>
              </a:rPr>
              <a:t> </a:t>
            </a:r>
            <a:r>
              <a:rPr lang="en-US" sz="2200" kern="10" dirty="0" err="1">
                <a:solidFill>
                  <a:srgbClr val="FFFF00"/>
                </a:solidFill>
                <a:latin typeface="+mj-lt"/>
                <a:ea typeface="+mj-lt"/>
                <a:cs typeface="+mj-lt"/>
              </a:rPr>
              <a:t>hỏi</a:t>
            </a:r>
            <a:r>
              <a:rPr lang="en-US" sz="2200" kern="10" dirty="0">
                <a:solidFill>
                  <a:srgbClr val="FFFF00"/>
                </a:solidFill>
                <a:latin typeface="+mj-lt"/>
                <a:ea typeface="+mj-lt"/>
                <a:cs typeface="+mj-lt"/>
              </a:rPr>
              <a:t> 1</a:t>
            </a:r>
          </a:p>
        </p:txBody>
      </p:sp>
      <p:sp>
        <p:nvSpPr>
          <p:cNvPr id="24588" name="WordArt 48"/>
          <p:cNvSpPr>
            <a:spLocks noChangeArrowheads="1" noChangeShapeType="1" noTextEdit="1"/>
          </p:cNvSpPr>
          <p:nvPr/>
        </p:nvSpPr>
        <p:spPr bwMode="auto">
          <a:xfrm>
            <a:off x="5686425" y="1333502"/>
            <a:ext cx="381000" cy="277813"/>
          </a:xfrm>
          <a:prstGeom prst="rect">
            <a:avLst/>
          </a:prstGeom>
        </p:spPr>
        <p:txBody>
          <a:bodyPr wrap="none" lIns="71323" tIns="35662" rIns="71323" bIns="35662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en-US" sz="2800" kern="10">
              <a:ln w="25400">
                <a:solidFill>
                  <a:srgbClr val="000000"/>
                </a:solidFill>
                <a:round/>
                <a:headEnd/>
                <a:tailEnd/>
              </a:ln>
              <a:solidFill>
                <a:srgbClr val="CC0000"/>
              </a:solidFill>
              <a:latin typeface="Arial Black"/>
            </a:endParaRPr>
          </a:p>
        </p:txBody>
      </p:sp>
      <p:sp>
        <p:nvSpPr>
          <p:cNvPr id="25613" name="TextBox 40"/>
          <p:cNvSpPr txBox="1">
            <a:spLocks noChangeArrowheads="1"/>
          </p:cNvSpPr>
          <p:nvPr/>
        </p:nvSpPr>
        <p:spPr bwMode="auto">
          <a:xfrm>
            <a:off x="1930856" y="1055916"/>
            <a:ext cx="7010400" cy="502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323" tIns="35662" rIns="71323" bIns="3566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it-IT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Từ nào chứa vần ai?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614" name="AutoShape 46"/>
          <p:cNvSpPr>
            <a:spLocks noChangeArrowheads="1"/>
          </p:cNvSpPr>
          <p:nvPr/>
        </p:nvSpPr>
        <p:spPr bwMode="auto">
          <a:xfrm>
            <a:off x="304800" y="1143000"/>
            <a:ext cx="1219200" cy="952500"/>
          </a:xfrm>
          <a:prstGeom prst="hexagon">
            <a:avLst>
              <a:gd name="adj" fmla="val 26667"/>
              <a:gd name="vf" fmla="val 115470"/>
            </a:avLst>
          </a:prstGeom>
          <a:solidFill>
            <a:srgbClr val="FFFF00"/>
          </a:solidFill>
          <a:ln w="38100" cmpd="dbl" algn="ctr">
            <a:solidFill>
              <a:srgbClr val="FF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lIns="71323" tIns="35662" rIns="71323" bIns="35662" anchor="ctr"/>
          <a:lstStyle/>
          <a:p>
            <a:pPr>
              <a:defRPr/>
            </a:pPr>
            <a:endParaRPr lang="en-US"/>
          </a:p>
        </p:txBody>
      </p:sp>
      <p:pic>
        <p:nvPicPr>
          <p:cNvPr id="33" name="Picture 10" descr="11"/>
          <p:cNvPicPr>
            <a:picLocks noChangeAspect="1" noChangeArrowheads="1" noCrop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3" y="1333500"/>
            <a:ext cx="606425" cy="556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1" descr="2"/>
          <p:cNvPicPr>
            <a:picLocks noChangeAspect="1" noChangeArrowheads="1" noCrop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3" y="1270000"/>
            <a:ext cx="512763" cy="543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2" descr="3"/>
          <p:cNvPicPr>
            <a:picLocks noChangeAspect="1" noChangeArrowheads="1" noCrop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" y="1270001"/>
            <a:ext cx="520700" cy="559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3" descr="4"/>
          <p:cNvPicPr>
            <a:picLocks noChangeAspect="1" noChangeArrowheads="1" noCrop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1333501"/>
            <a:ext cx="520700" cy="559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4" descr="5"/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3" y="1270001"/>
            <a:ext cx="582613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22" descr="bell"/>
          <p:cNvPicPr>
            <a:picLocks noChangeAspect="1" noChangeArrowheads="1" noCrop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" y="1255449"/>
            <a:ext cx="768350" cy="588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99" name="AutoShape 2" descr="Kết quả hình ảnh cho chào cô vào lớp"/>
          <p:cNvSpPr>
            <a:spLocks noChangeAspect="1" noChangeArrowheads="1"/>
          </p:cNvSpPr>
          <p:nvPr/>
        </p:nvSpPr>
        <p:spPr bwMode="auto">
          <a:xfrm>
            <a:off x="155575" y="-120386"/>
            <a:ext cx="304800" cy="254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323" tIns="35662" rIns="71323" bIns="35662"/>
          <a:lstStyle/>
          <a:p>
            <a:endParaRPr lang="en-US"/>
          </a:p>
        </p:txBody>
      </p:sp>
      <p:sp>
        <p:nvSpPr>
          <p:cNvPr id="42" name="Flowchart: Terminator 41"/>
          <p:cNvSpPr/>
          <p:nvPr>
            <p:custDataLst>
              <p:tags r:id="rId1"/>
            </p:custDataLst>
          </p:nvPr>
        </p:nvSpPr>
        <p:spPr>
          <a:xfrm>
            <a:off x="2308681" y="2943276"/>
            <a:ext cx="2869975" cy="670781"/>
          </a:xfrm>
          <a:prstGeom prst="flowChartTerminator">
            <a:avLst/>
          </a:prstGeom>
          <a:solidFill>
            <a:srgbClr val="002060"/>
          </a:solidFill>
          <a:ln w="25400" cap="flat" cmpd="sng" algn="ctr">
            <a:solidFill>
              <a:schemeClr val="accent6">
                <a:shade val="50000"/>
              </a:scheme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1323" tIns="35662" rIns="71323" bIns="35662" anchor="ctr"/>
          <a:lstStyle/>
          <a:p>
            <a:pPr marL="267462" indent="-267462" algn="ctr"/>
            <a:r>
              <a:rPr lang="en-US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C.</a:t>
            </a:r>
            <a:r>
              <a:rPr lang="vi-VN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lá chanh</a:t>
            </a:r>
            <a:endParaRPr lang="en-US" sz="24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Flowchart: Terminator 42"/>
          <p:cNvSpPr/>
          <p:nvPr>
            <p:custDataLst>
              <p:tags r:id="rId2"/>
            </p:custDataLst>
          </p:nvPr>
        </p:nvSpPr>
        <p:spPr>
          <a:xfrm>
            <a:off x="5759904" y="1902709"/>
            <a:ext cx="2895600" cy="724378"/>
          </a:xfrm>
          <a:prstGeom prst="flowChartTerminator">
            <a:avLst/>
          </a:prstGeom>
          <a:solidFill>
            <a:srgbClr val="002060"/>
          </a:solidFill>
          <a:ln w="25400" cap="flat" cmpd="sng" algn="ctr">
            <a:solidFill>
              <a:schemeClr val="accent6">
                <a:shade val="50000"/>
              </a:scheme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1323" tIns="35662" rIns="71323" bIns="35662" anchor="ctr"/>
          <a:lstStyle/>
          <a:p>
            <a:pPr marL="267462" indent="-267462" algn="ctr"/>
            <a:r>
              <a:rPr lang="en-US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B. </a:t>
            </a:r>
            <a:r>
              <a:rPr lang="vi-VN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hoa đào</a:t>
            </a:r>
            <a:endParaRPr lang="en-US" sz="24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Flowchart: Terminator 43"/>
          <p:cNvSpPr/>
          <p:nvPr>
            <p:custDataLst>
              <p:tags r:id="rId3"/>
            </p:custDataLst>
          </p:nvPr>
        </p:nvSpPr>
        <p:spPr>
          <a:xfrm>
            <a:off x="2283056" y="1946251"/>
            <a:ext cx="2895600" cy="670780"/>
          </a:xfrm>
          <a:prstGeom prst="flowChartTerminator">
            <a:avLst/>
          </a:prstGeom>
          <a:solidFill>
            <a:srgbClr val="002060"/>
          </a:solidFill>
          <a:ln w="25400" cap="flat" cmpd="sng" algn="ctr">
            <a:solidFill>
              <a:schemeClr val="accent6">
                <a:shade val="50000"/>
              </a:scheme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1323" tIns="35662" rIns="71323" bIns="35662" anchor="ctr"/>
          <a:lstStyle/>
          <a:p>
            <a:pPr algn="ctr">
              <a:defRPr/>
            </a:pPr>
            <a:r>
              <a:rPr lang="en-US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A. </a:t>
            </a:r>
            <a:r>
              <a:rPr lang="en-US" sz="2400" b="1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hoa</a:t>
            </a:r>
            <a:r>
              <a:rPr lang="en-US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mai</a:t>
            </a:r>
            <a:endParaRPr lang="en-US" sz="24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Flowchart: Terminator 46"/>
          <p:cNvSpPr/>
          <p:nvPr>
            <p:custDataLst>
              <p:tags r:id="rId4"/>
            </p:custDataLst>
          </p:nvPr>
        </p:nvSpPr>
        <p:spPr>
          <a:xfrm>
            <a:off x="5785529" y="2943276"/>
            <a:ext cx="2869975" cy="706714"/>
          </a:xfrm>
          <a:prstGeom prst="flowChartTerminator">
            <a:avLst/>
          </a:prstGeom>
          <a:solidFill>
            <a:srgbClr val="002060"/>
          </a:solidFill>
          <a:ln w="25400" cap="flat" cmpd="sng" algn="ctr">
            <a:solidFill>
              <a:schemeClr val="accent6">
                <a:shade val="50000"/>
              </a:scheme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1323" tIns="35662" rIns="71323" bIns="35662" anchor="ctr"/>
          <a:lstStyle/>
          <a:p>
            <a:pPr algn="ctr">
              <a:defRPr/>
            </a:pPr>
            <a:r>
              <a:rPr lang="en-US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D. </a:t>
            </a:r>
            <a:r>
              <a:rPr lang="vi-VN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xe máy</a:t>
            </a:r>
            <a:endParaRPr lang="en-US" sz="24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8" name="Picture 4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623" y="3982728"/>
            <a:ext cx="1214437" cy="1013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4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623" y="3982728"/>
            <a:ext cx="1214437" cy="1013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4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623" y="3988021"/>
            <a:ext cx="1214437" cy="1012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5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623" y="3982728"/>
            <a:ext cx="1214437" cy="1013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2364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6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6000"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6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6000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"/>
                                            </p:cond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"/>
                                            </p:cond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7"/>
                                            </p:cond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3"/>
                                            </p:cond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DOOR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 nodeType="clickPar">
                      <p:stCondLst>
                        <p:cond delay="0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Nhac hieu thua cuo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 nodeType="clickPar">
                      <p:stCondLst>
                        <p:cond delay="0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Nhac hieu thua cuo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 nodeType="clickPar">
                      <p:stCondLst>
                        <p:cond delay="0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Nhac hieu thua cuo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 nodeType="clickPar">
                      <p:stCondLst>
                        <p:cond delay="0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Tieng vo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4" descr="NGANG1">
            <a:hlinkClick r:id="rId17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0177" y="901570"/>
            <a:ext cx="64426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579" name="Group 2"/>
          <p:cNvGrpSpPr>
            <a:grpSpLocks/>
          </p:cNvGrpSpPr>
          <p:nvPr/>
        </p:nvGrpSpPr>
        <p:grpSpPr bwMode="auto">
          <a:xfrm rot="5400000">
            <a:off x="7921363" y="523347"/>
            <a:ext cx="616479" cy="609600"/>
            <a:chOff x="2928" y="144"/>
            <a:chExt cx="1392" cy="288"/>
          </a:xfrm>
        </p:grpSpPr>
        <p:sp>
          <p:nvSpPr>
            <p:cNvPr id="137219" name="AutoShape 3"/>
            <p:cNvSpPr>
              <a:spLocks noChangeArrowheads="1"/>
            </p:cNvSpPr>
            <p:nvPr/>
          </p:nvSpPr>
          <p:spPr bwMode="auto">
            <a:xfrm>
              <a:off x="2928" y="144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7220" name="AutoShape 4"/>
            <p:cNvSpPr>
              <a:spLocks noChangeArrowheads="1"/>
            </p:cNvSpPr>
            <p:nvPr/>
          </p:nvSpPr>
          <p:spPr bwMode="auto">
            <a:xfrm>
              <a:off x="2928" y="385"/>
              <a:ext cx="1392" cy="47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24580" name="Group 5"/>
          <p:cNvGrpSpPr>
            <a:grpSpLocks/>
          </p:cNvGrpSpPr>
          <p:nvPr/>
        </p:nvGrpSpPr>
        <p:grpSpPr bwMode="auto">
          <a:xfrm rot="5400000">
            <a:off x="1006213" y="626269"/>
            <a:ext cx="616479" cy="342900"/>
            <a:chOff x="2928" y="144"/>
            <a:chExt cx="1392" cy="288"/>
          </a:xfrm>
        </p:grpSpPr>
        <p:sp>
          <p:nvSpPr>
            <p:cNvPr id="137222" name="AutoShape 6"/>
            <p:cNvSpPr>
              <a:spLocks noChangeArrowheads="1"/>
            </p:cNvSpPr>
            <p:nvPr/>
          </p:nvSpPr>
          <p:spPr bwMode="auto">
            <a:xfrm>
              <a:off x="2928" y="144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7223" name="AutoShape 7"/>
            <p:cNvSpPr>
              <a:spLocks noChangeArrowheads="1"/>
            </p:cNvSpPr>
            <p:nvPr/>
          </p:nvSpPr>
          <p:spPr bwMode="auto">
            <a:xfrm>
              <a:off x="2928" y="391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24581" name="Group 8"/>
          <p:cNvGrpSpPr>
            <a:grpSpLocks/>
          </p:cNvGrpSpPr>
          <p:nvPr/>
        </p:nvGrpSpPr>
        <p:grpSpPr bwMode="auto">
          <a:xfrm rot="5400000">
            <a:off x="350576" y="583937"/>
            <a:ext cx="616479" cy="358775"/>
            <a:chOff x="2928" y="144"/>
            <a:chExt cx="1392" cy="288"/>
          </a:xfrm>
        </p:grpSpPr>
        <p:sp>
          <p:nvSpPr>
            <p:cNvPr id="137225" name="AutoShape 9"/>
            <p:cNvSpPr>
              <a:spLocks noChangeArrowheads="1"/>
            </p:cNvSpPr>
            <p:nvPr/>
          </p:nvSpPr>
          <p:spPr bwMode="auto">
            <a:xfrm>
              <a:off x="2928" y="143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7226" name="AutoShape 10"/>
            <p:cNvSpPr>
              <a:spLocks noChangeArrowheads="1"/>
            </p:cNvSpPr>
            <p:nvPr/>
          </p:nvSpPr>
          <p:spPr bwMode="auto">
            <a:xfrm>
              <a:off x="2928" y="392"/>
              <a:ext cx="1392" cy="47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24582" name="Group 11"/>
          <p:cNvGrpSpPr>
            <a:grpSpLocks/>
          </p:cNvGrpSpPr>
          <p:nvPr/>
        </p:nvGrpSpPr>
        <p:grpSpPr bwMode="auto">
          <a:xfrm>
            <a:off x="1214439" y="164042"/>
            <a:ext cx="7700962" cy="1148292"/>
            <a:chOff x="766" y="149"/>
            <a:chExt cx="4851" cy="868"/>
          </a:xfrm>
        </p:grpSpPr>
        <p:pic>
          <p:nvPicPr>
            <p:cNvPr id="24622" name="Picture 12" descr="NGANG1">
              <a:hlinkClick r:id="rId17" action="ppaction://hlinkpres?slideindex=1&amp;slidetitle="/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4" y="149"/>
              <a:ext cx="2673" cy="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23" name="Picture 13" descr="NGANG1">
              <a:hlinkClick r:id="rId17" action="ppaction://hlinkpres?slideindex=1&amp;slidetitle="/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091" y="480"/>
              <a:ext cx="170" cy="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24" name="Picture 14" descr="NGANG1">
              <a:hlinkClick r:id="rId17" action="ppaction://hlinkpres?slideindex=1&amp;slidetitle="/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90" y="706"/>
              <a:ext cx="487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7232" name="AutoShape 16"/>
          <p:cNvSpPr>
            <a:spLocks noChangeArrowheads="1"/>
          </p:cNvSpPr>
          <p:nvPr/>
        </p:nvSpPr>
        <p:spPr bwMode="auto">
          <a:xfrm>
            <a:off x="1905000" y="858573"/>
            <a:ext cx="7010400" cy="4699000"/>
          </a:xfrm>
          <a:prstGeom prst="roundRect">
            <a:avLst>
              <a:gd name="adj" fmla="val 3509"/>
            </a:avLst>
          </a:prstGeom>
          <a:solidFill>
            <a:schemeClr val="bg1"/>
          </a:solidFill>
          <a:ln w="57150" cmpd="thinThick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lIns="71323" tIns="35662" rIns="71323" bIns="35662" anchor="ctr"/>
          <a:lstStyle/>
          <a:p>
            <a:pPr>
              <a:defRPr/>
            </a:pPr>
            <a:endParaRPr lang="en-US" sz="250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4584" name="Rectangle 18"/>
          <p:cNvSpPr>
            <a:spLocks noChangeArrowheads="1"/>
          </p:cNvSpPr>
          <p:nvPr/>
        </p:nvSpPr>
        <p:spPr bwMode="auto">
          <a:xfrm>
            <a:off x="131763" y="904875"/>
            <a:ext cx="1592262" cy="4606396"/>
          </a:xfrm>
          <a:prstGeom prst="rect">
            <a:avLst/>
          </a:prstGeom>
          <a:solidFill>
            <a:srgbClr val="00B050"/>
          </a:solidFill>
          <a:ln w="57150" cmpd="thinThick">
            <a:solidFill>
              <a:srgbClr val="FF3399"/>
            </a:solidFill>
            <a:miter lim="800000"/>
            <a:headEnd/>
            <a:tailEnd/>
          </a:ln>
        </p:spPr>
        <p:txBody>
          <a:bodyPr wrap="none" lIns="71323" tIns="35662" rIns="71323" bIns="35662" anchor="ctr"/>
          <a:lstStyle/>
          <a:p>
            <a:endParaRPr lang="en-US"/>
          </a:p>
        </p:txBody>
      </p:sp>
      <p:grpSp>
        <p:nvGrpSpPr>
          <p:cNvPr id="24585" name="Group 19"/>
          <p:cNvGrpSpPr>
            <a:grpSpLocks/>
          </p:cNvGrpSpPr>
          <p:nvPr/>
        </p:nvGrpSpPr>
        <p:grpSpPr bwMode="auto">
          <a:xfrm>
            <a:off x="4641850" y="129648"/>
            <a:ext cx="4273550" cy="390261"/>
            <a:chOff x="2928" y="144"/>
            <a:chExt cx="1392" cy="288"/>
          </a:xfrm>
        </p:grpSpPr>
        <p:sp>
          <p:nvSpPr>
            <p:cNvPr id="137236" name="AutoShape 20"/>
            <p:cNvSpPr>
              <a:spLocks noChangeArrowheads="1"/>
            </p:cNvSpPr>
            <p:nvPr/>
          </p:nvSpPr>
          <p:spPr bwMode="auto">
            <a:xfrm>
              <a:off x="2928" y="144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7237" name="AutoShape 21"/>
            <p:cNvSpPr>
              <a:spLocks noChangeArrowheads="1"/>
            </p:cNvSpPr>
            <p:nvPr/>
          </p:nvSpPr>
          <p:spPr bwMode="auto">
            <a:xfrm>
              <a:off x="2928" y="385"/>
              <a:ext cx="1392" cy="47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4586" name="AutoShape 22"/>
          <p:cNvSpPr>
            <a:spLocks noChangeArrowheads="1"/>
          </p:cNvSpPr>
          <p:nvPr/>
        </p:nvSpPr>
        <p:spPr bwMode="auto">
          <a:xfrm>
            <a:off x="63500" y="18523"/>
            <a:ext cx="4578350" cy="649553"/>
          </a:xfrm>
          <a:prstGeom prst="roundRect">
            <a:avLst>
              <a:gd name="adj" fmla="val 28685"/>
            </a:avLst>
          </a:prstGeom>
          <a:gradFill rotWithShape="1">
            <a:gsLst>
              <a:gs pos="0">
                <a:srgbClr val="FF0000">
                  <a:alpha val="85001"/>
                </a:srgbClr>
              </a:gs>
              <a:gs pos="100000">
                <a:schemeClr val="tx1"/>
              </a:gs>
            </a:gsLst>
            <a:lin ang="5400000" scaled="1"/>
          </a:gradFill>
          <a:ln w="57150" cmpd="thickThin">
            <a:solidFill>
              <a:srgbClr val="FFCC66"/>
            </a:solidFill>
            <a:round/>
            <a:headEnd/>
            <a:tailEnd/>
          </a:ln>
        </p:spPr>
        <p:txBody>
          <a:bodyPr wrap="none" lIns="71323" tIns="35662" rIns="71323" bIns="35662" anchor="ctr"/>
          <a:lstStyle/>
          <a:p>
            <a:pPr algn="r"/>
            <a:endParaRPr lang="en-US"/>
          </a:p>
        </p:txBody>
      </p:sp>
      <p:sp>
        <p:nvSpPr>
          <p:cNvPr id="24587" name="WordArt 25"/>
          <p:cNvSpPr>
            <a:spLocks noChangeArrowheads="1" noChangeShapeType="1" noTextEdit="1"/>
          </p:cNvSpPr>
          <p:nvPr/>
        </p:nvSpPr>
        <p:spPr bwMode="auto">
          <a:xfrm>
            <a:off x="603250" y="161397"/>
            <a:ext cx="3505200" cy="36115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1323" tIns="35662" rIns="71323" bIns="35662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2200" kern="10" dirty="0" err="1">
                <a:solidFill>
                  <a:srgbClr val="FFFF00"/>
                </a:solidFill>
                <a:latin typeface="+mj-lt"/>
                <a:ea typeface="+mj-lt"/>
                <a:cs typeface="+mj-lt"/>
              </a:rPr>
              <a:t>Câu</a:t>
            </a:r>
            <a:r>
              <a:rPr lang="en-US" sz="2200" kern="10" dirty="0">
                <a:solidFill>
                  <a:srgbClr val="FFFF00"/>
                </a:solidFill>
                <a:latin typeface="+mj-lt"/>
                <a:ea typeface="+mj-lt"/>
                <a:cs typeface="+mj-lt"/>
              </a:rPr>
              <a:t> </a:t>
            </a:r>
            <a:r>
              <a:rPr lang="en-US" sz="2200" kern="10" dirty="0" err="1">
                <a:solidFill>
                  <a:srgbClr val="FFFF00"/>
                </a:solidFill>
                <a:latin typeface="+mj-lt"/>
                <a:ea typeface="+mj-lt"/>
                <a:cs typeface="+mj-lt"/>
              </a:rPr>
              <a:t>hỏi</a:t>
            </a:r>
            <a:r>
              <a:rPr lang="en-US" sz="2200" kern="10" dirty="0">
                <a:solidFill>
                  <a:srgbClr val="FFFF00"/>
                </a:solidFill>
                <a:latin typeface="+mj-lt"/>
                <a:ea typeface="+mj-lt"/>
                <a:cs typeface="+mj-lt"/>
              </a:rPr>
              <a:t> 2</a:t>
            </a:r>
          </a:p>
        </p:txBody>
      </p:sp>
      <p:sp>
        <p:nvSpPr>
          <p:cNvPr id="24588" name="WordArt 48"/>
          <p:cNvSpPr>
            <a:spLocks noChangeArrowheads="1" noChangeShapeType="1" noTextEdit="1"/>
          </p:cNvSpPr>
          <p:nvPr/>
        </p:nvSpPr>
        <p:spPr bwMode="auto">
          <a:xfrm>
            <a:off x="5686425" y="1333502"/>
            <a:ext cx="381000" cy="277813"/>
          </a:xfrm>
          <a:prstGeom prst="rect">
            <a:avLst/>
          </a:prstGeom>
        </p:spPr>
        <p:txBody>
          <a:bodyPr wrap="none" lIns="71323" tIns="35662" rIns="71323" bIns="35662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en-US" sz="2800" kern="10">
              <a:ln w="25400">
                <a:solidFill>
                  <a:srgbClr val="000000"/>
                </a:solidFill>
                <a:round/>
                <a:headEnd/>
                <a:tailEnd/>
              </a:ln>
              <a:solidFill>
                <a:srgbClr val="CC0000"/>
              </a:solidFill>
              <a:latin typeface="Arial Black"/>
            </a:endParaRPr>
          </a:p>
        </p:txBody>
      </p:sp>
      <p:sp>
        <p:nvSpPr>
          <p:cNvPr id="25613" name="TextBox 40"/>
          <p:cNvSpPr txBox="1">
            <a:spLocks noChangeArrowheads="1"/>
          </p:cNvSpPr>
          <p:nvPr/>
        </p:nvSpPr>
        <p:spPr bwMode="auto">
          <a:xfrm>
            <a:off x="1830159" y="993026"/>
            <a:ext cx="7010400" cy="502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323" tIns="35662" rIns="71323" bIns="3566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sz="28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Từ</a:t>
            </a:r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nào</a:t>
            </a:r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chứa</a:t>
            </a:r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vần</a:t>
            </a:r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ay?</a:t>
            </a:r>
          </a:p>
        </p:txBody>
      </p:sp>
      <p:sp>
        <p:nvSpPr>
          <p:cNvPr id="25614" name="AutoShape 46"/>
          <p:cNvSpPr>
            <a:spLocks noChangeArrowheads="1"/>
          </p:cNvSpPr>
          <p:nvPr/>
        </p:nvSpPr>
        <p:spPr bwMode="auto">
          <a:xfrm>
            <a:off x="304800" y="1143000"/>
            <a:ext cx="1219200" cy="952500"/>
          </a:xfrm>
          <a:prstGeom prst="hexagon">
            <a:avLst>
              <a:gd name="adj" fmla="val 26667"/>
              <a:gd name="vf" fmla="val 115470"/>
            </a:avLst>
          </a:prstGeom>
          <a:solidFill>
            <a:srgbClr val="FFFF00"/>
          </a:solidFill>
          <a:ln w="38100" cmpd="dbl" algn="ctr">
            <a:solidFill>
              <a:srgbClr val="FF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lIns="71323" tIns="35662" rIns="71323" bIns="35662" anchor="ctr"/>
          <a:lstStyle/>
          <a:p>
            <a:pPr>
              <a:defRPr/>
            </a:pPr>
            <a:endParaRPr lang="en-US"/>
          </a:p>
        </p:txBody>
      </p:sp>
      <p:pic>
        <p:nvPicPr>
          <p:cNvPr id="33" name="Picture 10" descr="11"/>
          <p:cNvPicPr>
            <a:picLocks noChangeAspect="1" noChangeArrowheads="1" noCrop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3" y="1333500"/>
            <a:ext cx="606425" cy="556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1" descr="2"/>
          <p:cNvPicPr>
            <a:picLocks noChangeAspect="1" noChangeArrowheads="1" noCrop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3" y="1270000"/>
            <a:ext cx="512763" cy="543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2" descr="3"/>
          <p:cNvPicPr>
            <a:picLocks noChangeAspect="1" noChangeArrowheads="1" noCrop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" y="1270001"/>
            <a:ext cx="520700" cy="559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3" descr="4"/>
          <p:cNvPicPr>
            <a:picLocks noChangeAspect="1" noChangeArrowheads="1" noCrop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1333501"/>
            <a:ext cx="520700" cy="559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4" descr="5"/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3" y="1270001"/>
            <a:ext cx="582613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22" descr="bell"/>
          <p:cNvPicPr>
            <a:picLocks noChangeAspect="1" noChangeArrowheads="1" noCrop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" y="1255449"/>
            <a:ext cx="768350" cy="588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99" name="AutoShape 2" descr="Kết quả hình ảnh cho chào cô vào lớp"/>
          <p:cNvSpPr>
            <a:spLocks noChangeAspect="1" noChangeArrowheads="1"/>
          </p:cNvSpPr>
          <p:nvPr/>
        </p:nvSpPr>
        <p:spPr bwMode="auto">
          <a:xfrm>
            <a:off x="155575" y="-120386"/>
            <a:ext cx="304800" cy="254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323" tIns="35662" rIns="71323" bIns="35662"/>
          <a:lstStyle/>
          <a:p>
            <a:endParaRPr lang="en-US"/>
          </a:p>
        </p:txBody>
      </p:sp>
      <p:sp>
        <p:nvSpPr>
          <p:cNvPr id="42" name="Flowchart: Terminator 41"/>
          <p:cNvSpPr/>
          <p:nvPr>
            <p:custDataLst>
              <p:tags r:id="rId1"/>
            </p:custDataLst>
          </p:nvPr>
        </p:nvSpPr>
        <p:spPr>
          <a:xfrm>
            <a:off x="5676224" y="3013793"/>
            <a:ext cx="2869975" cy="601238"/>
          </a:xfrm>
          <a:prstGeom prst="flowChartTerminator">
            <a:avLst/>
          </a:prstGeom>
          <a:solidFill>
            <a:srgbClr val="002060"/>
          </a:solidFill>
          <a:ln w="25400" cap="flat" cmpd="sng" algn="ctr">
            <a:solidFill>
              <a:schemeClr val="accent6">
                <a:shade val="50000"/>
              </a:scheme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1323" tIns="35662" rIns="71323" bIns="35662" anchor="ctr"/>
          <a:lstStyle/>
          <a:p>
            <a:pPr marL="267462" indent="-267462" algn="ctr"/>
            <a:r>
              <a:rPr lang="en-US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D. </a:t>
            </a:r>
            <a:r>
              <a:rPr lang="vi-VN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thảnh thơi</a:t>
            </a:r>
            <a:endParaRPr lang="en-US" sz="24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Flowchart: Terminator 42"/>
          <p:cNvSpPr/>
          <p:nvPr>
            <p:custDataLst>
              <p:tags r:id="rId2"/>
            </p:custDataLst>
          </p:nvPr>
        </p:nvSpPr>
        <p:spPr>
          <a:xfrm>
            <a:off x="5686425" y="2058762"/>
            <a:ext cx="2895600" cy="623456"/>
          </a:xfrm>
          <a:prstGeom prst="flowChartTerminator">
            <a:avLst/>
          </a:prstGeom>
          <a:solidFill>
            <a:srgbClr val="002060"/>
          </a:solidFill>
          <a:ln w="25400" cap="flat" cmpd="sng" algn="ctr">
            <a:solidFill>
              <a:schemeClr val="accent6">
                <a:shade val="50000"/>
              </a:scheme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1323" tIns="35662" rIns="71323" bIns="35662" anchor="ctr"/>
          <a:lstStyle/>
          <a:p>
            <a:pPr marL="267462" indent="-267462" algn="ctr"/>
            <a:r>
              <a:rPr lang="en-US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B. </a:t>
            </a:r>
            <a:r>
              <a:rPr lang="vi-VN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con nai</a:t>
            </a:r>
            <a:endParaRPr lang="en-US" sz="24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Flowchart: Terminator 43"/>
          <p:cNvSpPr/>
          <p:nvPr>
            <p:custDataLst>
              <p:tags r:id="rId3"/>
            </p:custDataLst>
          </p:nvPr>
        </p:nvSpPr>
        <p:spPr>
          <a:xfrm>
            <a:off x="2317525" y="3013793"/>
            <a:ext cx="2895600" cy="601238"/>
          </a:xfrm>
          <a:prstGeom prst="flowChartTerminator">
            <a:avLst/>
          </a:prstGeom>
          <a:solidFill>
            <a:srgbClr val="002060"/>
          </a:solidFill>
          <a:ln w="25400" cap="flat" cmpd="sng" algn="ctr">
            <a:solidFill>
              <a:schemeClr val="accent6">
                <a:shade val="50000"/>
              </a:scheme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1323" tIns="35662" rIns="71323" bIns="35662" anchor="ctr"/>
          <a:lstStyle/>
          <a:p>
            <a:pPr algn="ctr">
              <a:defRPr/>
            </a:pPr>
            <a:r>
              <a:rPr lang="en-US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C. </a:t>
            </a:r>
            <a:r>
              <a:rPr lang="en-US" sz="2400" b="1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hôm</a:t>
            </a:r>
            <a:r>
              <a:rPr lang="en-US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nay</a:t>
            </a:r>
            <a:endParaRPr lang="vi-VN" sz="24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Flowchart: Terminator 46"/>
          <p:cNvSpPr/>
          <p:nvPr>
            <p:custDataLst>
              <p:tags r:id="rId4"/>
            </p:custDataLst>
          </p:nvPr>
        </p:nvSpPr>
        <p:spPr>
          <a:xfrm>
            <a:off x="2302329" y="2070517"/>
            <a:ext cx="2869975" cy="599946"/>
          </a:xfrm>
          <a:prstGeom prst="flowChartTerminator">
            <a:avLst/>
          </a:prstGeom>
          <a:solidFill>
            <a:srgbClr val="002060"/>
          </a:solidFill>
          <a:ln w="25400" cap="flat" cmpd="sng" algn="ctr">
            <a:solidFill>
              <a:schemeClr val="accent6">
                <a:shade val="50000"/>
              </a:scheme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1323" tIns="35662" rIns="71323" bIns="35662" anchor="ctr"/>
          <a:lstStyle/>
          <a:p>
            <a:pPr algn="ctr">
              <a:defRPr/>
            </a:pPr>
            <a:r>
              <a:rPr lang="en-US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A. </a:t>
            </a:r>
            <a:r>
              <a:rPr lang="en-US" sz="2400" b="1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cuốn</a:t>
            </a:r>
            <a:r>
              <a:rPr lang="en-US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sách</a:t>
            </a:r>
            <a:endParaRPr lang="en-US" sz="24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8" name="Picture 4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82" y="3964783"/>
            <a:ext cx="1214437" cy="1013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4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82" y="3964783"/>
            <a:ext cx="1214437" cy="1013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4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82" y="3970076"/>
            <a:ext cx="1214437" cy="1012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5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82" y="3964783"/>
            <a:ext cx="1214437" cy="1013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2" descr="Mèo có thể lây nCoV cho đồng loại"/>
          <p:cNvSpPr>
            <a:spLocks noChangeAspect="1" noChangeArrowheads="1"/>
          </p:cNvSpPr>
          <p:nvPr/>
        </p:nvSpPr>
        <p:spPr bwMode="auto">
          <a:xfrm>
            <a:off x="155575" y="-14446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695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6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6000"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6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6000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"/>
                                            </p:cond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"/>
                                            </p:cond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7"/>
                                            </p:cond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3"/>
                                            </p:cond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DOOR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 nodeType="clickPar">
                      <p:stCondLst>
                        <p:cond delay="0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Nhac hieu thua cuo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 nodeType="clickPar">
                      <p:stCondLst>
                        <p:cond delay="0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Nhac hieu thua cuo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 nodeType="clickPar">
                      <p:stCondLst>
                        <p:cond delay="0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Nhac hieu thua cuo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 nodeType="clickPar">
                      <p:stCondLst>
                        <p:cond delay="0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Tieng vo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Mobile_SCRS (71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5" name="Picture 3" descr="Mobile_SCRS (6)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76" y="4778376"/>
            <a:ext cx="898525" cy="936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6" name="Picture 4" descr="Mobile_SCRS (6)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0666" y="4681803"/>
            <a:ext cx="992187" cy="1033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7" name="Picture 5" descr="Mobile_SCRS (6)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1328" y="4745303"/>
            <a:ext cx="930275" cy="969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8" name="Picture 6" descr="Mobile_SCRS (141)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41011"/>
            <a:ext cx="1066800" cy="111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9" name="Picture 7" descr="Mobile_SCRS (141)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9413" y="41011"/>
            <a:ext cx="1066800" cy="111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800" name="WordArt 8"/>
          <p:cNvSpPr>
            <a:spLocks noChangeArrowheads="1" noChangeShapeType="1" noTextEdit="1"/>
          </p:cNvSpPr>
          <p:nvPr/>
        </p:nvSpPr>
        <p:spPr bwMode="auto">
          <a:xfrm>
            <a:off x="1614489" y="2313782"/>
            <a:ext cx="6681787" cy="7937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96731"/>
              </a:avLst>
            </a:prstTxWarp>
            <a:scene3d>
              <a:camera prst="legacyObliqueTopRight">
                <a:rot lat="21299999" lon="21299999" rev="0"/>
              </a:camera>
              <a:lightRig rig="legacyFlat3" dir="b"/>
            </a:scene3d>
            <a:sp3d extrusionH="430200" prstMaterial="legacyMatte">
              <a:extrusionClr>
                <a:srgbClr val="FDE9E3"/>
              </a:extrusionClr>
            </a:sp3d>
          </a:bodyPr>
          <a:lstStyle/>
          <a:p>
            <a:pPr algn="ctr"/>
            <a:r>
              <a:rPr lang="en-US" sz="3600" kern="10" dirty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Xin   </a:t>
            </a:r>
            <a:r>
              <a:rPr lang="en-US" sz="3600" kern="10" dirty="0" err="1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chân</a:t>
            </a:r>
            <a:r>
              <a:rPr lang="en-US" sz="3600" kern="10" dirty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  </a:t>
            </a:r>
            <a:r>
              <a:rPr lang="en-US" sz="3600" kern="10" dirty="0" err="1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thành</a:t>
            </a:r>
            <a:r>
              <a:rPr lang="en-US" sz="3600" kern="10" dirty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   </a:t>
            </a:r>
            <a:r>
              <a:rPr lang="en-US" sz="3600" kern="10" dirty="0" err="1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cảm</a:t>
            </a:r>
            <a:r>
              <a:rPr lang="en-US" sz="3600" kern="10" dirty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  </a:t>
            </a:r>
            <a:r>
              <a:rPr lang="en-US" sz="3600" kern="10" dirty="0" err="1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ơn</a:t>
            </a:r>
            <a:endParaRPr lang="en-US" sz="3600" kern="10" dirty="0">
              <a:ln w="9525">
                <a:round/>
                <a:headEnd/>
                <a:tailEnd/>
              </a:ln>
              <a:solidFill>
                <a:srgbClr val="FF0000"/>
              </a:solidFill>
              <a:latin typeface="VNI-Thufap2"/>
            </a:endParaRPr>
          </a:p>
        </p:txBody>
      </p:sp>
    </p:spTree>
    <p:extLst>
      <p:ext uri="{BB962C8B-B14F-4D97-AF65-F5344CB8AC3E}">
        <p14:creationId xmlns:p14="http://schemas.microsoft.com/office/powerpoint/2010/main" val="2609320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12" presetID="27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3" dur="250" autoRev="1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animClr clrSpc="rgb" dir="cw">
                                      <p:cBhvr>
                                        <p:cTn id="14" dur="250" autoRev="1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set>
                                      <p:cBhvr>
                                        <p:cTn id="15" dur="250" autoRev="1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18" presetID="22" presetClass="emph" presetSubtype="0" repeatCount="indefinite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0" grpId="0" animBg="1"/>
      <p:bldP spid="33800" grpId="1" animBg="1"/>
      <p:bldP spid="33800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roup 55">
            <a:extLst>
              <a:ext uri="{FF2B5EF4-FFF2-40B4-BE49-F238E27FC236}">
                <a16:creationId xmlns:a16="http://schemas.microsoft.com/office/drawing/2014/main" id="{BB87F75A-E446-4FA2-AC37-3786D2E0311F}"/>
              </a:ext>
            </a:extLst>
          </p:cNvPr>
          <p:cNvGrpSpPr/>
          <p:nvPr/>
        </p:nvGrpSpPr>
        <p:grpSpPr>
          <a:xfrm>
            <a:off x="6645349" y="1657814"/>
            <a:ext cx="2365728" cy="2004453"/>
            <a:chOff x="701322" y="2356540"/>
            <a:chExt cx="2365728" cy="2004453"/>
          </a:xfrm>
        </p:grpSpPr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69E83B86-27B9-40B8-B85B-8675E88E98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148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322" y="2398843"/>
              <a:ext cx="1816806" cy="1962150"/>
            </a:xfrm>
            <a:prstGeom prst="rect">
              <a:avLst/>
            </a:prstGeom>
          </p:spPr>
        </p:pic>
        <p:pic>
          <p:nvPicPr>
            <p:cNvPr id="103" name="Picture 102">
              <a:extLst>
                <a:ext uri="{FF2B5EF4-FFF2-40B4-BE49-F238E27FC236}">
                  <a16:creationId xmlns:a16="http://schemas.microsoft.com/office/drawing/2014/main" id="{9B77C9D7-EAF8-4C7B-BB63-5D12272CD97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3148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0244" y="2356540"/>
              <a:ext cx="1816806" cy="1962150"/>
            </a:xfrm>
            <a:prstGeom prst="rect">
              <a:avLst/>
            </a:prstGeom>
          </p:spPr>
        </p:pic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0EC4D21D-024B-4C87-8100-F169E2C94E38}"/>
              </a:ext>
            </a:extLst>
          </p:cNvPr>
          <p:cNvGrpSpPr/>
          <p:nvPr/>
        </p:nvGrpSpPr>
        <p:grpSpPr>
          <a:xfrm>
            <a:off x="3331008" y="536215"/>
            <a:ext cx="2365728" cy="2004453"/>
            <a:chOff x="701322" y="2356540"/>
            <a:chExt cx="2365728" cy="2004453"/>
          </a:xfrm>
        </p:grpSpPr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8826EBCF-4718-4716-85E4-A069BD3503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148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322" y="2398843"/>
              <a:ext cx="1816806" cy="1962150"/>
            </a:xfrm>
            <a:prstGeom prst="rect">
              <a:avLst/>
            </a:prstGeom>
          </p:spPr>
        </p:pic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9DE29B1B-C8D6-40A5-B1B4-D7C5E7D69C1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3148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0244" y="2356540"/>
              <a:ext cx="1816806" cy="1962150"/>
            </a:xfrm>
            <a:prstGeom prst="rect">
              <a:avLst/>
            </a:prstGeom>
          </p:spPr>
        </p:pic>
      </p:grp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6FFA6163-954E-4375-8B9B-7C1DC74384FD}"/>
              </a:ext>
            </a:extLst>
          </p:cNvPr>
          <p:cNvGrpSpPr/>
          <p:nvPr/>
        </p:nvGrpSpPr>
        <p:grpSpPr>
          <a:xfrm>
            <a:off x="822034" y="1809418"/>
            <a:ext cx="2102840" cy="1959161"/>
            <a:chOff x="701322" y="2356540"/>
            <a:chExt cx="2365728" cy="2004453"/>
          </a:xfrm>
        </p:grpSpPr>
        <p:pic>
          <p:nvPicPr>
            <p:cNvPr id="114" name="Picture 113">
              <a:extLst>
                <a:ext uri="{FF2B5EF4-FFF2-40B4-BE49-F238E27FC236}">
                  <a16:creationId xmlns:a16="http://schemas.microsoft.com/office/drawing/2014/main" id="{05CA7AD2-2B5F-42B7-AE75-EF3217F56B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148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322" y="2398843"/>
              <a:ext cx="1816806" cy="1962150"/>
            </a:xfrm>
            <a:prstGeom prst="rect">
              <a:avLst/>
            </a:prstGeom>
          </p:spPr>
        </p:pic>
        <p:pic>
          <p:nvPicPr>
            <p:cNvPr id="115" name="Picture 114">
              <a:extLst>
                <a:ext uri="{FF2B5EF4-FFF2-40B4-BE49-F238E27FC236}">
                  <a16:creationId xmlns:a16="http://schemas.microsoft.com/office/drawing/2014/main" id="{A502A463-C92E-489D-AF68-E6819FD99F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3148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0244" y="2356540"/>
              <a:ext cx="1816806" cy="1962150"/>
            </a:xfrm>
            <a:prstGeom prst="rect">
              <a:avLst/>
            </a:prstGeom>
          </p:spPr>
        </p:pic>
      </p:grpSp>
      <p:sp>
        <p:nvSpPr>
          <p:cNvPr id="50" name="Right Arrow 12">
            <a:hlinkClick r:id="rId7" action="ppaction://hlinksldjump"/>
            <a:extLst>
              <a:ext uri="{FF2B5EF4-FFF2-40B4-BE49-F238E27FC236}">
                <a16:creationId xmlns:a16="http://schemas.microsoft.com/office/drawing/2014/main" id="{2A4AE36B-A062-4B84-A6B4-CC3B99482D8A}"/>
              </a:ext>
            </a:extLst>
          </p:cNvPr>
          <p:cNvSpPr/>
          <p:nvPr/>
        </p:nvSpPr>
        <p:spPr>
          <a:xfrm>
            <a:off x="7829550" y="476155"/>
            <a:ext cx="1066800" cy="520625"/>
          </a:xfrm>
          <a:prstGeom prst="rightArrow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51" name="Picture 50">
            <a:hlinkClick r:id="rId8" action="ppaction://hlinksldjump"/>
            <a:extLst>
              <a:ext uri="{FF2B5EF4-FFF2-40B4-BE49-F238E27FC236}">
                <a16:creationId xmlns:a16="http://schemas.microsoft.com/office/drawing/2014/main" id="{E1105C47-6FEC-483B-8C87-21D4850F156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439" y="-61332"/>
            <a:ext cx="2914650" cy="2623185"/>
          </a:xfrm>
          <a:prstGeom prst="rect">
            <a:avLst/>
          </a:prstGeom>
        </p:spPr>
      </p:pic>
      <p:pic>
        <p:nvPicPr>
          <p:cNvPr id="55" name="Picture 54">
            <a:hlinkClick r:id="rId10" action="ppaction://hlinksldjump"/>
            <a:extLst>
              <a:ext uri="{FF2B5EF4-FFF2-40B4-BE49-F238E27FC236}">
                <a16:creationId xmlns:a16="http://schemas.microsoft.com/office/drawing/2014/main" id="{57AD0103-C878-4500-AEC4-EBF4CD08420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3194" y="1104047"/>
            <a:ext cx="2914650" cy="2623185"/>
          </a:xfrm>
          <a:prstGeom prst="rect">
            <a:avLst/>
          </a:prstGeom>
        </p:spPr>
      </p:pic>
      <p:grpSp>
        <p:nvGrpSpPr>
          <p:cNvPr id="106" name="组合 83">
            <a:extLst>
              <a:ext uri="{FF2B5EF4-FFF2-40B4-BE49-F238E27FC236}">
                <a16:creationId xmlns:a16="http://schemas.microsoft.com/office/drawing/2014/main" id="{53B9F4C7-AE55-4800-B653-6C9B0E1252A3}"/>
              </a:ext>
            </a:extLst>
          </p:cNvPr>
          <p:cNvGrpSpPr/>
          <p:nvPr/>
        </p:nvGrpSpPr>
        <p:grpSpPr>
          <a:xfrm>
            <a:off x="-16335" y="4577879"/>
            <a:ext cx="9152792" cy="842522"/>
            <a:chOff x="-17585" y="5729324"/>
            <a:chExt cx="12203723" cy="1123362"/>
          </a:xfrm>
        </p:grpSpPr>
        <p:pic>
          <p:nvPicPr>
            <p:cNvPr id="107" name="图片 84">
              <a:extLst>
                <a:ext uri="{FF2B5EF4-FFF2-40B4-BE49-F238E27FC236}">
                  <a16:creationId xmlns:a16="http://schemas.microsoft.com/office/drawing/2014/main" id="{8F4BC33F-FDC2-49F1-B8BA-402F080B7D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990"/>
            <a:stretch/>
          </p:blipFill>
          <p:spPr>
            <a:xfrm>
              <a:off x="-17585" y="5729324"/>
              <a:ext cx="8659753" cy="1123362"/>
            </a:xfrm>
            <a:prstGeom prst="rect">
              <a:avLst/>
            </a:prstGeom>
          </p:spPr>
        </p:pic>
        <p:pic>
          <p:nvPicPr>
            <p:cNvPr id="108" name="图片 85">
              <a:extLst>
                <a:ext uri="{FF2B5EF4-FFF2-40B4-BE49-F238E27FC236}">
                  <a16:creationId xmlns:a16="http://schemas.microsoft.com/office/drawing/2014/main" id="{A0FBBF12-C6C7-40B1-ADDC-5D699B9993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r="21459"/>
            <a:stretch/>
          </p:blipFill>
          <p:spPr>
            <a:xfrm>
              <a:off x="5398477" y="5729324"/>
              <a:ext cx="6787661" cy="1123362"/>
            </a:xfrm>
            <a:prstGeom prst="rect">
              <a:avLst/>
            </a:prstGeom>
          </p:spPr>
        </p:pic>
      </p:grpSp>
      <p:sp>
        <p:nvSpPr>
          <p:cNvPr id="109" name="Rounded Rectangle 5">
            <a:extLst>
              <a:ext uri="{FF2B5EF4-FFF2-40B4-BE49-F238E27FC236}">
                <a16:creationId xmlns:a16="http://schemas.microsoft.com/office/drawing/2014/main" id="{6F70D006-5677-4589-B5EE-5AC499A4329A}"/>
              </a:ext>
            </a:extLst>
          </p:cNvPr>
          <p:cNvSpPr/>
          <p:nvPr/>
        </p:nvSpPr>
        <p:spPr>
          <a:xfrm>
            <a:off x="1404069" y="3888181"/>
            <a:ext cx="497025" cy="359229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r>
              <a:rPr lang="en-US" sz="2400" kern="0" dirty="0">
                <a:solidFill>
                  <a:prstClr val="black"/>
                </a:solidFill>
                <a:latin typeface="Coiny" panose="02000903060500060000" pitchFamily="2" charset="0"/>
              </a:rPr>
              <a:t>1</a:t>
            </a:r>
          </a:p>
        </p:txBody>
      </p:sp>
      <p:sp>
        <p:nvSpPr>
          <p:cNvPr id="110" name="Rounded Rectangle 9">
            <a:extLst>
              <a:ext uri="{FF2B5EF4-FFF2-40B4-BE49-F238E27FC236}">
                <a16:creationId xmlns:a16="http://schemas.microsoft.com/office/drawing/2014/main" id="{CAF14CDD-066A-41D6-9D3F-D0836050D742}"/>
              </a:ext>
            </a:extLst>
          </p:cNvPr>
          <p:cNvSpPr/>
          <p:nvPr/>
        </p:nvSpPr>
        <p:spPr>
          <a:xfrm>
            <a:off x="4311549" y="2501578"/>
            <a:ext cx="497025" cy="359229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r>
              <a:rPr lang="en-US" sz="2400" kern="0" dirty="0">
                <a:solidFill>
                  <a:prstClr val="black"/>
                </a:solidFill>
                <a:latin typeface="Coiny" panose="02000903060500060000" pitchFamily="2" charset="0"/>
              </a:rPr>
              <a:t>2</a:t>
            </a:r>
          </a:p>
        </p:txBody>
      </p:sp>
      <p:sp>
        <p:nvSpPr>
          <p:cNvPr id="111" name="Rounded Rectangle 17">
            <a:extLst>
              <a:ext uri="{FF2B5EF4-FFF2-40B4-BE49-F238E27FC236}">
                <a16:creationId xmlns:a16="http://schemas.microsoft.com/office/drawing/2014/main" id="{DC4B5B48-F0E8-4BC6-877B-DDA24E17604F}"/>
              </a:ext>
            </a:extLst>
          </p:cNvPr>
          <p:cNvSpPr/>
          <p:nvPr/>
        </p:nvSpPr>
        <p:spPr>
          <a:xfrm>
            <a:off x="7426649" y="3877043"/>
            <a:ext cx="497025" cy="359229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r>
              <a:rPr lang="en-US" sz="2400" kern="0" dirty="0">
                <a:solidFill>
                  <a:prstClr val="black"/>
                </a:solidFill>
                <a:latin typeface="Coiny" panose="02000903060500060000" pitchFamily="2" charset="0"/>
              </a:rPr>
              <a:t>3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A998FF-DBB8-4E37-B326-3FF5A6739F9E}"/>
              </a:ext>
            </a:extLst>
          </p:cNvPr>
          <p:cNvSpPr txBox="1"/>
          <p:nvPr/>
        </p:nvSpPr>
        <p:spPr>
          <a:xfrm>
            <a:off x="2815325" y="3356194"/>
            <a:ext cx="3627839" cy="1000724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vi-VN" sz="3000" b="1" dirty="0">
                <a:solidFill>
                  <a:srgbClr val="FF770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</a:rPr>
              <a:t>HỘP QUÀ BÍ MẬT</a:t>
            </a:r>
            <a:endParaRPr lang="en-US" sz="3000" b="1" dirty="0">
              <a:solidFill>
                <a:srgbClr val="FF770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" panose="02040603050506020204" pitchFamily="18" charset="0"/>
            </a:endParaRPr>
          </a:p>
        </p:txBody>
      </p:sp>
      <p:pic>
        <p:nvPicPr>
          <p:cNvPr id="112" name="Picture 111">
            <a:hlinkClick r:id="rId12" action="ppaction://hlinksldjump"/>
            <a:extLst>
              <a:ext uri="{FF2B5EF4-FFF2-40B4-BE49-F238E27FC236}">
                <a16:creationId xmlns:a16="http://schemas.microsoft.com/office/drawing/2014/main" id="{1CA995FC-E361-4E6D-8525-AC292CAAD6D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80" y="1296859"/>
            <a:ext cx="2760099" cy="2484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89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7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7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7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83">
            <a:extLst>
              <a:ext uri="{FF2B5EF4-FFF2-40B4-BE49-F238E27FC236}">
                <a16:creationId xmlns:a16="http://schemas.microsoft.com/office/drawing/2014/main" id="{77F7A67C-F61C-4604-A6CD-931C350F7C66}"/>
              </a:ext>
            </a:extLst>
          </p:cNvPr>
          <p:cNvGrpSpPr/>
          <p:nvPr/>
        </p:nvGrpSpPr>
        <p:grpSpPr>
          <a:xfrm>
            <a:off x="-34230" y="4586728"/>
            <a:ext cx="9152792" cy="842522"/>
            <a:chOff x="-17585" y="5729324"/>
            <a:chExt cx="12203723" cy="1123362"/>
          </a:xfrm>
        </p:grpSpPr>
        <p:pic>
          <p:nvPicPr>
            <p:cNvPr id="5" name="图片 84">
              <a:extLst>
                <a:ext uri="{FF2B5EF4-FFF2-40B4-BE49-F238E27FC236}">
                  <a16:creationId xmlns:a16="http://schemas.microsoft.com/office/drawing/2014/main" id="{6A890E42-870A-4032-A992-753EB445F1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990"/>
            <a:stretch/>
          </p:blipFill>
          <p:spPr>
            <a:xfrm>
              <a:off x="-17585" y="5729324"/>
              <a:ext cx="8659753" cy="1123362"/>
            </a:xfrm>
            <a:prstGeom prst="rect">
              <a:avLst/>
            </a:prstGeom>
          </p:spPr>
        </p:pic>
        <p:pic>
          <p:nvPicPr>
            <p:cNvPr id="6" name="图片 85">
              <a:extLst>
                <a:ext uri="{FF2B5EF4-FFF2-40B4-BE49-F238E27FC236}">
                  <a16:creationId xmlns:a16="http://schemas.microsoft.com/office/drawing/2014/main" id="{F2EA54E4-0134-4728-9EE9-7FD63FF04F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21459"/>
            <a:stretch/>
          </p:blipFill>
          <p:spPr>
            <a:xfrm>
              <a:off x="5398477" y="5729324"/>
              <a:ext cx="6787661" cy="1123362"/>
            </a:xfrm>
            <a:prstGeom prst="rect">
              <a:avLst/>
            </a:prstGeom>
          </p:spPr>
        </p:pic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DC611875-1F65-4B85-A413-72E2D2FDD990}"/>
              </a:ext>
            </a:extLst>
          </p:cNvPr>
          <p:cNvSpPr/>
          <p:nvPr/>
        </p:nvSpPr>
        <p:spPr>
          <a:xfrm>
            <a:off x="4542166" y="2648785"/>
            <a:ext cx="4245428" cy="412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grpSp>
        <p:nvGrpSpPr>
          <p:cNvPr id="36" name="PA_库_组合 5">
            <a:extLst>
              <a:ext uri="{FF2B5EF4-FFF2-40B4-BE49-F238E27FC236}">
                <a16:creationId xmlns:a16="http://schemas.microsoft.com/office/drawing/2014/main" id="{1D92F175-F0C0-4BE4-A752-3939B2C6CD3D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429159" y="758489"/>
            <a:ext cx="2226014" cy="772874"/>
            <a:chOff x="1874329" y="2429832"/>
            <a:chExt cx="1534600" cy="722228"/>
          </a:xfrm>
        </p:grpSpPr>
        <p:sp>
          <p:nvSpPr>
            <p:cNvPr id="37" name="任意多边形 10">
              <a:extLst>
                <a:ext uri="{FF2B5EF4-FFF2-40B4-BE49-F238E27FC236}">
                  <a16:creationId xmlns:a16="http://schemas.microsoft.com/office/drawing/2014/main" id="{BBA8C945-445E-41E4-99C6-132471E6C3BC}"/>
                </a:ext>
              </a:extLst>
            </p:cNvPr>
            <p:cNvSpPr/>
            <p:nvPr/>
          </p:nvSpPr>
          <p:spPr>
            <a:xfrm>
              <a:off x="1886559" y="2454748"/>
              <a:ext cx="1522370" cy="697312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  <a:gd name="connsiteX0" fmla="*/ 920229 w 1891187"/>
                <a:gd name="connsiteY0" fmla="*/ 80158 h 828882"/>
                <a:gd name="connsiteX1" fmla="*/ 1760230 w 1891187"/>
                <a:gd name="connsiteY1" fmla="*/ 70373 h 828882"/>
                <a:gd name="connsiteX2" fmla="*/ 1867806 w 1891187"/>
                <a:gd name="connsiteY2" fmla="*/ 801892 h 828882"/>
                <a:gd name="connsiteX3" fmla="*/ 60522 w 1891187"/>
                <a:gd name="connsiteY3" fmla="*/ 769620 h 828882"/>
                <a:gd name="connsiteX4" fmla="*/ 28249 w 1891187"/>
                <a:gd name="connsiteY4" fmla="*/ 102646 h 828882"/>
                <a:gd name="connsiteX0" fmla="*/ 953754 w 2038657"/>
                <a:gd name="connsiteY0" fmla="*/ 80158 h 875087"/>
                <a:gd name="connsiteX1" fmla="*/ 1793755 w 2038657"/>
                <a:gd name="connsiteY1" fmla="*/ 70373 h 875087"/>
                <a:gd name="connsiteX2" fmla="*/ 1901331 w 2038657"/>
                <a:gd name="connsiteY2" fmla="*/ 801892 h 875087"/>
                <a:gd name="connsiteX3" fmla="*/ 37845 w 2038657"/>
                <a:gd name="connsiteY3" fmla="*/ 792108 h 875087"/>
                <a:gd name="connsiteX4" fmla="*/ 61774 w 2038657"/>
                <a:gd name="connsiteY4" fmla="*/ 102646 h 875087"/>
                <a:gd name="connsiteX0" fmla="*/ 984916 w 2069819"/>
                <a:gd name="connsiteY0" fmla="*/ 80158 h 887366"/>
                <a:gd name="connsiteX1" fmla="*/ 1824917 w 2069819"/>
                <a:gd name="connsiteY1" fmla="*/ 70373 h 887366"/>
                <a:gd name="connsiteX2" fmla="*/ 1932493 w 2069819"/>
                <a:gd name="connsiteY2" fmla="*/ 801892 h 887366"/>
                <a:gd name="connsiteX3" fmla="*/ 69007 w 2069819"/>
                <a:gd name="connsiteY3" fmla="*/ 792108 h 887366"/>
                <a:gd name="connsiteX4" fmla="*/ 389999 w 2069819"/>
                <a:gd name="connsiteY4" fmla="*/ 80159 h 887366"/>
                <a:gd name="connsiteX0" fmla="*/ 1007612 w 2092515"/>
                <a:gd name="connsiteY0" fmla="*/ 80158 h 887365"/>
                <a:gd name="connsiteX1" fmla="*/ 1847613 w 2092515"/>
                <a:gd name="connsiteY1" fmla="*/ 70373 h 887365"/>
                <a:gd name="connsiteX2" fmla="*/ 1955189 w 2092515"/>
                <a:gd name="connsiteY2" fmla="*/ 801892 h 887365"/>
                <a:gd name="connsiteX3" fmla="*/ 91703 w 2092515"/>
                <a:gd name="connsiteY3" fmla="*/ 792108 h 887365"/>
                <a:gd name="connsiteX4" fmla="*/ 412695 w 2092515"/>
                <a:gd name="connsiteY4" fmla="*/ 80159 h 887365"/>
                <a:gd name="connsiteX0" fmla="*/ 1087979 w 2172882"/>
                <a:gd name="connsiteY0" fmla="*/ 80158 h 865313"/>
                <a:gd name="connsiteX1" fmla="*/ 1927980 w 2172882"/>
                <a:gd name="connsiteY1" fmla="*/ 70373 h 865313"/>
                <a:gd name="connsiteX2" fmla="*/ 2035556 w 2172882"/>
                <a:gd name="connsiteY2" fmla="*/ 801892 h 865313"/>
                <a:gd name="connsiteX3" fmla="*/ 172070 w 2172882"/>
                <a:gd name="connsiteY3" fmla="*/ 792108 h 865313"/>
                <a:gd name="connsiteX4" fmla="*/ 244170 w 2172882"/>
                <a:gd name="connsiteY4" fmla="*/ 492446 h 865313"/>
                <a:gd name="connsiteX0" fmla="*/ 1043749 w 2128652"/>
                <a:gd name="connsiteY0" fmla="*/ 80158 h 865313"/>
                <a:gd name="connsiteX1" fmla="*/ 1883750 w 2128652"/>
                <a:gd name="connsiteY1" fmla="*/ 70373 h 865313"/>
                <a:gd name="connsiteX2" fmla="*/ 1991326 w 2128652"/>
                <a:gd name="connsiteY2" fmla="*/ 801892 h 865313"/>
                <a:gd name="connsiteX3" fmla="*/ 127840 w 2128652"/>
                <a:gd name="connsiteY3" fmla="*/ 792108 h 865313"/>
                <a:gd name="connsiteX4" fmla="*/ 199940 w 2128652"/>
                <a:gd name="connsiteY4" fmla="*/ 492446 h 865313"/>
                <a:gd name="connsiteX0" fmla="*/ 1078008 w 2162911"/>
                <a:gd name="connsiteY0" fmla="*/ 80158 h 865313"/>
                <a:gd name="connsiteX1" fmla="*/ 1918009 w 2162911"/>
                <a:gd name="connsiteY1" fmla="*/ 70373 h 865313"/>
                <a:gd name="connsiteX2" fmla="*/ 2025585 w 2162911"/>
                <a:gd name="connsiteY2" fmla="*/ 801892 h 865313"/>
                <a:gd name="connsiteX3" fmla="*/ 162099 w 2162911"/>
                <a:gd name="connsiteY3" fmla="*/ 792108 h 865313"/>
                <a:gd name="connsiteX4" fmla="*/ 137854 w 2162911"/>
                <a:gd name="connsiteY4" fmla="*/ 492446 h 865313"/>
                <a:gd name="connsiteX0" fmla="*/ 1042572 w 2127475"/>
                <a:gd name="connsiteY0" fmla="*/ 80158 h 865313"/>
                <a:gd name="connsiteX1" fmla="*/ 1882573 w 2127475"/>
                <a:gd name="connsiteY1" fmla="*/ 70373 h 865313"/>
                <a:gd name="connsiteX2" fmla="*/ 1990149 w 2127475"/>
                <a:gd name="connsiteY2" fmla="*/ 801892 h 865313"/>
                <a:gd name="connsiteX3" fmla="*/ 126663 w 2127475"/>
                <a:gd name="connsiteY3" fmla="*/ 792108 h 865313"/>
                <a:gd name="connsiteX4" fmla="*/ 102418 w 2127475"/>
                <a:gd name="connsiteY4" fmla="*/ 492446 h 865313"/>
                <a:gd name="connsiteX0" fmla="*/ 971813 w 2049582"/>
                <a:gd name="connsiteY0" fmla="*/ 80158 h 878885"/>
                <a:gd name="connsiteX1" fmla="*/ 1811814 w 2049582"/>
                <a:gd name="connsiteY1" fmla="*/ 70373 h 878885"/>
                <a:gd name="connsiteX2" fmla="*/ 1919390 w 2049582"/>
                <a:gd name="connsiteY2" fmla="*/ 801892 h 878885"/>
                <a:gd name="connsiteX3" fmla="*/ 152249 w 2049582"/>
                <a:gd name="connsiteY3" fmla="*/ 822093 h 878885"/>
                <a:gd name="connsiteX4" fmla="*/ 31659 w 2049582"/>
                <a:gd name="connsiteY4" fmla="*/ 492446 h 878885"/>
                <a:gd name="connsiteX0" fmla="*/ 1009140 w 2086909"/>
                <a:gd name="connsiteY0" fmla="*/ 80158 h 878885"/>
                <a:gd name="connsiteX1" fmla="*/ 1849141 w 2086909"/>
                <a:gd name="connsiteY1" fmla="*/ 70373 h 878885"/>
                <a:gd name="connsiteX2" fmla="*/ 1956717 w 2086909"/>
                <a:gd name="connsiteY2" fmla="*/ 801892 h 878885"/>
                <a:gd name="connsiteX3" fmla="*/ 189576 w 2086909"/>
                <a:gd name="connsiteY3" fmla="*/ 822093 h 878885"/>
                <a:gd name="connsiteX4" fmla="*/ 68986 w 2086909"/>
                <a:gd name="connsiteY4" fmla="*/ 492446 h 878885"/>
                <a:gd name="connsiteX0" fmla="*/ 1041174 w 2118943"/>
                <a:gd name="connsiteY0" fmla="*/ 80158 h 872392"/>
                <a:gd name="connsiteX1" fmla="*/ 1881175 w 2118943"/>
                <a:gd name="connsiteY1" fmla="*/ 70373 h 872392"/>
                <a:gd name="connsiteX2" fmla="*/ 1988751 w 2118943"/>
                <a:gd name="connsiteY2" fmla="*/ 801892 h 872392"/>
                <a:gd name="connsiteX3" fmla="*/ 221610 w 2118943"/>
                <a:gd name="connsiteY3" fmla="*/ 822093 h 872392"/>
                <a:gd name="connsiteX4" fmla="*/ 44818 w 2118943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996356 w 2074125"/>
                <a:gd name="connsiteY0" fmla="*/ 80158 h 861823"/>
                <a:gd name="connsiteX1" fmla="*/ 1836357 w 2074125"/>
                <a:gd name="connsiteY1" fmla="*/ 70373 h 861823"/>
                <a:gd name="connsiteX2" fmla="*/ 1943933 w 2074125"/>
                <a:gd name="connsiteY2" fmla="*/ 801892 h 861823"/>
                <a:gd name="connsiteX3" fmla="*/ 176792 w 2074125"/>
                <a:gd name="connsiteY3" fmla="*/ 822093 h 861823"/>
                <a:gd name="connsiteX4" fmla="*/ 0 w 2074125"/>
                <a:gd name="connsiteY4" fmla="*/ 612383 h 861823"/>
                <a:gd name="connsiteX0" fmla="*/ 996356 w 1970804"/>
                <a:gd name="connsiteY0" fmla="*/ 80158 h 823168"/>
                <a:gd name="connsiteX1" fmla="*/ 1836357 w 1970804"/>
                <a:gd name="connsiteY1" fmla="*/ 70373 h 823168"/>
                <a:gd name="connsiteX2" fmla="*/ 1943933 w 1970804"/>
                <a:gd name="connsiteY2" fmla="*/ 801892 h 823168"/>
                <a:gd name="connsiteX3" fmla="*/ 176792 w 1970804"/>
                <a:gd name="connsiteY3" fmla="*/ 822093 h 823168"/>
                <a:gd name="connsiteX4" fmla="*/ 0 w 1970804"/>
                <a:gd name="connsiteY4" fmla="*/ 612383 h 823168"/>
                <a:gd name="connsiteX0" fmla="*/ 1010802 w 1991303"/>
                <a:gd name="connsiteY0" fmla="*/ 81745 h 843471"/>
                <a:gd name="connsiteX1" fmla="*/ 1850803 w 1991303"/>
                <a:gd name="connsiteY1" fmla="*/ 71960 h 843471"/>
                <a:gd name="connsiteX2" fmla="*/ 1966407 w 1991303"/>
                <a:gd name="connsiteY2" fmla="*/ 825967 h 843471"/>
                <a:gd name="connsiteX3" fmla="*/ 191238 w 1991303"/>
                <a:gd name="connsiteY3" fmla="*/ 823680 h 843471"/>
                <a:gd name="connsiteX4" fmla="*/ 14446 w 1991303"/>
                <a:gd name="connsiteY4" fmla="*/ 613970 h 843471"/>
                <a:gd name="connsiteX0" fmla="*/ 1009760 w 1978344"/>
                <a:gd name="connsiteY0" fmla="*/ 81745 h 843471"/>
                <a:gd name="connsiteX1" fmla="*/ 1849761 w 1978344"/>
                <a:gd name="connsiteY1" fmla="*/ 71960 h 843471"/>
                <a:gd name="connsiteX2" fmla="*/ 1949307 w 1978344"/>
                <a:gd name="connsiteY2" fmla="*/ 825967 h 843471"/>
                <a:gd name="connsiteX3" fmla="*/ 190196 w 1978344"/>
                <a:gd name="connsiteY3" fmla="*/ 823680 h 843471"/>
                <a:gd name="connsiteX4" fmla="*/ 13404 w 1978344"/>
                <a:gd name="connsiteY4" fmla="*/ 613970 h 843471"/>
                <a:gd name="connsiteX0" fmla="*/ 996356 w 1964940"/>
                <a:gd name="connsiteY0" fmla="*/ 81745 h 840320"/>
                <a:gd name="connsiteX1" fmla="*/ 1836357 w 1964940"/>
                <a:gd name="connsiteY1" fmla="*/ 71960 h 840320"/>
                <a:gd name="connsiteX2" fmla="*/ 1935903 w 1964940"/>
                <a:gd name="connsiteY2" fmla="*/ 825967 h 840320"/>
                <a:gd name="connsiteX3" fmla="*/ 176792 w 1964940"/>
                <a:gd name="connsiteY3" fmla="*/ 823680 h 840320"/>
                <a:gd name="connsiteX4" fmla="*/ 0 w 1964940"/>
                <a:gd name="connsiteY4" fmla="*/ 613970 h 84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940" h="840320">
                  <a:moveTo>
                    <a:pt x="996356" y="81745"/>
                  </a:moveTo>
                  <a:cubicBezTo>
                    <a:pt x="1634643" y="6441"/>
                    <a:pt x="1679766" y="-52077"/>
                    <a:pt x="1836357" y="71960"/>
                  </a:cubicBezTo>
                  <a:cubicBezTo>
                    <a:pt x="1992948" y="195997"/>
                    <a:pt x="1979663" y="813122"/>
                    <a:pt x="1935903" y="825967"/>
                  </a:cubicBezTo>
                  <a:cubicBezTo>
                    <a:pt x="1892143" y="838812"/>
                    <a:pt x="282666" y="851518"/>
                    <a:pt x="176792" y="823680"/>
                  </a:cubicBezTo>
                  <a:cubicBezTo>
                    <a:pt x="70918" y="795842"/>
                    <a:pt x="51561" y="817904"/>
                    <a:pt x="0" y="613970"/>
                  </a:cubicBezTo>
                </a:path>
              </a:pathLst>
            </a:custGeom>
            <a:pattFill prst="wdDnDiag">
              <a:fgClr>
                <a:srgbClr val="F59C1F"/>
              </a:fgClr>
              <a:bgClr>
                <a:schemeClr val="bg1"/>
              </a:bgClr>
            </a:patt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38" name="任意多边形 11">
              <a:extLst>
                <a:ext uri="{FF2B5EF4-FFF2-40B4-BE49-F238E27FC236}">
                  <a16:creationId xmlns:a16="http://schemas.microsoft.com/office/drawing/2014/main" id="{F082D02E-1FB1-4376-86BF-FAC9D55C14EF}"/>
                </a:ext>
              </a:extLst>
            </p:cNvPr>
            <p:cNvSpPr/>
            <p:nvPr/>
          </p:nvSpPr>
          <p:spPr>
            <a:xfrm>
              <a:off x="1874329" y="2452708"/>
              <a:ext cx="1456448" cy="652929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853" h="786834">
                  <a:moveTo>
                    <a:pt x="189613" y="60598"/>
                  </a:moveTo>
                  <a:cubicBezTo>
                    <a:pt x="827900" y="-14706"/>
                    <a:pt x="1663411" y="-12912"/>
                    <a:pt x="1760230" y="28325"/>
                  </a:cubicBezTo>
                  <a:cubicBezTo>
                    <a:pt x="1857049" y="69562"/>
                    <a:pt x="1903665" y="729364"/>
                    <a:pt x="1867806" y="759844"/>
                  </a:cubicBezTo>
                  <a:cubicBezTo>
                    <a:pt x="1831947" y="790324"/>
                    <a:pt x="141204" y="811840"/>
                    <a:pt x="60522" y="727572"/>
                  </a:cubicBezTo>
                  <a:cubicBezTo>
                    <a:pt x="-20160" y="643304"/>
                    <a:pt x="-8507" y="399464"/>
                    <a:pt x="28249" y="6059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39" name="文本框 12">
              <a:extLst>
                <a:ext uri="{FF2B5EF4-FFF2-40B4-BE49-F238E27FC236}">
                  <a16:creationId xmlns:a16="http://schemas.microsoft.com/office/drawing/2014/main" id="{1215AB7E-B9D6-471E-8A41-384C143D5A74}"/>
                </a:ext>
              </a:extLst>
            </p:cNvPr>
            <p:cNvSpPr txBox="1"/>
            <p:nvPr/>
          </p:nvSpPr>
          <p:spPr>
            <a:xfrm>
              <a:off x="2005181" y="2429832"/>
              <a:ext cx="1314030" cy="58564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vi-VN" altLang="zh-CN" sz="3000" b="1" dirty="0">
                  <a:solidFill>
                    <a:srgbClr val="FF7707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Đọc</a:t>
              </a:r>
              <a:endParaRPr lang="en-US" altLang="zh-CN" sz="3000" b="1" dirty="0">
                <a:solidFill>
                  <a:srgbClr val="FF7707"/>
                </a:solidFill>
                <a:latin typeface="UTM Avo" panose="02040603050506020204" pitchFamily="18" charset="0"/>
                <a:ea typeface="方正静蕾简体" panose="02000000000000000000" pitchFamily="2" charset="-122"/>
              </a:endParaRPr>
            </a:p>
          </p:txBody>
        </p:sp>
      </p:grpSp>
      <p:pic>
        <p:nvPicPr>
          <p:cNvPr id="13" name="Picture 12">
            <a:hlinkClick r:id="rId4" action="ppaction://hlinksldjump"/>
            <a:extLst>
              <a:ext uri="{FF2B5EF4-FFF2-40B4-BE49-F238E27FC236}">
                <a16:creationId xmlns:a16="http://schemas.microsoft.com/office/drawing/2014/main" id="{93EC6DE1-FA26-4C5B-922C-E2DBBB0678A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1657" y="480746"/>
            <a:ext cx="1230086" cy="110707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3C8B3C7-ADE0-49E4-BD07-C7749883CDEA}"/>
              </a:ext>
            </a:extLst>
          </p:cNvPr>
          <p:cNvSpPr txBox="1"/>
          <p:nvPr/>
        </p:nvSpPr>
        <p:spPr>
          <a:xfrm>
            <a:off x="556857" y="2614517"/>
            <a:ext cx="87724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3600" dirty="0">
                <a:latin typeface="UTM Avo" panose="02040603050506020204" pitchFamily="18" charset="0"/>
              </a:rPr>
              <a:t>Trên bàn học của Bích có cuốn lịch bàn.</a:t>
            </a:r>
            <a:endParaRPr lang="en-US" sz="3600" dirty="0"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06829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83">
            <a:extLst>
              <a:ext uri="{FF2B5EF4-FFF2-40B4-BE49-F238E27FC236}">
                <a16:creationId xmlns:a16="http://schemas.microsoft.com/office/drawing/2014/main" id="{77F7A67C-F61C-4604-A6CD-931C350F7C66}"/>
              </a:ext>
            </a:extLst>
          </p:cNvPr>
          <p:cNvGrpSpPr/>
          <p:nvPr/>
        </p:nvGrpSpPr>
        <p:grpSpPr>
          <a:xfrm>
            <a:off x="1" y="4577102"/>
            <a:ext cx="9152792" cy="842522"/>
            <a:chOff x="-17585" y="5729324"/>
            <a:chExt cx="12203723" cy="1123362"/>
          </a:xfrm>
        </p:grpSpPr>
        <p:pic>
          <p:nvPicPr>
            <p:cNvPr id="5" name="图片 84">
              <a:extLst>
                <a:ext uri="{FF2B5EF4-FFF2-40B4-BE49-F238E27FC236}">
                  <a16:creationId xmlns:a16="http://schemas.microsoft.com/office/drawing/2014/main" id="{6A890E42-870A-4032-A992-753EB445F1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990"/>
            <a:stretch/>
          </p:blipFill>
          <p:spPr>
            <a:xfrm>
              <a:off x="-17585" y="5729324"/>
              <a:ext cx="8659753" cy="1123362"/>
            </a:xfrm>
            <a:prstGeom prst="rect">
              <a:avLst/>
            </a:prstGeom>
          </p:spPr>
        </p:pic>
        <p:pic>
          <p:nvPicPr>
            <p:cNvPr id="6" name="图片 85">
              <a:extLst>
                <a:ext uri="{FF2B5EF4-FFF2-40B4-BE49-F238E27FC236}">
                  <a16:creationId xmlns:a16="http://schemas.microsoft.com/office/drawing/2014/main" id="{F2EA54E4-0134-4728-9EE9-7FD63FF04F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21459"/>
            <a:stretch/>
          </p:blipFill>
          <p:spPr>
            <a:xfrm>
              <a:off x="5398477" y="5729324"/>
              <a:ext cx="6787661" cy="1123362"/>
            </a:xfrm>
            <a:prstGeom prst="rect">
              <a:avLst/>
            </a:prstGeom>
          </p:spPr>
        </p:pic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DC611875-1F65-4B85-A413-72E2D2FDD990}"/>
              </a:ext>
            </a:extLst>
          </p:cNvPr>
          <p:cNvSpPr/>
          <p:nvPr/>
        </p:nvSpPr>
        <p:spPr>
          <a:xfrm>
            <a:off x="4542166" y="2648785"/>
            <a:ext cx="4245428" cy="412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grpSp>
        <p:nvGrpSpPr>
          <p:cNvPr id="36" name="PA_库_组合 5">
            <a:extLst>
              <a:ext uri="{FF2B5EF4-FFF2-40B4-BE49-F238E27FC236}">
                <a16:creationId xmlns:a16="http://schemas.microsoft.com/office/drawing/2014/main" id="{1D92F175-F0C0-4BE4-A752-3939B2C6CD3D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429159" y="758489"/>
            <a:ext cx="2226014" cy="772874"/>
            <a:chOff x="1874329" y="2429832"/>
            <a:chExt cx="1534600" cy="722228"/>
          </a:xfrm>
        </p:grpSpPr>
        <p:sp>
          <p:nvSpPr>
            <p:cNvPr id="37" name="任意多边形 10">
              <a:extLst>
                <a:ext uri="{FF2B5EF4-FFF2-40B4-BE49-F238E27FC236}">
                  <a16:creationId xmlns:a16="http://schemas.microsoft.com/office/drawing/2014/main" id="{BBA8C945-445E-41E4-99C6-132471E6C3BC}"/>
                </a:ext>
              </a:extLst>
            </p:cNvPr>
            <p:cNvSpPr/>
            <p:nvPr/>
          </p:nvSpPr>
          <p:spPr>
            <a:xfrm>
              <a:off x="1886559" y="2454748"/>
              <a:ext cx="1522370" cy="697312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  <a:gd name="connsiteX0" fmla="*/ 920229 w 1891187"/>
                <a:gd name="connsiteY0" fmla="*/ 80158 h 828882"/>
                <a:gd name="connsiteX1" fmla="*/ 1760230 w 1891187"/>
                <a:gd name="connsiteY1" fmla="*/ 70373 h 828882"/>
                <a:gd name="connsiteX2" fmla="*/ 1867806 w 1891187"/>
                <a:gd name="connsiteY2" fmla="*/ 801892 h 828882"/>
                <a:gd name="connsiteX3" fmla="*/ 60522 w 1891187"/>
                <a:gd name="connsiteY3" fmla="*/ 769620 h 828882"/>
                <a:gd name="connsiteX4" fmla="*/ 28249 w 1891187"/>
                <a:gd name="connsiteY4" fmla="*/ 102646 h 828882"/>
                <a:gd name="connsiteX0" fmla="*/ 953754 w 2038657"/>
                <a:gd name="connsiteY0" fmla="*/ 80158 h 875087"/>
                <a:gd name="connsiteX1" fmla="*/ 1793755 w 2038657"/>
                <a:gd name="connsiteY1" fmla="*/ 70373 h 875087"/>
                <a:gd name="connsiteX2" fmla="*/ 1901331 w 2038657"/>
                <a:gd name="connsiteY2" fmla="*/ 801892 h 875087"/>
                <a:gd name="connsiteX3" fmla="*/ 37845 w 2038657"/>
                <a:gd name="connsiteY3" fmla="*/ 792108 h 875087"/>
                <a:gd name="connsiteX4" fmla="*/ 61774 w 2038657"/>
                <a:gd name="connsiteY4" fmla="*/ 102646 h 875087"/>
                <a:gd name="connsiteX0" fmla="*/ 984916 w 2069819"/>
                <a:gd name="connsiteY0" fmla="*/ 80158 h 887366"/>
                <a:gd name="connsiteX1" fmla="*/ 1824917 w 2069819"/>
                <a:gd name="connsiteY1" fmla="*/ 70373 h 887366"/>
                <a:gd name="connsiteX2" fmla="*/ 1932493 w 2069819"/>
                <a:gd name="connsiteY2" fmla="*/ 801892 h 887366"/>
                <a:gd name="connsiteX3" fmla="*/ 69007 w 2069819"/>
                <a:gd name="connsiteY3" fmla="*/ 792108 h 887366"/>
                <a:gd name="connsiteX4" fmla="*/ 389999 w 2069819"/>
                <a:gd name="connsiteY4" fmla="*/ 80159 h 887366"/>
                <a:gd name="connsiteX0" fmla="*/ 1007612 w 2092515"/>
                <a:gd name="connsiteY0" fmla="*/ 80158 h 887365"/>
                <a:gd name="connsiteX1" fmla="*/ 1847613 w 2092515"/>
                <a:gd name="connsiteY1" fmla="*/ 70373 h 887365"/>
                <a:gd name="connsiteX2" fmla="*/ 1955189 w 2092515"/>
                <a:gd name="connsiteY2" fmla="*/ 801892 h 887365"/>
                <a:gd name="connsiteX3" fmla="*/ 91703 w 2092515"/>
                <a:gd name="connsiteY3" fmla="*/ 792108 h 887365"/>
                <a:gd name="connsiteX4" fmla="*/ 412695 w 2092515"/>
                <a:gd name="connsiteY4" fmla="*/ 80159 h 887365"/>
                <a:gd name="connsiteX0" fmla="*/ 1087979 w 2172882"/>
                <a:gd name="connsiteY0" fmla="*/ 80158 h 865313"/>
                <a:gd name="connsiteX1" fmla="*/ 1927980 w 2172882"/>
                <a:gd name="connsiteY1" fmla="*/ 70373 h 865313"/>
                <a:gd name="connsiteX2" fmla="*/ 2035556 w 2172882"/>
                <a:gd name="connsiteY2" fmla="*/ 801892 h 865313"/>
                <a:gd name="connsiteX3" fmla="*/ 172070 w 2172882"/>
                <a:gd name="connsiteY3" fmla="*/ 792108 h 865313"/>
                <a:gd name="connsiteX4" fmla="*/ 244170 w 2172882"/>
                <a:gd name="connsiteY4" fmla="*/ 492446 h 865313"/>
                <a:gd name="connsiteX0" fmla="*/ 1043749 w 2128652"/>
                <a:gd name="connsiteY0" fmla="*/ 80158 h 865313"/>
                <a:gd name="connsiteX1" fmla="*/ 1883750 w 2128652"/>
                <a:gd name="connsiteY1" fmla="*/ 70373 h 865313"/>
                <a:gd name="connsiteX2" fmla="*/ 1991326 w 2128652"/>
                <a:gd name="connsiteY2" fmla="*/ 801892 h 865313"/>
                <a:gd name="connsiteX3" fmla="*/ 127840 w 2128652"/>
                <a:gd name="connsiteY3" fmla="*/ 792108 h 865313"/>
                <a:gd name="connsiteX4" fmla="*/ 199940 w 2128652"/>
                <a:gd name="connsiteY4" fmla="*/ 492446 h 865313"/>
                <a:gd name="connsiteX0" fmla="*/ 1078008 w 2162911"/>
                <a:gd name="connsiteY0" fmla="*/ 80158 h 865313"/>
                <a:gd name="connsiteX1" fmla="*/ 1918009 w 2162911"/>
                <a:gd name="connsiteY1" fmla="*/ 70373 h 865313"/>
                <a:gd name="connsiteX2" fmla="*/ 2025585 w 2162911"/>
                <a:gd name="connsiteY2" fmla="*/ 801892 h 865313"/>
                <a:gd name="connsiteX3" fmla="*/ 162099 w 2162911"/>
                <a:gd name="connsiteY3" fmla="*/ 792108 h 865313"/>
                <a:gd name="connsiteX4" fmla="*/ 137854 w 2162911"/>
                <a:gd name="connsiteY4" fmla="*/ 492446 h 865313"/>
                <a:gd name="connsiteX0" fmla="*/ 1042572 w 2127475"/>
                <a:gd name="connsiteY0" fmla="*/ 80158 h 865313"/>
                <a:gd name="connsiteX1" fmla="*/ 1882573 w 2127475"/>
                <a:gd name="connsiteY1" fmla="*/ 70373 h 865313"/>
                <a:gd name="connsiteX2" fmla="*/ 1990149 w 2127475"/>
                <a:gd name="connsiteY2" fmla="*/ 801892 h 865313"/>
                <a:gd name="connsiteX3" fmla="*/ 126663 w 2127475"/>
                <a:gd name="connsiteY3" fmla="*/ 792108 h 865313"/>
                <a:gd name="connsiteX4" fmla="*/ 102418 w 2127475"/>
                <a:gd name="connsiteY4" fmla="*/ 492446 h 865313"/>
                <a:gd name="connsiteX0" fmla="*/ 971813 w 2049582"/>
                <a:gd name="connsiteY0" fmla="*/ 80158 h 878885"/>
                <a:gd name="connsiteX1" fmla="*/ 1811814 w 2049582"/>
                <a:gd name="connsiteY1" fmla="*/ 70373 h 878885"/>
                <a:gd name="connsiteX2" fmla="*/ 1919390 w 2049582"/>
                <a:gd name="connsiteY2" fmla="*/ 801892 h 878885"/>
                <a:gd name="connsiteX3" fmla="*/ 152249 w 2049582"/>
                <a:gd name="connsiteY3" fmla="*/ 822093 h 878885"/>
                <a:gd name="connsiteX4" fmla="*/ 31659 w 2049582"/>
                <a:gd name="connsiteY4" fmla="*/ 492446 h 878885"/>
                <a:gd name="connsiteX0" fmla="*/ 1009140 w 2086909"/>
                <a:gd name="connsiteY0" fmla="*/ 80158 h 878885"/>
                <a:gd name="connsiteX1" fmla="*/ 1849141 w 2086909"/>
                <a:gd name="connsiteY1" fmla="*/ 70373 h 878885"/>
                <a:gd name="connsiteX2" fmla="*/ 1956717 w 2086909"/>
                <a:gd name="connsiteY2" fmla="*/ 801892 h 878885"/>
                <a:gd name="connsiteX3" fmla="*/ 189576 w 2086909"/>
                <a:gd name="connsiteY3" fmla="*/ 822093 h 878885"/>
                <a:gd name="connsiteX4" fmla="*/ 68986 w 2086909"/>
                <a:gd name="connsiteY4" fmla="*/ 492446 h 878885"/>
                <a:gd name="connsiteX0" fmla="*/ 1041174 w 2118943"/>
                <a:gd name="connsiteY0" fmla="*/ 80158 h 872392"/>
                <a:gd name="connsiteX1" fmla="*/ 1881175 w 2118943"/>
                <a:gd name="connsiteY1" fmla="*/ 70373 h 872392"/>
                <a:gd name="connsiteX2" fmla="*/ 1988751 w 2118943"/>
                <a:gd name="connsiteY2" fmla="*/ 801892 h 872392"/>
                <a:gd name="connsiteX3" fmla="*/ 221610 w 2118943"/>
                <a:gd name="connsiteY3" fmla="*/ 822093 h 872392"/>
                <a:gd name="connsiteX4" fmla="*/ 44818 w 2118943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996356 w 2074125"/>
                <a:gd name="connsiteY0" fmla="*/ 80158 h 861823"/>
                <a:gd name="connsiteX1" fmla="*/ 1836357 w 2074125"/>
                <a:gd name="connsiteY1" fmla="*/ 70373 h 861823"/>
                <a:gd name="connsiteX2" fmla="*/ 1943933 w 2074125"/>
                <a:gd name="connsiteY2" fmla="*/ 801892 h 861823"/>
                <a:gd name="connsiteX3" fmla="*/ 176792 w 2074125"/>
                <a:gd name="connsiteY3" fmla="*/ 822093 h 861823"/>
                <a:gd name="connsiteX4" fmla="*/ 0 w 2074125"/>
                <a:gd name="connsiteY4" fmla="*/ 612383 h 861823"/>
                <a:gd name="connsiteX0" fmla="*/ 996356 w 1970804"/>
                <a:gd name="connsiteY0" fmla="*/ 80158 h 823168"/>
                <a:gd name="connsiteX1" fmla="*/ 1836357 w 1970804"/>
                <a:gd name="connsiteY1" fmla="*/ 70373 h 823168"/>
                <a:gd name="connsiteX2" fmla="*/ 1943933 w 1970804"/>
                <a:gd name="connsiteY2" fmla="*/ 801892 h 823168"/>
                <a:gd name="connsiteX3" fmla="*/ 176792 w 1970804"/>
                <a:gd name="connsiteY3" fmla="*/ 822093 h 823168"/>
                <a:gd name="connsiteX4" fmla="*/ 0 w 1970804"/>
                <a:gd name="connsiteY4" fmla="*/ 612383 h 823168"/>
                <a:gd name="connsiteX0" fmla="*/ 1010802 w 1991303"/>
                <a:gd name="connsiteY0" fmla="*/ 81745 h 843471"/>
                <a:gd name="connsiteX1" fmla="*/ 1850803 w 1991303"/>
                <a:gd name="connsiteY1" fmla="*/ 71960 h 843471"/>
                <a:gd name="connsiteX2" fmla="*/ 1966407 w 1991303"/>
                <a:gd name="connsiteY2" fmla="*/ 825967 h 843471"/>
                <a:gd name="connsiteX3" fmla="*/ 191238 w 1991303"/>
                <a:gd name="connsiteY3" fmla="*/ 823680 h 843471"/>
                <a:gd name="connsiteX4" fmla="*/ 14446 w 1991303"/>
                <a:gd name="connsiteY4" fmla="*/ 613970 h 843471"/>
                <a:gd name="connsiteX0" fmla="*/ 1009760 w 1978344"/>
                <a:gd name="connsiteY0" fmla="*/ 81745 h 843471"/>
                <a:gd name="connsiteX1" fmla="*/ 1849761 w 1978344"/>
                <a:gd name="connsiteY1" fmla="*/ 71960 h 843471"/>
                <a:gd name="connsiteX2" fmla="*/ 1949307 w 1978344"/>
                <a:gd name="connsiteY2" fmla="*/ 825967 h 843471"/>
                <a:gd name="connsiteX3" fmla="*/ 190196 w 1978344"/>
                <a:gd name="connsiteY3" fmla="*/ 823680 h 843471"/>
                <a:gd name="connsiteX4" fmla="*/ 13404 w 1978344"/>
                <a:gd name="connsiteY4" fmla="*/ 613970 h 843471"/>
                <a:gd name="connsiteX0" fmla="*/ 996356 w 1964940"/>
                <a:gd name="connsiteY0" fmla="*/ 81745 h 840320"/>
                <a:gd name="connsiteX1" fmla="*/ 1836357 w 1964940"/>
                <a:gd name="connsiteY1" fmla="*/ 71960 h 840320"/>
                <a:gd name="connsiteX2" fmla="*/ 1935903 w 1964940"/>
                <a:gd name="connsiteY2" fmla="*/ 825967 h 840320"/>
                <a:gd name="connsiteX3" fmla="*/ 176792 w 1964940"/>
                <a:gd name="connsiteY3" fmla="*/ 823680 h 840320"/>
                <a:gd name="connsiteX4" fmla="*/ 0 w 1964940"/>
                <a:gd name="connsiteY4" fmla="*/ 613970 h 84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940" h="840320">
                  <a:moveTo>
                    <a:pt x="996356" y="81745"/>
                  </a:moveTo>
                  <a:cubicBezTo>
                    <a:pt x="1634643" y="6441"/>
                    <a:pt x="1679766" y="-52077"/>
                    <a:pt x="1836357" y="71960"/>
                  </a:cubicBezTo>
                  <a:cubicBezTo>
                    <a:pt x="1992948" y="195997"/>
                    <a:pt x="1979663" y="813122"/>
                    <a:pt x="1935903" y="825967"/>
                  </a:cubicBezTo>
                  <a:cubicBezTo>
                    <a:pt x="1892143" y="838812"/>
                    <a:pt x="282666" y="851518"/>
                    <a:pt x="176792" y="823680"/>
                  </a:cubicBezTo>
                  <a:cubicBezTo>
                    <a:pt x="70918" y="795842"/>
                    <a:pt x="51561" y="817904"/>
                    <a:pt x="0" y="613970"/>
                  </a:cubicBezTo>
                </a:path>
              </a:pathLst>
            </a:custGeom>
            <a:pattFill prst="wdDnDiag">
              <a:fgClr>
                <a:srgbClr val="F59C1F"/>
              </a:fgClr>
              <a:bgClr>
                <a:schemeClr val="bg1"/>
              </a:bgClr>
            </a:patt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38" name="任意多边形 11">
              <a:extLst>
                <a:ext uri="{FF2B5EF4-FFF2-40B4-BE49-F238E27FC236}">
                  <a16:creationId xmlns:a16="http://schemas.microsoft.com/office/drawing/2014/main" id="{F082D02E-1FB1-4376-86BF-FAC9D55C14EF}"/>
                </a:ext>
              </a:extLst>
            </p:cNvPr>
            <p:cNvSpPr/>
            <p:nvPr/>
          </p:nvSpPr>
          <p:spPr>
            <a:xfrm>
              <a:off x="1874329" y="2452708"/>
              <a:ext cx="1456448" cy="652929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853" h="786834">
                  <a:moveTo>
                    <a:pt x="189613" y="60598"/>
                  </a:moveTo>
                  <a:cubicBezTo>
                    <a:pt x="827900" y="-14706"/>
                    <a:pt x="1663411" y="-12912"/>
                    <a:pt x="1760230" y="28325"/>
                  </a:cubicBezTo>
                  <a:cubicBezTo>
                    <a:pt x="1857049" y="69562"/>
                    <a:pt x="1903665" y="729364"/>
                    <a:pt x="1867806" y="759844"/>
                  </a:cubicBezTo>
                  <a:cubicBezTo>
                    <a:pt x="1831947" y="790324"/>
                    <a:pt x="141204" y="811840"/>
                    <a:pt x="60522" y="727572"/>
                  </a:cubicBezTo>
                  <a:cubicBezTo>
                    <a:pt x="-20160" y="643304"/>
                    <a:pt x="-8507" y="399464"/>
                    <a:pt x="28249" y="6059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39" name="文本框 12">
              <a:extLst>
                <a:ext uri="{FF2B5EF4-FFF2-40B4-BE49-F238E27FC236}">
                  <a16:creationId xmlns:a16="http://schemas.microsoft.com/office/drawing/2014/main" id="{1215AB7E-B9D6-471E-8A41-384C143D5A74}"/>
                </a:ext>
              </a:extLst>
            </p:cNvPr>
            <p:cNvSpPr txBox="1"/>
            <p:nvPr/>
          </p:nvSpPr>
          <p:spPr>
            <a:xfrm>
              <a:off x="2005181" y="2429832"/>
              <a:ext cx="1314030" cy="58564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vi-VN" altLang="zh-CN" sz="3000" b="1" dirty="0">
                  <a:solidFill>
                    <a:srgbClr val="FF7707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Đọc</a:t>
              </a:r>
              <a:endParaRPr lang="en-US" altLang="zh-CN" sz="3000" b="1" dirty="0">
                <a:solidFill>
                  <a:srgbClr val="FF7707"/>
                </a:solidFill>
                <a:latin typeface="UTM Avo" panose="02040603050506020204" pitchFamily="18" charset="0"/>
                <a:ea typeface="方正静蕾简体" panose="02000000000000000000" pitchFamily="2" charset="-122"/>
              </a:endParaRPr>
            </a:p>
          </p:txBody>
        </p:sp>
      </p:grpSp>
      <p:pic>
        <p:nvPicPr>
          <p:cNvPr id="13" name="Picture 12">
            <a:hlinkClick r:id="rId4" action="ppaction://hlinksldjump"/>
            <a:extLst>
              <a:ext uri="{FF2B5EF4-FFF2-40B4-BE49-F238E27FC236}">
                <a16:creationId xmlns:a16="http://schemas.microsoft.com/office/drawing/2014/main" id="{93EC6DE1-FA26-4C5B-922C-E2DBBB0678A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1656" y="468405"/>
            <a:ext cx="1382486" cy="124423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3C8B3C7-ADE0-49E4-BD07-C7749883CDEA}"/>
              </a:ext>
            </a:extLst>
          </p:cNvPr>
          <p:cNvSpPr txBox="1"/>
          <p:nvPr/>
        </p:nvSpPr>
        <p:spPr>
          <a:xfrm>
            <a:off x="380317" y="2124947"/>
            <a:ext cx="877247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>
                <a:latin typeface="UTM Avo" panose="02040603050506020204" pitchFamily="18" charset="0"/>
              </a:rPr>
              <a:t>   </a:t>
            </a:r>
            <a:r>
              <a:rPr lang="vi-VN" sz="3600">
                <a:latin typeface="UTM Avo" panose="02040603050506020204" pitchFamily="18" charset="0"/>
              </a:rPr>
              <a:t>Cuốn </a:t>
            </a:r>
            <a:r>
              <a:rPr lang="vi-VN" sz="3600" dirty="0">
                <a:latin typeface="UTM Avo" panose="02040603050506020204" pitchFamily="18" charset="0"/>
              </a:rPr>
              <a:t>lịch vừa giúp Bích biết năm tháng vừa trang trí cho bàn học của em.</a:t>
            </a:r>
            <a:endParaRPr lang="en-US" sz="3600" dirty="0"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49634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83">
            <a:extLst>
              <a:ext uri="{FF2B5EF4-FFF2-40B4-BE49-F238E27FC236}">
                <a16:creationId xmlns:a16="http://schemas.microsoft.com/office/drawing/2014/main" id="{77F7A67C-F61C-4604-A6CD-931C350F7C66}"/>
              </a:ext>
            </a:extLst>
          </p:cNvPr>
          <p:cNvGrpSpPr/>
          <p:nvPr/>
        </p:nvGrpSpPr>
        <p:grpSpPr>
          <a:xfrm>
            <a:off x="-19680" y="4575843"/>
            <a:ext cx="9152792" cy="842522"/>
            <a:chOff x="-17585" y="5729324"/>
            <a:chExt cx="12203723" cy="1123362"/>
          </a:xfrm>
        </p:grpSpPr>
        <p:pic>
          <p:nvPicPr>
            <p:cNvPr id="5" name="图片 84">
              <a:extLst>
                <a:ext uri="{FF2B5EF4-FFF2-40B4-BE49-F238E27FC236}">
                  <a16:creationId xmlns:a16="http://schemas.microsoft.com/office/drawing/2014/main" id="{6A890E42-870A-4032-A992-753EB445F1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990"/>
            <a:stretch/>
          </p:blipFill>
          <p:spPr>
            <a:xfrm>
              <a:off x="-17585" y="5729324"/>
              <a:ext cx="8659753" cy="1123362"/>
            </a:xfrm>
            <a:prstGeom prst="rect">
              <a:avLst/>
            </a:prstGeom>
          </p:spPr>
        </p:pic>
        <p:pic>
          <p:nvPicPr>
            <p:cNvPr id="6" name="图片 85">
              <a:extLst>
                <a:ext uri="{FF2B5EF4-FFF2-40B4-BE49-F238E27FC236}">
                  <a16:creationId xmlns:a16="http://schemas.microsoft.com/office/drawing/2014/main" id="{F2EA54E4-0134-4728-9EE9-7FD63FF04F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21459"/>
            <a:stretch/>
          </p:blipFill>
          <p:spPr>
            <a:xfrm>
              <a:off x="5398477" y="5729324"/>
              <a:ext cx="6787661" cy="1123362"/>
            </a:xfrm>
            <a:prstGeom prst="rect">
              <a:avLst/>
            </a:prstGeom>
          </p:spPr>
        </p:pic>
      </p:grpSp>
      <p:pic>
        <p:nvPicPr>
          <p:cNvPr id="13" name="Picture 12">
            <a:hlinkClick r:id="rId4" action="ppaction://hlinksldjump"/>
            <a:extLst>
              <a:ext uri="{FF2B5EF4-FFF2-40B4-BE49-F238E27FC236}">
                <a16:creationId xmlns:a16="http://schemas.microsoft.com/office/drawing/2014/main" id="{93EC6DE1-FA26-4C5B-922C-E2DBBB0678A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6053" y="342900"/>
            <a:ext cx="1085548" cy="976993"/>
          </a:xfrm>
          <a:prstGeom prst="rect">
            <a:avLst/>
          </a:prstGeom>
        </p:spPr>
      </p:pic>
      <p:grpSp>
        <p:nvGrpSpPr>
          <p:cNvPr id="12" name="PA_库_组合 5">
            <a:extLst>
              <a:ext uri="{FF2B5EF4-FFF2-40B4-BE49-F238E27FC236}">
                <a16:creationId xmlns:a16="http://schemas.microsoft.com/office/drawing/2014/main" id="{F8AD5CDC-D7E8-4802-BB38-4F821901D128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905404" y="1556722"/>
            <a:ext cx="5888767" cy="1948916"/>
            <a:chOff x="1886559" y="2444384"/>
            <a:chExt cx="1522370" cy="707676"/>
          </a:xfrm>
        </p:grpSpPr>
        <p:sp>
          <p:nvSpPr>
            <p:cNvPr id="15" name="任意多边形 10">
              <a:extLst>
                <a:ext uri="{FF2B5EF4-FFF2-40B4-BE49-F238E27FC236}">
                  <a16:creationId xmlns:a16="http://schemas.microsoft.com/office/drawing/2014/main" id="{1B00F91F-B394-4519-BECC-A2E77485BD72}"/>
                </a:ext>
              </a:extLst>
            </p:cNvPr>
            <p:cNvSpPr/>
            <p:nvPr/>
          </p:nvSpPr>
          <p:spPr>
            <a:xfrm>
              <a:off x="1886559" y="2454748"/>
              <a:ext cx="1522370" cy="697312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  <a:gd name="connsiteX0" fmla="*/ 920229 w 1891187"/>
                <a:gd name="connsiteY0" fmla="*/ 80158 h 828882"/>
                <a:gd name="connsiteX1" fmla="*/ 1760230 w 1891187"/>
                <a:gd name="connsiteY1" fmla="*/ 70373 h 828882"/>
                <a:gd name="connsiteX2" fmla="*/ 1867806 w 1891187"/>
                <a:gd name="connsiteY2" fmla="*/ 801892 h 828882"/>
                <a:gd name="connsiteX3" fmla="*/ 60522 w 1891187"/>
                <a:gd name="connsiteY3" fmla="*/ 769620 h 828882"/>
                <a:gd name="connsiteX4" fmla="*/ 28249 w 1891187"/>
                <a:gd name="connsiteY4" fmla="*/ 102646 h 828882"/>
                <a:gd name="connsiteX0" fmla="*/ 953754 w 2038657"/>
                <a:gd name="connsiteY0" fmla="*/ 80158 h 875087"/>
                <a:gd name="connsiteX1" fmla="*/ 1793755 w 2038657"/>
                <a:gd name="connsiteY1" fmla="*/ 70373 h 875087"/>
                <a:gd name="connsiteX2" fmla="*/ 1901331 w 2038657"/>
                <a:gd name="connsiteY2" fmla="*/ 801892 h 875087"/>
                <a:gd name="connsiteX3" fmla="*/ 37845 w 2038657"/>
                <a:gd name="connsiteY3" fmla="*/ 792108 h 875087"/>
                <a:gd name="connsiteX4" fmla="*/ 61774 w 2038657"/>
                <a:gd name="connsiteY4" fmla="*/ 102646 h 875087"/>
                <a:gd name="connsiteX0" fmla="*/ 984916 w 2069819"/>
                <a:gd name="connsiteY0" fmla="*/ 80158 h 887366"/>
                <a:gd name="connsiteX1" fmla="*/ 1824917 w 2069819"/>
                <a:gd name="connsiteY1" fmla="*/ 70373 h 887366"/>
                <a:gd name="connsiteX2" fmla="*/ 1932493 w 2069819"/>
                <a:gd name="connsiteY2" fmla="*/ 801892 h 887366"/>
                <a:gd name="connsiteX3" fmla="*/ 69007 w 2069819"/>
                <a:gd name="connsiteY3" fmla="*/ 792108 h 887366"/>
                <a:gd name="connsiteX4" fmla="*/ 389999 w 2069819"/>
                <a:gd name="connsiteY4" fmla="*/ 80159 h 887366"/>
                <a:gd name="connsiteX0" fmla="*/ 1007612 w 2092515"/>
                <a:gd name="connsiteY0" fmla="*/ 80158 h 887365"/>
                <a:gd name="connsiteX1" fmla="*/ 1847613 w 2092515"/>
                <a:gd name="connsiteY1" fmla="*/ 70373 h 887365"/>
                <a:gd name="connsiteX2" fmla="*/ 1955189 w 2092515"/>
                <a:gd name="connsiteY2" fmla="*/ 801892 h 887365"/>
                <a:gd name="connsiteX3" fmla="*/ 91703 w 2092515"/>
                <a:gd name="connsiteY3" fmla="*/ 792108 h 887365"/>
                <a:gd name="connsiteX4" fmla="*/ 412695 w 2092515"/>
                <a:gd name="connsiteY4" fmla="*/ 80159 h 887365"/>
                <a:gd name="connsiteX0" fmla="*/ 1087979 w 2172882"/>
                <a:gd name="connsiteY0" fmla="*/ 80158 h 865313"/>
                <a:gd name="connsiteX1" fmla="*/ 1927980 w 2172882"/>
                <a:gd name="connsiteY1" fmla="*/ 70373 h 865313"/>
                <a:gd name="connsiteX2" fmla="*/ 2035556 w 2172882"/>
                <a:gd name="connsiteY2" fmla="*/ 801892 h 865313"/>
                <a:gd name="connsiteX3" fmla="*/ 172070 w 2172882"/>
                <a:gd name="connsiteY3" fmla="*/ 792108 h 865313"/>
                <a:gd name="connsiteX4" fmla="*/ 244170 w 2172882"/>
                <a:gd name="connsiteY4" fmla="*/ 492446 h 865313"/>
                <a:gd name="connsiteX0" fmla="*/ 1043749 w 2128652"/>
                <a:gd name="connsiteY0" fmla="*/ 80158 h 865313"/>
                <a:gd name="connsiteX1" fmla="*/ 1883750 w 2128652"/>
                <a:gd name="connsiteY1" fmla="*/ 70373 h 865313"/>
                <a:gd name="connsiteX2" fmla="*/ 1991326 w 2128652"/>
                <a:gd name="connsiteY2" fmla="*/ 801892 h 865313"/>
                <a:gd name="connsiteX3" fmla="*/ 127840 w 2128652"/>
                <a:gd name="connsiteY3" fmla="*/ 792108 h 865313"/>
                <a:gd name="connsiteX4" fmla="*/ 199940 w 2128652"/>
                <a:gd name="connsiteY4" fmla="*/ 492446 h 865313"/>
                <a:gd name="connsiteX0" fmla="*/ 1078008 w 2162911"/>
                <a:gd name="connsiteY0" fmla="*/ 80158 h 865313"/>
                <a:gd name="connsiteX1" fmla="*/ 1918009 w 2162911"/>
                <a:gd name="connsiteY1" fmla="*/ 70373 h 865313"/>
                <a:gd name="connsiteX2" fmla="*/ 2025585 w 2162911"/>
                <a:gd name="connsiteY2" fmla="*/ 801892 h 865313"/>
                <a:gd name="connsiteX3" fmla="*/ 162099 w 2162911"/>
                <a:gd name="connsiteY3" fmla="*/ 792108 h 865313"/>
                <a:gd name="connsiteX4" fmla="*/ 137854 w 2162911"/>
                <a:gd name="connsiteY4" fmla="*/ 492446 h 865313"/>
                <a:gd name="connsiteX0" fmla="*/ 1042572 w 2127475"/>
                <a:gd name="connsiteY0" fmla="*/ 80158 h 865313"/>
                <a:gd name="connsiteX1" fmla="*/ 1882573 w 2127475"/>
                <a:gd name="connsiteY1" fmla="*/ 70373 h 865313"/>
                <a:gd name="connsiteX2" fmla="*/ 1990149 w 2127475"/>
                <a:gd name="connsiteY2" fmla="*/ 801892 h 865313"/>
                <a:gd name="connsiteX3" fmla="*/ 126663 w 2127475"/>
                <a:gd name="connsiteY3" fmla="*/ 792108 h 865313"/>
                <a:gd name="connsiteX4" fmla="*/ 102418 w 2127475"/>
                <a:gd name="connsiteY4" fmla="*/ 492446 h 865313"/>
                <a:gd name="connsiteX0" fmla="*/ 971813 w 2049582"/>
                <a:gd name="connsiteY0" fmla="*/ 80158 h 878885"/>
                <a:gd name="connsiteX1" fmla="*/ 1811814 w 2049582"/>
                <a:gd name="connsiteY1" fmla="*/ 70373 h 878885"/>
                <a:gd name="connsiteX2" fmla="*/ 1919390 w 2049582"/>
                <a:gd name="connsiteY2" fmla="*/ 801892 h 878885"/>
                <a:gd name="connsiteX3" fmla="*/ 152249 w 2049582"/>
                <a:gd name="connsiteY3" fmla="*/ 822093 h 878885"/>
                <a:gd name="connsiteX4" fmla="*/ 31659 w 2049582"/>
                <a:gd name="connsiteY4" fmla="*/ 492446 h 878885"/>
                <a:gd name="connsiteX0" fmla="*/ 1009140 w 2086909"/>
                <a:gd name="connsiteY0" fmla="*/ 80158 h 878885"/>
                <a:gd name="connsiteX1" fmla="*/ 1849141 w 2086909"/>
                <a:gd name="connsiteY1" fmla="*/ 70373 h 878885"/>
                <a:gd name="connsiteX2" fmla="*/ 1956717 w 2086909"/>
                <a:gd name="connsiteY2" fmla="*/ 801892 h 878885"/>
                <a:gd name="connsiteX3" fmla="*/ 189576 w 2086909"/>
                <a:gd name="connsiteY3" fmla="*/ 822093 h 878885"/>
                <a:gd name="connsiteX4" fmla="*/ 68986 w 2086909"/>
                <a:gd name="connsiteY4" fmla="*/ 492446 h 878885"/>
                <a:gd name="connsiteX0" fmla="*/ 1041174 w 2118943"/>
                <a:gd name="connsiteY0" fmla="*/ 80158 h 872392"/>
                <a:gd name="connsiteX1" fmla="*/ 1881175 w 2118943"/>
                <a:gd name="connsiteY1" fmla="*/ 70373 h 872392"/>
                <a:gd name="connsiteX2" fmla="*/ 1988751 w 2118943"/>
                <a:gd name="connsiteY2" fmla="*/ 801892 h 872392"/>
                <a:gd name="connsiteX3" fmla="*/ 221610 w 2118943"/>
                <a:gd name="connsiteY3" fmla="*/ 822093 h 872392"/>
                <a:gd name="connsiteX4" fmla="*/ 44818 w 2118943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996356 w 2074125"/>
                <a:gd name="connsiteY0" fmla="*/ 80158 h 861823"/>
                <a:gd name="connsiteX1" fmla="*/ 1836357 w 2074125"/>
                <a:gd name="connsiteY1" fmla="*/ 70373 h 861823"/>
                <a:gd name="connsiteX2" fmla="*/ 1943933 w 2074125"/>
                <a:gd name="connsiteY2" fmla="*/ 801892 h 861823"/>
                <a:gd name="connsiteX3" fmla="*/ 176792 w 2074125"/>
                <a:gd name="connsiteY3" fmla="*/ 822093 h 861823"/>
                <a:gd name="connsiteX4" fmla="*/ 0 w 2074125"/>
                <a:gd name="connsiteY4" fmla="*/ 612383 h 861823"/>
                <a:gd name="connsiteX0" fmla="*/ 996356 w 1970804"/>
                <a:gd name="connsiteY0" fmla="*/ 80158 h 823168"/>
                <a:gd name="connsiteX1" fmla="*/ 1836357 w 1970804"/>
                <a:gd name="connsiteY1" fmla="*/ 70373 h 823168"/>
                <a:gd name="connsiteX2" fmla="*/ 1943933 w 1970804"/>
                <a:gd name="connsiteY2" fmla="*/ 801892 h 823168"/>
                <a:gd name="connsiteX3" fmla="*/ 176792 w 1970804"/>
                <a:gd name="connsiteY3" fmla="*/ 822093 h 823168"/>
                <a:gd name="connsiteX4" fmla="*/ 0 w 1970804"/>
                <a:gd name="connsiteY4" fmla="*/ 612383 h 823168"/>
                <a:gd name="connsiteX0" fmla="*/ 1010802 w 1991303"/>
                <a:gd name="connsiteY0" fmla="*/ 81745 h 843471"/>
                <a:gd name="connsiteX1" fmla="*/ 1850803 w 1991303"/>
                <a:gd name="connsiteY1" fmla="*/ 71960 h 843471"/>
                <a:gd name="connsiteX2" fmla="*/ 1966407 w 1991303"/>
                <a:gd name="connsiteY2" fmla="*/ 825967 h 843471"/>
                <a:gd name="connsiteX3" fmla="*/ 191238 w 1991303"/>
                <a:gd name="connsiteY3" fmla="*/ 823680 h 843471"/>
                <a:gd name="connsiteX4" fmla="*/ 14446 w 1991303"/>
                <a:gd name="connsiteY4" fmla="*/ 613970 h 843471"/>
                <a:gd name="connsiteX0" fmla="*/ 1009760 w 1978344"/>
                <a:gd name="connsiteY0" fmla="*/ 81745 h 843471"/>
                <a:gd name="connsiteX1" fmla="*/ 1849761 w 1978344"/>
                <a:gd name="connsiteY1" fmla="*/ 71960 h 843471"/>
                <a:gd name="connsiteX2" fmla="*/ 1949307 w 1978344"/>
                <a:gd name="connsiteY2" fmla="*/ 825967 h 843471"/>
                <a:gd name="connsiteX3" fmla="*/ 190196 w 1978344"/>
                <a:gd name="connsiteY3" fmla="*/ 823680 h 843471"/>
                <a:gd name="connsiteX4" fmla="*/ 13404 w 1978344"/>
                <a:gd name="connsiteY4" fmla="*/ 613970 h 843471"/>
                <a:gd name="connsiteX0" fmla="*/ 996356 w 1964940"/>
                <a:gd name="connsiteY0" fmla="*/ 81745 h 840320"/>
                <a:gd name="connsiteX1" fmla="*/ 1836357 w 1964940"/>
                <a:gd name="connsiteY1" fmla="*/ 71960 h 840320"/>
                <a:gd name="connsiteX2" fmla="*/ 1935903 w 1964940"/>
                <a:gd name="connsiteY2" fmla="*/ 825967 h 840320"/>
                <a:gd name="connsiteX3" fmla="*/ 176792 w 1964940"/>
                <a:gd name="connsiteY3" fmla="*/ 823680 h 840320"/>
                <a:gd name="connsiteX4" fmla="*/ 0 w 1964940"/>
                <a:gd name="connsiteY4" fmla="*/ 613970 h 84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940" h="840320">
                  <a:moveTo>
                    <a:pt x="996356" y="81745"/>
                  </a:moveTo>
                  <a:cubicBezTo>
                    <a:pt x="1634643" y="6441"/>
                    <a:pt x="1679766" y="-52077"/>
                    <a:pt x="1836357" y="71960"/>
                  </a:cubicBezTo>
                  <a:cubicBezTo>
                    <a:pt x="1992948" y="195997"/>
                    <a:pt x="1979663" y="813122"/>
                    <a:pt x="1935903" y="825967"/>
                  </a:cubicBezTo>
                  <a:cubicBezTo>
                    <a:pt x="1892143" y="838812"/>
                    <a:pt x="282666" y="851518"/>
                    <a:pt x="176792" y="823680"/>
                  </a:cubicBezTo>
                  <a:cubicBezTo>
                    <a:pt x="70918" y="795842"/>
                    <a:pt x="51561" y="817904"/>
                    <a:pt x="0" y="613970"/>
                  </a:cubicBezTo>
                </a:path>
              </a:pathLst>
            </a:custGeom>
            <a:pattFill prst="wdDnDiag">
              <a:fgClr>
                <a:srgbClr val="F59C1F"/>
              </a:fgClr>
              <a:bgClr>
                <a:schemeClr val="bg1"/>
              </a:bgClr>
            </a:patt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16" name="任意多边形 11">
              <a:extLst>
                <a:ext uri="{FF2B5EF4-FFF2-40B4-BE49-F238E27FC236}">
                  <a16:creationId xmlns:a16="http://schemas.microsoft.com/office/drawing/2014/main" id="{A706A471-9777-4C6D-9A86-6420D7F3D334}"/>
                </a:ext>
              </a:extLst>
            </p:cNvPr>
            <p:cNvSpPr/>
            <p:nvPr/>
          </p:nvSpPr>
          <p:spPr>
            <a:xfrm>
              <a:off x="1886559" y="2444384"/>
              <a:ext cx="1456448" cy="652929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853" h="786834">
                  <a:moveTo>
                    <a:pt x="189613" y="60598"/>
                  </a:moveTo>
                  <a:cubicBezTo>
                    <a:pt x="827900" y="-14706"/>
                    <a:pt x="1663411" y="-12912"/>
                    <a:pt x="1760230" y="28325"/>
                  </a:cubicBezTo>
                  <a:cubicBezTo>
                    <a:pt x="1857049" y="69562"/>
                    <a:pt x="1903665" y="729364"/>
                    <a:pt x="1867806" y="759844"/>
                  </a:cubicBezTo>
                  <a:cubicBezTo>
                    <a:pt x="1831947" y="790324"/>
                    <a:pt x="141204" y="811840"/>
                    <a:pt x="60522" y="727572"/>
                  </a:cubicBezTo>
                  <a:cubicBezTo>
                    <a:pt x="-20160" y="643304"/>
                    <a:pt x="-8507" y="399464"/>
                    <a:pt x="28249" y="6059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/>
            </a:p>
          </p:txBody>
        </p:sp>
        <p:sp>
          <p:nvSpPr>
            <p:cNvPr id="17" name="文本框 12">
              <a:extLst>
                <a:ext uri="{FF2B5EF4-FFF2-40B4-BE49-F238E27FC236}">
                  <a16:creationId xmlns:a16="http://schemas.microsoft.com/office/drawing/2014/main" id="{072B5CA2-D01C-456E-9600-2E011236ED69}"/>
                </a:ext>
              </a:extLst>
            </p:cNvPr>
            <p:cNvSpPr txBox="1"/>
            <p:nvPr/>
          </p:nvSpPr>
          <p:spPr>
            <a:xfrm>
              <a:off x="1990729" y="2545556"/>
              <a:ext cx="1314030" cy="2663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vi-VN" altLang="zh-CN" sz="3600" b="1" dirty="0">
                  <a:solidFill>
                    <a:srgbClr val="FF7707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Tìm một tiếng có vần “</a:t>
              </a:r>
              <a:r>
                <a:rPr lang="vi-VN" altLang="zh-CN" sz="3600" b="1" dirty="0">
                  <a:solidFill>
                    <a:srgbClr val="FF0000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ich</a:t>
              </a:r>
              <a:r>
                <a:rPr lang="vi-VN" altLang="zh-CN" sz="3600" b="1" dirty="0">
                  <a:solidFill>
                    <a:srgbClr val="FF7707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”</a:t>
              </a:r>
              <a:endParaRPr lang="en-US" altLang="zh-CN" sz="3600" b="1" dirty="0">
                <a:solidFill>
                  <a:srgbClr val="FF7707"/>
                </a:solidFill>
                <a:latin typeface="UTM Avo" panose="02040603050506020204" pitchFamily="18" charset="0"/>
                <a:ea typeface="方正静蕾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87704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92739" y="399604"/>
            <a:ext cx="32431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7764" y="1865547"/>
            <a:ext cx="299312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lung </a:t>
            </a:r>
            <a:r>
              <a:rPr lang="en-US" sz="5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linh</a:t>
            </a:r>
            <a:r>
              <a:rPr lang="en-US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8787" y="3433090"/>
            <a:ext cx="22926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lịch</a:t>
            </a:r>
            <a:r>
              <a:rPr lang="en-US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91448" y="450866"/>
            <a:ext cx="30316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</a:t>
            </a:r>
            <a:r>
              <a:rPr lang="en-US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93315" y="1691376"/>
            <a:ext cx="30700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kịch</a:t>
            </a:r>
            <a:r>
              <a:rPr lang="en-US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49457" y="3382751"/>
            <a:ext cx="3577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808781" y="3382751"/>
            <a:ext cx="36856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29673178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5704115"/>
            <a:chOff x="0" y="0"/>
            <a:chExt cx="9144000" cy="5704115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704115"/>
            </a:xfrm>
            <a:prstGeom prst="rect">
              <a:avLst/>
            </a:prstGeom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33548" y="5101661"/>
              <a:ext cx="1416051" cy="3266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6" name="Rounded Rectangle 5"/>
          <p:cNvSpPr/>
          <p:nvPr/>
        </p:nvSpPr>
        <p:spPr>
          <a:xfrm>
            <a:off x="805543" y="1538513"/>
            <a:ext cx="7532913" cy="2162628"/>
          </a:xfrm>
          <a:prstGeom prst="roundRect">
            <a:avLst/>
          </a:prstGeom>
          <a:noFill/>
          <a:ln w="762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solidFill>
                  <a:srgbClr val="FFFF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Bµi</a:t>
            </a:r>
            <a:r>
              <a:rPr lang="en-US" sz="4000" b="1" dirty="0">
                <a:solidFill>
                  <a:srgbClr val="FFFF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 97</a:t>
            </a:r>
          </a:p>
          <a:p>
            <a:pPr algn="ctr"/>
            <a:r>
              <a:rPr lang="en-US" sz="8800" b="1" dirty="0" err="1">
                <a:solidFill>
                  <a:srgbClr val="FFFF00"/>
                </a:solidFill>
                <a:latin typeface=".VnAvant" pitchFamily="34" charset="0"/>
              </a:rPr>
              <a:t>ai</a:t>
            </a:r>
            <a:r>
              <a:rPr lang="en-US" sz="8800" b="1" dirty="0">
                <a:solidFill>
                  <a:srgbClr val="FFFF00"/>
                </a:solidFill>
                <a:latin typeface=".VnAvant" pitchFamily="34" charset="0"/>
              </a:rPr>
              <a:t> - ay</a:t>
            </a:r>
            <a:endParaRPr lang="en-US" sz="8800" b="1" dirty="0">
              <a:solidFill>
                <a:srgbClr val="FFFF00"/>
              </a:solidFill>
              <a:latin typeface=".VnAvant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0351303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ountry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" y="825500"/>
            <a:ext cx="9141569" cy="488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825500"/>
            <a:ext cx="91440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10" name="Rectangle 6"/>
          <p:cNvSpPr txBox="1">
            <a:spLocks noChangeArrowheads="1"/>
          </p:cNvSpPr>
          <p:nvPr/>
        </p:nvSpPr>
        <p:spPr>
          <a:xfrm>
            <a:off x="130629" y="990599"/>
            <a:ext cx="8868228" cy="4559302"/>
          </a:xfrm>
          <a:prstGeom prst="rect">
            <a:avLst/>
          </a:prstGeom>
          <a:solidFill>
            <a:schemeClr val="bg1"/>
          </a:solidFill>
          <a:effectLst>
            <a:outerShdw dist="107763" dir="18900000" algn="ctr" rotWithShape="0">
              <a:srgbClr val="FF3300">
                <a:alpha val="50000"/>
              </a:srgbClr>
            </a:outerShdw>
          </a:effec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en-US" altLang="en-US" b="1" kern="0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0629" y="128599"/>
            <a:ext cx="2917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00CC"/>
                </a:solidFill>
                <a:latin typeface=".VnAvant" pitchFamily="34" charset="0"/>
              </a:rPr>
              <a:t>1. </a:t>
            </a:r>
            <a:r>
              <a:rPr lang="en-US" sz="3200" b="1" dirty="0" err="1">
                <a:solidFill>
                  <a:srgbClr val="0000CC"/>
                </a:solidFill>
                <a:latin typeface=".VnAvant" pitchFamily="34" charset="0"/>
              </a:rPr>
              <a:t>Lµm</a:t>
            </a:r>
            <a:r>
              <a:rPr lang="en-US" sz="3200" b="1" dirty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latin typeface=".VnAvant" pitchFamily="34" charset="0"/>
              </a:rPr>
              <a:t>quen</a:t>
            </a:r>
            <a:r>
              <a:rPr lang="en-US" sz="3200" b="1" dirty="0">
                <a:solidFill>
                  <a:srgbClr val="0000CC"/>
                </a:solidFill>
                <a:latin typeface=".VnAvant" pitchFamily="34" charset="0"/>
              </a:rPr>
              <a:t>: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764967" y="10475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Bµi</a:t>
            </a:r>
            <a:r>
              <a:rPr lang="en-US" sz="3600" b="1" dirty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 97: </a:t>
            </a:r>
            <a:r>
              <a:rPr lang="en-US" sz="3600" b="1" dirty="0" err="1">
                <a:solidFill>
                  <a:srgbClr val="FF0000"/>
                </a:solidFill>
                <a:latin typeface=".VnAvant" pitchFamily="34" charset="0"/>
              </a:rPr>
              <a:t>ai</a:t>
            </a:r>
            <a:r>
              <a:rPr lang="en-US" sz="3600" b="1" dirty="0">
                <a:solidFill>
                  <a:srgbClr val="FF0000"/>
                </a:solidFill>
                <a:latin typeface=".VnAvant" pitchFamily="34" charset="0"/>
              </a:rPr>
              <a:t> – ay</a:t>
            </a:r>
            <a:endParaRPr lang="en-US" sz="3600" b="1" dirty="0">
              <a:solidFill>
                <a:srgbClr val="FF0000"/>
              </a:solidFill>
              <a:latin typeface=".VnAvant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75286" y="1444562"/>
            <a:ext cx="335861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b="1" dirty="0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gµ </a:t>
            </a:r>
            <a:r>
              <a:rPr lang="en-US" sz="7200" b="1" dirty="0" err="1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m</a:t>
            </a:r>
            <a:r>
              <a:rPr lang="en-US" sz="7200" b="1" dirty="0" err="1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¸i</a:t>
            </a:r>
            <a:endParaRPr lang="en-US" sz="7200" b="1" dirty="0">
              <a:solidFill>
                <a:srgbClr val="FF0000"/>
              </a:solidFill>
              <a:latin typeface=".VnAvant" pitchFamily="34" charset="0"/>
              <a:cs typeface="Arial" pitchFamily="34" charset="0"/>
            </a:endParaRPr>
          </a:p>
        </p:txBody>
      </p:sp>
      <p:pic>
        <p:nvPicPr>
          <p:cNvPr id="1026" name="Picture 2" descr="C:\Users\Vui\Desktop\12_gvf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53" y="1075924"/>
            <a:ext cx="4912032" cy="3176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6851652" y="2664304"/>
            <a:ext cx="188224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b="1" dirty="0" err="1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m</a:t>
            </a:r>
            <a:r>
              <a:rPr lang="en-US" sz="7200" b="1" dirty="0" err="1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¸i</a:t>
            </a:r>
            <a:endParaRPr lang="en-US" sz="7200" b="1" dirty="0">
              <a:solidFill>
                <a:srgbClr val="FF0000"/>
              </a:solidFill>
              <a:latin typeface=".VnAvant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531517" y="4065865"/>
            <a:ext cx="101502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b="1" dirty="0" err="1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ai</a:t>
            </a:r>
            <a:endParaRPr lang="en-US" sz="7200" b="1" dirty="0">
              <a:solidFill>
                <a:srgbClr val="FF0000"/>
              </a:solidFill>
              <a:latin typeface=".VnAvant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859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HP\Documents\My Adobe Presentations\Cac mua trong nam\data\asimages\{4EF674A7-B06A-4A2C-B445-8AE79CAE89D6}_12.png&quot;/&gt;&lt;left val=&quot;402&quot;/&gt;&lt;top val=&quot;248&quot;/&gt;&lt;width val=&quot;278&quot;/&gt;&lt;height val=&quot;46&quot;/&gt;&lt;hasText val=&quot;1&quot;/&gt;&lt;/Image&gt;&lt;/ThreeDShapeInfo&gt;"/>
  <p:tag name="PRESENTER_SHAPEINFO" val="&lt;ThreeDShapeInfo&gt;&lt;uuid val=&quot;{F9319AF3-B28B-48E1-AFC6-00023290C413}&quot;/&gt;&lt;isInvalidForFieldText val=&quot;1&quot;/&gt;&lt;Image&gt;&lt;filename val=&quot;C:\Users\HP\Documents\My Adobe Presentations\Cac mua trong nam\data\asimages\{F9319AF3-B28B-48E1-AFC6-00023290C413}_12_S.png&quot;/&gt;&lt;left val=&quot;399&quot;/&gt;&lt;top val=&quot;245&quot;/&gt;&lt;width val=&quot;284&quot;/&gt;&lt;height val=&quot;49&quot;/&gt;&lt;hasText val=&quot;0&quot;/&gt;&lt;/Image&gt;&lt;/ThreeDShapeInfo&gt;"/>
  <p:tag name="PRESENTER_SHAPETEXTINFO" val="&lt;ShapeTextInfo&gt;&lt;TableIndex row=&quot;-1&quot; col=&quot;-1&quot;&gt;&lt;linesCount val=&quot;1&quot;/&gt;&lt;lineCharCount val=&quot;22&quot;/&gt;&lt;/TableIndex&gt;&lt;/ShapeTextInfo&gt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HP\Documents\My Adobe Presentations\Cac mua trong nam\data\asimages\{1B91F007-CB12-4190-A256-B23A8160302E}_12.png&quot;/&gt;&lt;left val=&quot;402&quot;/&gt;&lt;top val=&quot;480&quot;/&gt;&lt;width val=&quot;278&quot;/&gt;&lt;height val=&quot;52&quot;/&gt;&lt;hasText val=&quot;1&quot;/&gt;&lt;/Image&gt;&lt;/ThreeDShapeInfo&gt;"/>
  <p:tag name="PRESENTER_SHAPEINFO" val="&lt;ThreeDShapeInfo&gt;&lt;uuid val=&quot;{3FF6E482-D4B8-444A-85AA-52825FFB47B6}&quot;/&gt;&lt;isInvalidForFieldText val=&quot;1&quot;/&gt;&lt;Image&gt;&lt;filename val=&quot;C:\Users\HP\Documents\My Adobe Presentations\Cac mua trong nam\data\asimages\{3FF6E482-D4B8-444A-85AA-52825FFB47B6}_12_S.png&quot;/&gt;&lt;left val=&quot;399&quot;/&gt;&lt;top val=&quot;477&quot;/&gt;&lt;width val=&quot;284&quot;/&gt;&lt;height val=&quot;51&quot;/&gt;&lt;hasText val=&quot;0&quot;/&gt;&lt;/Image&gt;&lt;/ThreeDShapeInfo&gt;"/>
  <p:tag name="PRESENTER_SHAPETEXTINFO" val="&lt;ShapeTextInfo&gt;&lt;TableIndex row=&quot;-1&quot; col=&quot;-1&quot;&gt;&lt;linesCount val=&quot;1&quot;/&gt;&lt;lineCharCount val=&quot;14&quot;/&gt;&lt;/TableIndex&gt;&lt;/ShapeTextInfo&gt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HP\Documents\My Adobe Presentations\Cac mua trong nam\data\asimages\{C143B106-680C-4A8F-AF21-BA32E66D905C}_12.png&quot;/&gt;&lt;left val=&quot;48&quot;/&gt;&lt;top val=&quot;246&quot;/&gt;&lt;width val=&quot;274&quot;/&gt;&lt;height val=&quot;51&quot;/&gt;&lt;hasText val=&quot;1&quot;/&gt;&lt;/Image&gt;&lt;/ThreeDShapeInfo&gt;"/>
  <p:tag name="PRESENTER_SHAPEINFO" val="&lt;ThreeDShapeInfo&gt;&lt;uuid val=&quot;{3A75290D-B652-4D2F-9669-B75DB99BC20B}&quot;/&gt;&lt;isInvalidForFieldText val=&quot;1&quot;/&gt;&lt;Image&gt;&lt;filename val=&quot;C:\Users\HP\Documents\My Adobe Presentations\Cac mua trong nam\data\asimages\{3A75290D-B652-4D2F-9669-B75DB99BC20B}_12_S.png&quot;/&gt;&lt;left val=&quot;45&quot;/&gt;&lt;top val=&quot;245&quot;/&gt;&lt;width val=&quot;280&quot;/&gt;&lt;height val=&quot;46&quot;/&gt;&lt;hasText val=&quot;0&quot;/&gt;&lt;/Image&gt;&lt;/ThreeDShapeInfo&gt;"/>
  <p:tag name="PRESENTER_SHAPETEXTINFO" val="&lt;ShapeTextInfo&gt;&lt;TableIndex row=&quot;-1&quot; col=&quot;-1&quot;&gt;&lt;linesCount val=&quot;1&quot;/&gt;&lt;lineCharCount val=&quot;15&quot;/&gt;&lt;/TableIndex&gt;&lt;/ShapeTextInfo&gt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ABDE73CB-92FD-4977-BA8C-13B36BF9EE36}&quot;/&gt;&lt;isInvalidForFieldText val=&quot;0&quot;/&gt;&lt;Image&gt;&lt;filename val=&quot;C:\Users\HP\Documents\My Adobe Presentations\Cac mua trong nam\data\asimages\{ABDE73CB-92FD-4977-BA8C-13B36BF9EE36}.png&quot;/&gt;&lt;left val=&quot;312&quot;/&gt;&lt;top val=&quot;225&quot;/&gt;&lt;width val=&quot;95&quot;/&gt;&lt;height val=&quot;96&quot;/&gt;&lt;hasText val=&quot;1&quot;/&gt;&lt;/Image&gt;&lt;/ThreeDShapeInfo&gt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FE14BC79-22E9-4BEC-BB99-BF93236D29E8}&quot;/&gt;&lt;isInvalidForFieldText val=&quot;0&quot;/&gt;&lt;Image&gt;&lt;filename val=&quot;C:\Users\HP\Documents\My Adobe Presentations\Cac mua trong nam\data\asimages\{FE14BC79-22E9-4BEC-BB99-BF93236D29E8}.png&quot;/&gt;&lt;left val=&quot;312&quot;/&gt;&lt;top val=&quot;225&quot;/&gt;&lt;width val=&quot;95&quot;/&gt;&lt;height val=&quot;96&quot;/&gt;&lt;hasText val=&quot;1&quot;/&gt;&lt;/Image&gt;&lt;/ThreeDShapeInfo&gt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B511CB78-8D3E-4FE5-BE1F-78A7AB08AE79}&quot;/&gt;&lt;isInvalidForFieldText val=&quot;0&quot;/&gt;&lt;Image&gt;&lt;filename val=&quot;C:\Users\HP\Documents\My Adobe Presentations\Cac mua trong nam\data\asimages\{B511CB78-8D3E-4FE5-BE1F-78A7AB08AE79}.png&quot;/&gt;&lt;left val=&quot;312&quot;/&gt;&lt;top val=&quot;226&quot;/&gt;&lt;width val=&quot;95&quot;/&gt;&lt;height val=&quot;95&quot;/&gt;&lt;hasText val=&quot;1&quot;/&gt;&lt;/Image&gt;&lt;/ThreeDShapeInfo&gt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45EC5533-63B1-4CD0-9E55-0FB41FDAD26B}&quot;/&gt;&lt;isInvalidForFieldText val=&quot;0&quot;/&gt;&lt;Image&gt;&lt;filename val=&quot;C:\Users\HP\Documents\My Adobe Presentations\Cac mua trong nam\data\asimages\{45EC5533-63B1-4CD0-9E55-0FB41FDAD26B}.png&quot;/&gt;&lt;left val=&quot;312&quot;/&gt;&lt;top val=&quot;225&quot;/&gt;&lt;width val=&quot;95&quot;/&gt;&lt;height val=&quot;96&quot;/&gt;&lt;hasText val=&quot;1&quot;/&gt;&lt;/Image&gt;&lt;/ThreeDShapeInfo&gt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HP\Documents\My Adobe Presentations\Cac mua trong nam\data\asimages\{2FC370A4-C799-4A35-A923-5910F3EE156F}_12.png&quot;/&gt;&lt;left val=&quot;48&quot;/&gt;&lt;top val=&quot;479&quot;/&gt;&lt;width val=&quot;274&quot;/&gt;&lt;height val=&quot;51&quot;/&gt;&lt;hasText val=&quot;1&quot;/&gt;&lt;/Image&gt;&lt;/ThreeDShapeInfo&gt;"/>
  <p:tag name="PRESENTER_SHAPEINFO" val="&lt;ThreeDShapeInfo&gt;&lt;uuid val=&quot;{F9EA4630-C5DC-4EDA-AB1D-F4F67978EBC3}&quot;/&gt;&lt;isInvalidForFieldText val=&quot;1&quot;/&gt;&lt;Image&gt;&lt;filename val=&quot;C:\Users\HP\Documents\My Adobe Presentations\Cac mua trong nam\data\asimages\{F9EA4630-C5DC-4EDA-AB1D-F4F67978EBC3}_12_S.png&quot;/&gt;&lt;left val=&quot;45&quot;/&gt;&lt;top val=&quot;477&quot;/&gt;&lt;width val=&quot;280&quot;/&gt;&lt;height val=&quot;46&quot;/&gt;&lt;hasText val=&quot;0&quot;/&gt;&lt;/Image&gt;&lt;/ThreeDShapeInfo&gt;"/>
  <p:tag name="PRESENTER_SHAPETEXTINFO" val="&lt;ShapeTextInfo&gt;&lt;TableIndex row=&quot;-1&quot; col=&quot;-1&quot;&gt;&lt;linesCount val=&quot;1&quot;/&gt;&lt;lineCharCount val=&quot;14&quot;/&gt;&lt;/TableIndex&gt;&lt;/ShapeTextInfo&gt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HP\Documents\My Adobe Presentations\Cac mua trong nam\data\asimages\{4EF674A7-B06A-4A2C-B445-8AE79CAE89D6}_12.png&quot;/&gt;&lt;left val=&quot;402&quot;/&gt;&lt;top val=&quot;248&quot;/&gt;&lt;width val=&quot;278&quot;/&gt;&lt;height val=&quot;46&quot;/&gt;&lt;hasText val=&quot;1&quot;/&gt;&lt;/Image&gt;&lt;/ThreeDShapeInfo&gt;"/>
  <p:tag name="PRESENTER_SHAPEINFO" val="&lt;ThreeDShapeInfo&gt;&lt;uuid val=&quot;{F9319AF3-B28B-48E1-AFC6-00023290C413}&quot;/&gt;&lt;isInvalidForFieldText val=&quot;1&quot;/&gt;&lt;Image&gt;&lt;filename val=&quot;C:\Users\HP\Documents\My Adobe Presentations\Cac mua trong nam\data\asimages\{F9319AF3-B28B-48E1-AFC6-00023290C413}_12_S.png&quot;/&gt;&lt;left val=&quot;399&quot;/&gt;&lt;top val=&quot;245&quot;/&gt;&lt;width val=&quot;284&quot;/&gt;&lt;height val=&quot;49&quot;/&gt;&lt;hasText val=&quot;0&quot;/&gt;&lt;/Image&gt;&lt;/ThreeDShapeInfo&gt;"/>
  <p:tag name="PRESENTER_SHAPETEXTINFO" val="&lt;ShapeTextInfo&gt;&lt;TableIndex row=&quot;-1&quot; col=&quot;-1&quot;&gt;&lt;linesCount val=&quot;1&quot;/&gt;&lt;lineCharCount val=&quot;22&quot;/&gt;&lt;/TableIndex&gt;&lt;/ShapeTextInfo&gt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HP\Documents\My Adobe Presentations\Cac mua trong nam\data\asimages\{1B91F007-CB12-4190-A256-B23A8160302E}_12.png&quot;/&gt;&lt;left val=&quot;402&quot;/&gt;&lt;top val=&quot;480&quot;/&gt;&lt;width val=&quot;278&quot;/&gt;&lt;height val=&quot;52&quot;/&gt;&lt;hasText val=&quot;1&quot;/&gt;&lt;/Image&gt;&lt;/ThreeDShapeInfo&gt;"/>
  <p:tag name="PRESENTER_SHAPEINFO" val="&lt;ThreeDShapeInfo&gt;&lt;uuid val=&quot;{3FF6E482-D4B8-444A-85AA-52825FFB47B6}&quot;/&gt;&lt;isInvalidForFieldText val=&quot;1&quot;/&gt;&lt;Image&gt;&lt;filename val=&quot;C:\Users\HP\Documents\My Adobe Presentations\Cac mua trong nam\data\asimages\{3FF6E482-D4B8-444A-85AA-52825FFB47B6}_12_S.png&quot;/&gt;&lt;left val=&quot;399&quot;/&gt;&lt;top val=&quot;477&quot;/&gt;&lt;width val=&quot;284&quot;/&gt;&lt;height val=&quot;51&quot;/&gt;&lt;hasText val=&quot;0&quot;/&gt;&lt;/Image&gt;&lt;/ThreeDShapeInfo&gt;"/>
  <p:tag name="PRESENTER_SHAPETEXTINFO" val="&lt;ShapeTextInfo&gt;&lt;TableIndex row=&quot;-1&quot; col=&quot;-1&quot;&gt;&lt;linesCount val=&quot;1&quot;/&gt;&lt;lineCharCount val=&quot;14&quot;/&gt;&lt;/TableIndex&gt;&lt;/ShapeTextInfo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HP\Documents\My Adobe Presentations\Cac mua trong nam\data\asimages\{C143B106-680C-4A8F-AF21-BA32E66D905C}_12.png&quot;/&gt;&lt;left val=&quot;48&quot;/&gt;&lt;top val=&quot;246&quot;/&gt;&lt;width val=&quot;274&quot;/&gt;&lt;height val=&quot;51&quot;/&gt;&lt;hasText val=&quot;1&quot;/&gt;&lt;/Image&gt;&lt;/ThreeDShapeInfo&gt;"/>
  <p:tag name="PRESENTER_SHAPEINFO" val="&lt;ThreeDShapeInfo&gt;&lt;uuid val=&quot;{3A75290D-B652-4D2F-9669-B75DB99BC20B}&quot;/&gt;&lt;isInvalidForFieldText val=&quot;1&quot;/&gt;&lt;Image&gt;&lt;filename val=&quot;C:\Users\HP\Documents\My Adobe Presentations\Cac mua trong nam\data\asimages\{3A75290D-B652-4D2F-9669-B75DB99BC20B}_12_S.png&quot;/&gt;&lt;left val=&quot;45&quot;/&gt;&lt;top val=&quot;245&quot;/&gt;&lt;width val=&quot;280&quot;/&gt;&lt;height val=&quot;46&quot;/&gt;&lt;hasText val=&quot;0&quot;/&gt;&lt;/Image&gt;&lt;/ThreeDShapeInfo&gt;"/>
  <p:tag name="PRESENTER_SHAPETEXTINFO" val="&lt;ShapeTextInfo&gt;&lt;TableIndex row=&quot;-1&quot; col=&quot;-1&quot;&gt;&lt;linesCount val=&quot;1&quot;/&gt;&lt;lineCharCount val=&quot;15&quot;/&gt;&lt;/TableIndex&gt;&lt;/ShapeTextInfo&gt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ABDE73CB-92FD-4977-BA8C-13B36BF9EE36}&quot;/&gt;&lt;isInvalidForFieldText val=&quot;0&quot;/&gt;&lt;Image&gt;&lt;filename val=&quot;C:\Users\HP\Documents\My Adobe Presentations\Cac mua trong nam\data\asimages\{ABDE73CB-92FD-4977-BA8C-13B36BF9EE36}.png&quot;/&gt;&lt;left val=&quot;312&quot;/&gt;&lt;top val=&quot;225&quot;/&gt;&lt;width val=&quot;95&quot;/&gt;&lt;height val=&quot;96&quot;/&gt;&lt;hasText val=&quot;1&quot;/&gt;&lt;/Image&gt;&lt;/ThreeDShapeInfo&gt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FE14BC79-22E9-4BEC-BB99-BF93236D29E8}&quot;/&gt;&lt;isInvalidForFieldText val=&quot;0&quot;/&gt;&lt;Image&gt;&lt;filename val=&quot;C:\Users\HP\Documents\My Adobe Presentations\Cac mua trong nam\data\asimages\{FE14BC79-22E9-4BEC-BB99-BF93236D29E8}.png&quot;/&gt;&lt;left val=&quot;312&quot;/&gt;&lt;top val=&quot;225&quot;/&gt;&lt;width val=&quot;95&quot;/&gt;&lt;height val=&quot;96&quot;/&gt;&lt;hasText val=&quot;1&quot;/&gt;&lt;/Image&gt;&lt;/ThreeDShapeInfo&gt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B511CB78-8D3E-4FE5-BE1F-78A7AB08AE79}&quot;/&gt;&lt;isInvalidForFieldText val=&quot;0&quot;/&gt;&lt;Image&gt;&lt;filename val=&quot;C:\Users\HP\Documents\My Adobe Presentations\Cac mua trong nam\data\asimages\{B511CB78-8D3E-4FE5-BE1F-78A7AB08AE79}.png&quot;/&gt;&lt;left val=&quot;312&quot;/&gt;&lt;top val=&quot;226&quot;/&gt;&lt;width val=&quot;95&quot;/&gt;&lt;height val=&quot;95&quot;/&gt;&lt;hasText val=&quot;1&quot;/&gt;&lt;/Image&gt;&lt;/ThreeDShapeInfo&gt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45EC5533-63B1-4CD0-9E55-0FB41FDAD26B}&quot;/&gt;&lt;isInvalidForFieldText val=&quot;0&quot;/&gt;&lt;Image&gt;&lt;filename val=&quot;C:\Users\HP\Documents\My Adobe Presentations\Cac mua trong nam\data\asimages\{45EC5533-63B1-4CD0-9E55-0FB41FDAD26B}.png&quot;/&gt;&lt;left val=&quot;312&quot;/&gt;&lt;top val=&quot;225&quot;/&gt;&lt;width val=&quot;95&quot;/&gt;&lt;height val=&quot;96&quot;/&gt;&lt;hasText val=&quot;1&quot;/&gt;&lt;/Image&gt;&lt;/ThreeDShapeInfo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HP\Documents\My Adobe Presentations\Cac mua trong nam\data\asimages\{2FC370A4-C799-4A35-A923-5910F3EE156F}_12.png&quot;/&gt;&lt;left val=&quot;48&quot;/&gt;&lt;top val=&quot;479&quot;/&gt;&lt;width val=&quot;274&quot;/&gt;&lt;height val=&quot;51&quot;/&gt;&lt;hasText val=&quot;1&quot;/&gt;&lt;/Image&gt;&lt;/ThreeDShapeInfo&gt;"/>
  <p:tag name="PRESENTER_SHAPEINFO" val="&lt;ThreeDShapeInfo&gt;&lt;uuid val=&quot;{F9EA4630-C5DC-4EDA-AB1D-F4F67978EBC3}&quot;/&gt;&lt;isInvalidForFieldText val=&quot;1&quot;/&gt;&lt;Image&gt;&lt;filename val=&quot;C:\Users\HP\Documents\My Adobe Presentations\Cac mua trong nam\data\asimages\{F9EA4630-C5DC-4EDA-AB1D-F4F67978EBC3}_12_S.png&quot;/&gt;&lt;left val=&quot;45&quot;/&gt;&lt;top val=&quot;477&quot;/&gt;&lt;width val=&quot;280&quot;/&gt;&lt;height val=&quot;46&quot;/&gt;&lt;hasText val=&quot;0&quot;/&gt;&lt;/Image&gt;&lt;/ThreeDShapeInfo&gt;"/>
  <p:tag name="PRESENTER_SHAPETEXTINFO" val="&lt;ShapeTextInfo&gt;&lt;TableIndex row=&quot;-1&quot; col=&quot;-1&quot;&gt;&lt;linesCount val=&quot;1&quot;/&gt;&lt;lineCharCount val=&quot;14&quot;/&gt;&lt;/TableIndex&gt;&lt;/ShapeTextInfo&gt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4310</TotalTime>
  <Words>449</Words>
  <Application>Microsoft Office PowerPoint</Application>
  <PresentationFormat>On-screen Show (16:10)</PresentationFormat>
  <Paragraphs>98</Paragraphs>
  <Slides>29</Slides>
  <Notes>11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8" baseType="lpstr">
      <vt:lpstr>UTM Avo</vt:lpstr>
      <vt:lpstr>Coiny</vt:lpstr>
      <vt:lpstr>VNI-Thufap2</vt:lpstr>
      <vt:lpstr>Arial Black</vt:lpstr>
      <vt:lpstr>.VnAvant</vt:lpstr>
      <vt:lpstr>Times New Roman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 晓芳</dc:creator>
  <cp:lastModifiedBy>ADMIN</cp:lastModifiedBy>
  <cp:revision>478</cp:revision>
  <dcterms:created xsi:type="dcterms:W3CDTF">2020-02-10T09:35:50Z</dcterms:created>
  <dcterms:modified xsi:type="dcterms:W3CDTF">2023-01-03T13:47:48Z</dcterms:modified>
</cp:coreProperties>
</file>