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6" r:id="rId1"/>
    <p:sldMasterId id="2147483687" r:id="rId2"/>
  </p:sldMasterIdLst>
  <p:notesMasterIdLst>
    <p:notesMasterId r:id="rId25"/>
  </p:notesMasterIdLst>
  <p:sldIdLst>
    <p:sldId id="314" r:id="rId3"/>
    <p:sldId id="315" r:id="rId4"/>
    <p:sldId id="316" r:id="rId5"/>
    <p:sldId id="317" r:id="rId6"/>
    <p:sldId id="318" r:id="rId7"/>
    <p:sldId id="259" r:id="rId8"/>
    <p:sldId id="281" r:id="rId9"/>
    <p:sldId id="280" r:id="rId10"/>
    <p:sldId id="257" r:id="rId11"/>
    <p:sldId id="301" r:id="rId12"/>
    <p:sldId id="302" r:id="rId13"/>
    <p:sldId id="279" r:id="rId14"/>
    <p:sldId id="304" r:id="rId15"/>
    <p:sldId id="260" r:id="rId16"/>
    <p:sldId id="270" r:id="rId17"/>
    <p:sldId id="307" r:id="rId18"/>
    <p:sldId id="305" r:id="rId19"/>
    <p:sldId id="256" r:id="rId20"/>
    <p:sldId id="312" r:id="rId21"/>
    <p:sldId id="268" r:id="rId22"/>
    <p:sldId id="313" r:id="rId23"/>
    <p:sldId id="264" r:id="rId2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362FF4C-6DDC-4CA7-8441-CB0A4A437B16}">
  <a:tblStyle styleId="{F362FF4C-6DDC-4CA7-8441-CB0A4A437B1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624" autoAdjust="0"/>
  </p:normalViewPr>
  <p:slideViewPr>
    <p:cSldViewPr>
      <p:cViewPr varScale="1">
        <p:scale>
          <a:sx n="103" d="100"/>
          <a:sy n="103" d="100"/>
        </p:scale>
        <p:origin x="72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946570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966b42add8_4_1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966b42add8_4_1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4195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8433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文本占位符 1843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- GV nêu mục tiêu của bài.</a:t>
            </a:r>
          </a:p>
        </p:txBody>
      </p:sp>
      <p:sp>
        <p:nvSpPr>
          <p:cNvPr id="32772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0F5C771-3D70-47CA-BD96-9D3C360663CD}" type="slidenum">
              <a:rPr lang="en-US" altLang="zh-CN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8a1f552b24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8a1f552b24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lăng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11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100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  <a:sym typeface="Wingding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lăng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trương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11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2290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Cho </a:t>
            </a:r>
            <a:r>
              <a:rPr lang="en-US" dirty="0" err="1"/>
              <a:t>hs</a:t>
            </a:r>
            <a:r>
              <a:rPr lang="en-US" dirty="0"/>
              <a:t> </a:t>
            </a:r>
            <a:r>
              <a:rPr lang="en-US" dirty="0" err="1"/>
              <a:t>lắng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 1 </a:t>
            </a:r>
            <a:r>
              <a:rPr lang="en-US" dirty="0" err="1"/>
              <a:t>vài</a:t>
            </a:r>
            <a:r>
              <a:rPr lang="en-US" dirty="0"/>
              <a:t> </a:t>
            </a:r>
            <a:r>
              <a:rPr lang="en-US" dirty="0" err="1"/>
              <a:t>nét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NTT</a:t>
            </a:r>
          </a:p>
        </p:txBody>
      </p:sp>
    </p:spTree>
    <p:extLst>
      <p:ext uri="{BB962C8B-B14F-4D97-AF65-F5344CB8AC3E}">
        <p14:creationId xmlns:p14="http://schemas.microsoft.com/office/powerpoint/2010/main" val="3251241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chấp</a:t>
            </a:r>
            <a:r>
              <a:rPr lang="en-US" dirty="0"/>
              <a:t> </a:t>
            </a:r>
            <a:r>
              <a:rPr lang="en-US" dirty="0" err="1"/>
              <a:t>thuận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 ?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sao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72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7429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stt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05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966b42add8_4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966b42add8_4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5799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 rot="10800000">
            <a:off x="7083550" y="3159225"/>
            <a:ext cx="2060450" cy="198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-3" y="0"/>
            <a:ext cx="3227225" cy="33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228725" y="1288138"/>
            <a:ext cx="4200900" cy="18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6100"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562775" y="3062763"/>
            <a:ext cx="2867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 type="title">
  <p:cSld name="TITLE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25"/>
          <p:cNvGrpSpPr/>
          <p:nvPr/>
        </p:nvGrpSpPr>
        <p:grpSpPr>
          <a:xfrm>
            <a:off x="-9600" y="-33300"/>
            <a:ext cx="9153775" cy="5210100"/>
            <a:chOff x="-9600" y="-33300"/>
            <a:chExt cx="9153775" cy="5210100"/>
          </a:xfrm>
        </p:grpSpPr>
        <p:grpSp>
          <p:nvGrpSpPr>
            <p:cNvPr id="175" name="Google Shape;175;p25"/>
            <p:cNvGrpSpPr/>
            <p:nvPr/>
          </p:nvGrpSpPr>
          <p:grpSpPr>
            <a:xfrm>
              <a:off x="-9600" y="0"/>
              <a:ext cx="9153775" cy="5143507"/>
              <a:chOff x="-9600" y="0"/>
              <a:chExt cx="9153775" cy="5143507"/>
            </a:xfrm>
          </p:grpSpPr>
          <p:sp>
            <p:nvSpPr>
              <p:cNvPr id="176" name="Google Shape;176;p25"/>
              <p:cNvSpPr/>
              <p:nvPr/>
            </p:nvSpPr>
            <p:spPr>
              <a:xfrm rot="5400000">
                <a:off x="8453186" y="4452694"/>
                <a:ext cx="514463" cy="867163"/>
              </a:xfrm>
              <a:custGeom>
                <a:avLst/>
                <a:gdLst/>
                <a:ahLst/>
                <a:cxnLst/>
                <a:rect l="l" t="t" r="r" b="b"/>
                <a:pathLst>
                  <a:path w="29078" h="49013" extrusionOk="0">
                    <a:moveTo>
                      <a:pt x="29077" y="0"/>
                    </a:moveTo>
                    <a:lnTo>
                      <a:pt x="0" y="29565"/>
                    </a:lnTo>
                    <a:lnTo>
                      <a:pt x="0" y="49013"/>
                    </a:lnTo>
                    <a:lnTo>
                      <a:pt x="29077" y="19448"/>
                    </a:lnTo>
                    <a:lnTo>
                      <a:pt x="2907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5"/>
              <p:cNvSpPr/>
              <p:nvPr/>
            </p:nvSpPr>
            <p:spPr>
              <a:xfrm rot="5400000">
                <a:off x="7931072" y="4452686"/>
                <a:ext cx="514463" cy="867180"/>
              </a:xfrm>
              <a:custGeom>
                <a:avLst/>
                <a:gdLst/>
                <a:ahLst/>
                <a:cxnLst/>
                <a:rect l="l" t="t" r="r" b="b"/>
                <a:pathLst>
                  <a:path w="29078" h="49014" extrusionOk="0">
                    <a:moveTo>
                      <a:pt x="0" y="1"/>
                    </a:moveTo>
                    <a:lnTo>
                      <a:pt x="0" y="19449"/>
                    </a:lnTo>
                    <a:lnTo>
                      <a:pt x="29077" y="49014"/>
                    </a:lnTo>
                    <a:lnTo>
                      <a:pt x="29077" y="2956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5"/>
              <p:cNvSpPr/>
              <p:nvPr/>
            </p:nvSpPr>
            <p:spPr>
              <a:xfrm rot="5400000">
                <a:off x="7473977" y="4738941"/>
                <a:ext cx="296119" cy="513012"/>
              </a:xfrm>
              <a:custGeom>
                <a:avLst/>
                <a:gdLst/>
                <a:ahLst/>
                <a:cxnLst/>
                <a:rect l="l" t="t" r="r" b="b"/>
                <a:pathLst>
                  <a:path w="16737" h="28996" extrusionOk="0">
                    <a:moveTo>
                      <a:pt x="1" y="1"/>
                    </a:moveTo>
                    <a:lnTo>
                      <a:pt x="1" y="11935"/>
                    </a:lnTo>
                    <a:lnTo>
                      <a:pt x="16736" y="28996"/>
                    </a:lnTo>
                    <a:lnTo>
                      <a:pt x="16736" y="1703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5"/>
              <p:cNvSpPr/>
              <p:nvPr/>
            </p:nvSpPr>
            <p:spPr>
              <a:xfrm rot="5400000">
                <a:off x="7305775" y="4342789"/>
                <a:ext cx="512056" cy="1084568"/>
              </a:xfrm>
              <a:custGeom>
                <a:avLst/>
                <a:gdLst/>
                <a:ahLst/>
                <a:cxnLst/>
                <a:rect l="l" t="t" r="r" b="b"/>
                <a:pathLst>
                  <a:path w="28942" h="61301" extrusionOk="0">
                    <a:moveTo>
                      <a:pt x="0" y="0"/>
                    </a:moveTo>
                    <a:lnTo>
                      <a:pt x="0" y="32359"/>
                    </a:lnTo>
                    <a:lnTo>
                      <a:pt x="28942" y="61300"/>
                    </a:lnTo>
                    <a:lnTo>
                      <a:pt x="28942" y="48688"/>
                    </a:lnTo>
                    <a:lnTo>
                      <a:pt x="6700" y="26446"/>
                    </a:lnTo>
                    <a:lnTo>
                      <a:pt x="6700" y="67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5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5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5"/>
              <p:cNvSpPr/>
              <p:nvPr/>
            </p:nvSpPr>
            <p:spPr>
              <a:xfrm rot="-5400000">
                <a:off x="4506475" y="-4418625"/>
                <a:ext cx="219000" cy="9056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5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4" name="Google Shape;184;p25"/>
            <p:cNvSpPr/>
            <p:nvPr/>
          </p:nvSpPr>
          <p:spPr>
            <a:xfrm>
              <a:off x="3834000" y="-33300"/>
              <a:ext cx="231300" cy="5210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25"/>
          <p:cNvSpPr txBox="1">
            <a:spLocks noGrp="1"/>
          </p:cNvSpPr>
          <p:nvPr>
            <p:ph type="ctrTitle"/>
          </p:nvPr>
        </p:nvSpPr>
        <p:spPr>
          <a:xfrm>
            <a:off x="4162225" y="1459650"/>
            <a:ext cx="4441800" cy="146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None/>
              <a:defRPr sz="4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6" name="Google Shape;186;p25"/>
          <p:cNvSpPr txBox="1">
            <a:spLocks noGrp="1"/>
          </p:cNvSpPr>
          <p:nvPr>
            <p:ph type="subTitle" idx="1"/>
          </p:nvPr>
        </p:nvSpPr>
        <p:spPr>
          <a:xfrm>
            <a:off x="5479375" y="3470425"/>
            <a:ext cx="3124500" cy="64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610">
          <p15:clr>
            <a:srgbClr val="FA7B17"/>
          </p15:clr>
        </p15:guide>
        <p15:guide id="2" pos="4139">
          <p15:clr>
            <a:srgbClr val="FA7B17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 type="secHead">
  <p:cSld name="SECTION_HEADER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26"/>
          <p:cNvGrpSpPr/>
          <p:nvPr/>
        </p:nvGrpSpPr>
        <p:grpSpPr>
          <a:xfrm>
            <a:off x="-9600" y="0"/>
            <a:ext cx="9153675" cy="5143507"/>
            <a:chOff x="-9600" y="0"/>
            <a:chExt cx="9153675" cy="5143507"/>
          </a:xfrm>
        </p:grpSpPr>
        <p:sp>
          <p:nvSpPr>
            <p:cNvPr id="189" name="Google Shape;189;p26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6"/>
            <p:cNvSpPr/>
            <p:nvPr/>
          </p:nvSpPr>
          <p:spPr>
            <a:xfrm rot="5400000">
              <a:off x="845318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6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6"/>
            <p:cNvSpPr/>
            <p:nvPr/>
          </p:nvSpPr>
          <p:spPr>
            <a:xfrm rot="5400000">
              <a:off x="7473977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6"/>
            <p:cNvSpPr/>
            <p:nvPr/>
          </p:nvSpPr>
          <p:spPr>
            <a:xfrm rot="5400000">
              <a:off x="7305775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6"/>
            <p:cNvSpPr/>
            <p:nvPr/>
          </p:nvSpPr>
          <p:spPr>
            <a:xfrm rot="5400000" flipH="1">
              <a:off x="1433661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6"/>
            <p:cNvSpPr/>
            <p:nvPr/>
          </p:nvSpPr>
          <p:spPr>
            <a:xfrm rot="5400000" flipH="1">
              <a:off x="911547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6"/>
            <p:cNvSpPr/>
            <p:nvPr/>
          </p:nvSpPr>
          <p:spPr>
            <a:xfrm rot="5400000" flipH="1">
              <a:off x="454452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6"/>
            <p:cNvSpPr/>
            <p:nvPr/>
          </p:nvSpPr>
          <p:spPr>
            <a:xfrm rot="5400000" flipH="1">
              <a:off x="286250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8" name="Google Shape;198;p26"/>
            <p:cNvGrpSpPr/>
            <p:nvPr/>
          </p:nvGrpSpPr>
          <p:grpSpPr>
            <a:xfrm>
              <a:off x="-9600" y="0"/>
              <a:ext cx="9153675" cy="5143500"/>
              <a:chOff x="-9600" y="0"/>
              <a:chExt cx="9153675" cy="5143500"/>
            </a:xfrm>
          </p:grpSpPr>
          <p:sp>
            <p:nvSpPr>
              <p:cNvPr id="199" name="Google Shape;199;p26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6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6"/>
              <p:cNvSpPr/>
              <p:nvPr/>
            </p:nvSpPr>
            <p:spPr>
              <a:xfrm rot="-5400000">
                <a:off x="5391225" y="-3533775"/>
                <a:ext cx="219000" cy="72867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6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3" name="Google Shape;203;p26"/>
          <p:cNvSpPr txBox="1">
            <a:spLocks noGrp="1"/>
          </p:cNvSpPr>
          <p:nvPr>
            <p:ph type="body" idx="1"/>
          </p:nvPr>
        </p:nvSpPr>
        <p:spPr>
          <a:xfrm>
            <a:off x="313650" y="680300"/>
            <a:ext cx="8059500" cy="34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 sz="1300">
                <a:solidFill>
                  <a:schemeClr val="accent2"/>
                </a:solidFill>
              </a:defRPr>
            </a:lvl1pPr>
            <a:lvl2pPr marL="914400" lvl="1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○"/>
              <a:defRPr sz="1300">
                <a:solidFill>
                  <a:schemeClr val="accent2"/>
                </a:solidFill>
              </a:defRPr>
            </a:lvl2pPr>
            <a:lvl3pPr marL="1371600" lvl="2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■"/>
              <a:defRPr sz="1300">
                <a:solidFill>
                  <a:schemeClr val="accent2"/>
                </a:solidFill>
              </a:defRPr>
            </a:lvl3pPr>
            <a:lvl4pPr marL="1828800" lvl="3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 sz="1300">
                <a:solidFill>
                  <a:schemeClr val="accent2"/>
                </a:solidFill>
              </a:defRPr>
            </a:lvl4pPr>
            <a:lvl5pPr marL="2286000" lvl="4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○"/>
              <a:defRPr sz="1300">
                <a:solidFill>
                  <a:schemeClr val="accent2"/>
                </a:solidFill>
              </a:defRPr>
            </a:lvl5pPr>
            <a:lvl6pPr marL="2743200" lvl="5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■"/>
              <a:defRPr sz="1300">
                <a:solidFill>
                  <a:schemeClr val="accent2"/>
                </a:solidFill>
              </a:defRPr>
            </a:lvl6pPr>
            <a:lvl7pPr marL="3200400" lvl="6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 sz="1300">
                <a:solidFill>
                  <a:schemeClr val="accent2"/>
                </a:solidFill>
              </a:defRPr>
            </a:lvl7pPr>
            <a:lvl8pPr marL="3657600" lvl="7" indent="-3111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○"/>
              <a:defRPr sz="1300">
                <a:solidFill>
                  <a:schemeClr val="accent2"/>
                </a:solidFill>
              </a:defRPr>
            </a:lvl8pPr>
            <a:lvl9pPr marL="4114800" lvl="8" indent="-31115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300"/>
              <a:buChar char="■"/>
              <a:defRPr sz="13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3118950" y="447675"/>
            <a:ext cx="54828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SECTION_HEADER_2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" name="Google Shape;206;p27"/>
          <p:cNvGrpSpPr/>
          <p:nvPr/>
        </p:nvGrpSpPr>
        <p:grpSpPr>
          <a:xfrm>
            <a:off x="-9525" y="0"/>
            <a:ext cx="9153600" cy="5143507"/>
            <a:chOff x="-9525" y="0"/>
            <a:chExt cx="9153600" cy="5143507"/>
          </a:xfrm>
        </p:grpSpPr>
        <p:sp>
          <p:nvSpPr>
            <p:cNvPr id="207" name="Google Shape;207;p27"/>
            <p:cNvSpPr/>
            <p:nvPr/>
          </p:nvSpPr>
          <p:spPr>
            <a:xfrm rot="5400000">
              <a:off x="4943427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7"/>
            <p:cNvSpPr/>
            <p:nvPr/>
          </p:nvSpPr>
          <p:spPr>
            <a:xfrm rot="5400000">
              <a:off x="4421313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7"/>
            <p:cNvSpPr/>
            <p:nvPr/>
          </p:nvSpPr>
          <p:spPr>
            <a:xfrm rot="5400000">
              <a:off x="3964218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7"/>
            <p:cNvSpPr/>
            <p:nvPr/>
          </p:nvSpPr>
          <p:spPr>
            <a:xfrm rot="5400000">
              <a:off x="3796016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7"/>
            <p:cNvSpPr/>
            <p:nvPr/>
          </p:nvSpPr>
          <p:spPr>
            <a:xfrm rot="5400000" flipH="1">
              <a:off x="4943427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7"/>
            <p:cNvSpPr/>
            <p:nvPr/>
          </p:nvSpPr>
          <p:spPr>
            <a:xfrm rot="5400000" flipH="1">
              <a:off x="4421313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7"/>
            <p:cNvSpPr/>
            <p:nvPr/>
          </p:nvSpPr>
          <p:spPr>
            <a:xfrm rot="5400000" flipH="1">
              <a:off x="3964218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7"/>
            <p:cNvSpPr/>
            <p:nvPr/>
          </p:nvSpPr>
          <p:spPr>
            <a:xfrm rot="5400000" flipH="1">
              <a:off x="3796016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7"/>
            <p:cNvSpPr/>
            <p:nvPr/>
          </p:nvSpPr>
          <p:spPr>
            <a:xfrm>
              <a:off x="-9525" y="0"/>
              <a:ext cx="133200" cy="5143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7"/>
            <p:cNvSpPr/>
            <p:nvPr/>
          </p:nvSpPr>
          <p:spPr>
            <a:xfrm rot="-5400000">
              <a:off x="7143825" y="-1781175"/>
              <a:ext cx="219000" cy="3781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7"/>
            <p:cNvSpPr/>
            <p:nvPr/>
          </p:nvSpPr>
          <p:spPr>
            <a:xfrm>
              <a:off x="8925000" y="0"/>
              <a:ext cx="2190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7"/>
            <p:cNvSpPr/>
            <p:nvPr/>
          </p:nvSpPr>
          <p:spPr>
            <a:xfrm rot="5400000">
              <a:off x="1771725" y="-1781250"/>
              <a:ext cx="133200" cy="3695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7"/>
            <p:cNvSpPr/>
            <p:nvPr/>
          </p:nvSpPr>
          <p:spPr>
            <a:xfrm rot="-5400000">
              <a:off x="7143825" y="3143175"/>
              <a:ext cx="219000" cy="3781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7"/>
            <p:cNvSpPr/>
            <p:nvPr/>
          </p:nvSpPr>
          <p:spPr>
            <a:xfrm rot="5400000">
              <a:off x="1771725" y="3229050"/>
              <a:ext cx="133200" cy="3695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1" name="Google Shape;221;p27"/>
          <p:cNvSpPr txBox="1">
            <a:spLocks noGrp="1"/>
          </p:cNvSpPr>
          <p:nvPr>
            <p:ph type="subTitle" idx="1"/>
          </p:nvPr>
        </p:nvSpPr>
        <p:spPr>
          <a:xfrm>
            <a:off x="540000" y="3661950"/>
            <a:ext cx="80640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27"/>
          <p:cNvSpPr txBox="1">
            <a:spLocks noGrp="1"/>
          </p:cNvSpPr>
          <p:nvPr>
            <p:ph type="title"/>
          </p:nvPr>
        </p:nvSpPr>
        <p:spPr>
          <a:xfrm>
            <a:off x="1262100" y="2211750"/>
            <a:ext cx="66198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HEADER_1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8"/>
          <p:cNvSpPr txBox="1">
            <a:spLocks noGrp="1"/>
          </p:cNvSpPr>
          <p:nvPr>
            <p:ph type="subTitle" idx="1"/>
          </p:nvPr>
        </p:nvSpPr>
        <p:spPr>
          <a:xfrm>
            <a:off x="1243800" y="1548000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5" name="Google Shape;225;p28"/>
          <p:cNvSpPr txBox="1">
            <a:spLocks noGrp="1"/>
          </p:cNvSpPr>
          <p:nvPr>
            <p:ph type="title"/>
          </p:nvPr>
        </p:nvSpPr>
        <p:spPr>
          <a:xfrm>
            <a:off x="1243800" y="1030175"/>
            <a:ext cx="252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28"/>
          <p:cNvSpPr txBox="1">
            <a:spLocks noGrp="1"/>
          </p:cNvSpPr>
          <p:nvPr>
            <p:ph type="title" idx="2" hasCustomPrompt="1"/>
          </p:nvPr>
        </p:nvSpPr>
        <p:spPr>
          <a:xfrm>
            <a:off x="314700" y="1141175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7" name="Google Shape;227;p28"/>
          <p:cNvSpPr txBox="1">
            <a:spLocks noGrp="1"/>
          </p:cNvSpPr>
          <p:nvPr>
            <p:ph type="subTitle" idx="3"/>
          </p:nvPr>
        </p:nvSpPr>
        <p:spPr>
          <a:xfrm>
            <a:off x="1243800" y="3475375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8" name="Google Shape;228;p28"/>
          <p:cNvSpPr txBox="1">
            <a:spLocks noGrp="1"/>
          </p:cNvSpPr>
          <p:nvPr>
            <p:ph type="title" idx="4"/>
          </p:nvPr>
        </p:nvSpPr>
        <p:spPr>
          <a:xfrm>
            <a:off x="1243800" y="2957550"/>
            <a:ext cx="252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9" name="Google Shape;229;p28"/>
          <p:cNvSpPr txBox="1">
            <a:spLocks noGrp="1"/>
          </p:cNvSpPr>
          <p:nvPr>
            <p:ph type="title" idx="5" hasCustomPrompt="1"/>
          </p:nvPr>
        </p:nvSpPr>
        <p:spPr>
          <a:xfrm>
            <a:off x="314700" y="3068550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0" name="Google Shape;230;p28"/>
          <p:cNvSpPr txBox="1">
            <a:spLocks noGrp="1"/>
          </p:cNvSpPr>
          <p:nvPr>
            <p:ph type="subTitle" idx="6"/>
          </p:nvPr>
        </p:nvSpPr>
        <p:spPr>
          <a:xfrm>
            <a:off x="5769300" y="1548000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1" name="Google Shape;231;p28"/>
          <p:cNvSpPr txBox="1">
            <a:spLocks noGrp="1"/>
          </p:cNvSpPr>
          <p:nvPr>
            <p:ph type="title" idx="7"/>
          </p:nvPr>
        </p:nvSpPr>
        <p:spPr>
          <a:xfrm>
            <a:off x="5769300" y="1030175"/>
            <a:ext cx="252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2" name="Google Shape;232;p28"/>
          <p:cNvSpPr txBox="1">
            <a:spLocks noGrp="1"/>
          </p:cNvSpPr>
          <p:nvPr>
            <p:ph type="title" idx="8" hasCustomPrompt="1"/>
          </p:nvPr>
        </p:nvSpPr>
        <p:spPr>
          <a:xfrm>
            <a:off x="4840200" y="1141175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3" name="Google Shape;233;p28"/>
          <p:cNvSpPr txBox="1">
            <a:spLocks noGrp="1"/>
          </p:cNvSpPr>
          <p:nvPr>
            <p:ph type="subTitle" idx="9"/>
          </p:nvPr>
        </p:nvSpPr>
        <p:spPr>
          <a:xfrm>
            <a:off x="5769300" y="3475375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4" name="Google Shape;234;p28"/>
          <p:cNvSpPr txBox="1">
            <a:spLocks noGrp="1"/>
          </p:cNvSpPr>
          <p:nvPr>
            <p:ph type="title" idx="13"/>
          </p:nvPr>
        </p:nvSpPr>
        <p:spPr>
          <a:xfrm>
            <a:off x="5769300" y="2957550"/>
            <a:ext cx="252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35" name="Google Shape;235;p28"/>
          <p:cNvGrpSpPr/>
          <p:nvPr/>
        </p:nvGrpSpPr>
        <p:grpSpPr>
          <a:xfrm>
            <a:off x="-9600" y="0"/>
            <a:ext cx="9153675" cy="5143507"/>
            <a:chOff x="-9600" y="0"/>
            <a:chExt cx="9153675" cy="5143507"/>
          </a:xfrm>
        </p:grpSpPr>
        <p:sp>
          <p:nvSpPr>
            <p:cNvPr id="236" name="Google Shape;236;p28"/>
            <p:cNvSpPr/>
            <p:nvPr/>
          </p:nvSpPr>
          <p:spPr>
            <a:xfrm rot="5400000">
              <a:off x="845318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8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8"/>
            <p:cNvSpPr/>
            <p:nvPr/>
          </p:nvSpPr>
          <p:spPr>
            <a:xfrm rot="5400000">
              <a:off x="7473977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8"/>
            <p:cNvSpPr/>
            <p:nvPr/>
          </p:nvSpPr>
          <p:spPr>
            <a:xfrm rot="5400000">
              <a:off x="7305775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8"/>
            <p:cNvSpPr/>
            <p:nvPr/>
          </p:nvSpPr>
          <p:spPr>
            <a:xfrm rot="5400000" flipH="1">
              <a:off x="1433661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8"/>
            <p:cNvSpPr/>
            <p:nvPr/>
          </p:nvSpPr>
          <p:spPr>
            <a:xfrm rot="5400000" flipH="1">
              <a:off x="911547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8"/>
            <p:cNvSpPr/>
            <p:nvPr/>
          </p:nvSpPr>
          <p:spPr>
            <a:xfrm rot="5400000" flipH="1">
              <a:off x="454452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8"/>
            <p:cNvSpPr/>
            <p:nvPr/>
          </p:nvSpPr>
          <p:spPr>
            <a:xfrm rot="5400000" flipH="1">
              <a:off x="286250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4" name="Google Shape;244;p28"/>
            <p:cNvGrpSpPr/>
            <p:nvPr/>
          </p:nvGrpSpPr>
          <p:grpSpPr>
            <a:xfrm>
              <a:off x="-9600" y="0"/>
              <a:ext cx="9153675" cy="5143500"/>
              <a:chOff x="-9600" y="0"/>
              <a:chExt cx="9153675" cy="5143500"/>
            </a:xfrm>
          </p:grpSpPr>
          <p:sp>
            <p:nvSpPr>
              <p:cNvPr id="245" name="Google Shape;245;p28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8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8"/>
              <p:cNvSpPr/>
              <p:nvPr/>
            </p:nvSpPr>
            <p:spPr>
              <a:xfrm rot="-5400000">
                <a:off x="5391225" y="-3533775"/>
                <a:ext cx="219000" cy="72867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8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49" name="Google Shape;249;p28"/>
          <p:cNvSpPr txBox="1">
            <a:spLocks noGrp="1"/>
          </p:cNvSpPr>
          <p:nvPr>
            <p:ph type="title" idx="14" hasCustomPrompt="1"/>
          </p:nvPr>
        </p:nvSpPr>
        <p:spPr>
          <a:xfrm>
            <a:off x="4840200" y="3068550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ng Text">
  <p:cSld name="SECTION_HEADER_1_3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Google Shape;251;p29"/>
          <p:cNvGrpSpPr/>
          <p:nvPr/>
        </p:nvGrpSpPr>
        <p:grpSpPr>
          <a:xfrm>
            <a:off x="-9675" y="0"/>
            <a:ext cx="9153675" cy="5143501"/>
            <a:chOff x="-9675" y="0"/>
            <a:chExt cx="9153675" cy="5143501"/>
          </a:xfrm>
        </p:grpSpPr>
        <p:sp>
          <p:nvSpPr>
            <p:cNvPr id="252" name="Google Shape;252;p29"/>
            <p:cNvSpPr/>
            <p:nvPr/>
          </p:nvSpPr>
          <p:spPr>
            <a:xfrm rot="-5400000" flipH="1">
              <a:off x="166826" y="4452688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9"/>
            <p:cNvSpPr/>
            <p:nvPr/>
          </p:nvSpPr>
          <p:spPr>
            <a:xfrm rot="-5400000" flipH="1">
              <a:off x="688936" y="4452679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9"/>
            <p:cNvSpPr/>
            <p:nvPr/>
          </p:nvSpPr>
          <p:spPr>
            <a:xfrm rot="-5400000" flipH="1">
              <a:off x="1364368" y="4738935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9"/>
            <p:cNvSpPr/>
            <p:nvPr/>
          </p:nvSpPr>
          <p:spPr>
            <a:xfrm rot="-5400000" flipH="1">
              <a:off x="1316636" y="4342782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9"/>
            <p:cNvSpPr/>
            <p:nvPr/>
          </p:nvSpPr>
          <p:spPr>
            <a:xfrm rot="-5400000">
              <a:off x="7186294" y="-176348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9"/>
            <p:cNvSpPr/>
            <p:nvPr/>
          </p:nvSpPr>
          <p:spPr>
            <a:xfrm rot="-5400000">
              <a:off x="7708404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9"/>
            <p:cNvSpPr/>
            <p:nvPr/>
          </p:nvSpPr>
          <p:spPr>
            <a:xfrm rot="-5400000">
              <a:off x="8383836" y="-108444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9"/>
            <p:cNvSpPr/>
            <p:nvPr/>
          </p:nvSpPr>
          <p:spPr>
            <a:xfrm rot="-5400000">
              <a:off x="8336103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0" name="Google Shape;260;p29"/>
            <p:cNvGrpSpPr/>
            <p:nvPr/>
          </p:nvGrpSpPr>
          <p:grpSpPr>
            <a:xfrm flipH="1">
              <a:off x="-9675" y="0"/>
              <a:ext cx="9153675" cy="5143500"/>
              <a:chOff x="-9600" y="0"/>
              <a:chExt cx="9153675" cy="5143500"/>
            </a:xfrm>
          </p:grpSpPr>
          <p:sp>
            <p:nvSpPr>
              <p:cNvPr id="261" name="Google Shape;261;p29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9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9"/>
              <p:cNvSpPr/>
              <p:nvPr/>
            </p:nvSpPr>
            <p:spPr>
              <a:xfrm rot="-5400000">
                <a:off x="5391225" y="-3533775"/>
                <a:ext cx="219000" cy="72867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9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5" name="Google Shape;265;p29"/>
          <p:cNvSpPr txBox="1">
            <a:spLocks noGrp="1"/>
          </p:cNvSpPr>
          <p:nvPr>
            <p:ph type="title"/>
          </p:nvPr>
        </p:nvSpPr>
        <p:spPr>
          <a:xfrm>
            <a:off x="545225" y="457200"/>
            <a:ext cx="54843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4 columns">
  <p:cSld name="SECTION_HEADER_1_2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30"/>
          <p:cNvGrpSpPr/>
          <p:nvPr/>
        </p:nvGrpSpPr>
        <p:grpSpPr>
          <a:xfrm>
            <a:off x="-9600" y="0"/>
            <a:ext cx="9169550" cy="5143500"/>
            <a:chOff x="-9600" y="0"/>
            <a:chExt cx="9169550" cy="5143500"/>
          </a:xfrm>
        </p:grpSpPr>
        <p:sp>
          <p:nvSpPr>
            <p:cNvPr id="268" name="Google Shape;268;p30"/>
            <p:cNvSpPr/>
            <p:nvPr/>
          </p:nvSpPr>
          <p:spPr>
            <a:xfrm rot="5400000" flipH="1">
              <a:off x="1433569" y="-176348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30"/>
            <p:cNvSpPr/>
            <p:nvPr/>
          </p:nvSpPr>
          <p:spPr>
            <a:xfrm rot="5400000" flipH="1">
              <a:off x="911459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30"/>
            <p:cNvSpPr/>
            <p:nvPr/>
          </p:nvSpPr>
          <p:spPr>
            <a:xfrm rot="5400000" flipH="1">
              <a:off x="454370" y="-108444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30"/>
            <p:cNvSpPr/>
            <p:nvPr/>
          </p:nvSpPr>
          <p:spPr>
            <a:xfrm rot="5400000" flipH="1">
              <a:off x="286166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30"/>
            <p:cNvSpPr/>
            <p:nvPr/>
          </p:nvSpPr>
          <p:spPr>
            <a:xfrm>
              <a:off x="-9600" y="0"/>
              <a:ext cx="1332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30"/>
            <p:cNvSpPr/>
            <p:nvPr/>
          </p:nvSpPr>
          <p:spPr>
            <a:xfrm rot="5400000">
              <a:off x="4508600" y="492150"/>
              <a:ext cx="133200" cy="9169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30"/>
            <p:cNvSpPr/>
            <p:nvPr/>
          </p:nvSpPr>
          <p:spPr>
            <a:xfrm rot="-5400000">
              <a:off x="5391150" y="-3533775"/>
              <a:ext cx="219000" cy="72867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30"/>
            <p:cNvSpPr/>
            <p:nvPr/>
          </p:nvSpPr>
          <p:spPr>
            <a:xfrm>
              <a:off x="8924925" y="0"/>
              <a:ext cx="2190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6" name="Google Shape;276;p30"/>
          <p:cNvSpPr/>
          <p:nvPr/>
        </p:nvSpPr>
        <p:spPr>
          <a:xfrm>
            <a:off x="3625400" y="0"/>
            <a:ext cx="1893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30"/>
          <p:cNvSpPr txBox="1">
            <a:spLocks noGrp="1"/>
          </p:cNvSpPr>
          <p:nvPr>
            <p:ph type="subTitle" idx="1"/>
          </p:nvPr>
        </p:nvSpPr>
        <p:spPr>
          <a:xfrm>
            <a:off x="1091400" y="1319400"/>
            <a:ext cx="180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8" name="Google Shape;278;p30"/>
          <p:cNvSpPr txBox="1">
            <a:spLocks noGrp="1"/>
          </p:cNvSpPr>
          <p:nvPr>
            <p:ph type="title"/>
          </p:nvPr>
        </p:nvSpPr>
        <p:spPr>
          <a:xfrm>
            <a:off x="1091400" y="801575"/>
            <a:ext cx="306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9" name="Google Shape;279;p30"/>
          <p:cNvSpPr txBox="1">
            <a:spLocks noGrp="1"/>
          </p:cNvSpPr>
          <p:nvPr>
            <p:ph type="title" idx="2" hasCustomPrompt="1"/>
          </p:nvPr>
        </p:nvSpPr>
        <p:spPr>
          <a:xfrm>
            <a:off x="162300" y="912575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0" name="Google Shape;280;p30"/>
          <p:cNvSpPr txBox="1">
            <a:spLocks noGrp="1"/>
          </p:cNvSpPr>
          <p:nvPr>
            <p:ph type="subTitle" idx="3"/>
          </p:nvPr>
        </p:nvSpPr>
        <p:spPr>
          <a:xfrm>
            <a:off x="1091400" y="3170575"/>
            <a:ext cx="216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p30"/>
          <p:cNvSpPr txBox="1">
            <a:spLocks noGrp="1"/>
          </p:cNvSpPr>
          <p:nvPr>
            <p:ph type="title" idx="4"/>
          </p:nvPr>
        </p:nvSpPr>
        <p:spPr>
          <a:xfrm>
            <a:off x="1091400" y="2652750"/>
            <a:ext cx="306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2" name="Google Shape;282;p30"/>
          <p:cNvSpPr txBox="1">
            <a:spLocks noGrp="1"/>
          </p:cNvSpPr>
          <p:nvPr>
            <p:ph type="title" idx="5" hasCustomPrompt="1"/>
          </p:nvPr>
        </p:nvSpPr>
        <p:spPr>
          <a:xfrm>
            <a:off x="162300" y="2763750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3" name="Google Shape;283;p30"/>
          <p:cNvSpPr txBox="1">
            <a:spLocks noGrp="1"/>
          </p:cNvSpPr>
          <p:nvPr>
            <p:ph type="subTitle" idx="6"/>
          </p:nvPr>
        </p:nvSpPr>
        <p:spPr>
          <a:xfrm>
            <a:off x="6378900" y="2157600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4" name="Google Shape;284;p30"/>
          <p:cNvSpPr txBox="1">
            <a:spLocks noGrp="1"/>
          </p:cNvSpPr>
          <p:nvPr>
            <p:ph type="title" idx="7"/>
          </p:nvPr>
        </p:nvSpPr>
        <p:spPr>
          <a:xfrm>
            <a:off x="6378900" y="1639775"/>
            <a:ext cx="306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5" name="Google Shape;285;p30"/>
          <p:cNvSpPr txBox="1">
            <a:spLocks noGrp="1"/>
          </p:cNvSpPr>
          <p:nvPr>
            <p:ph type="title" idx="8" hasCustomPrompt="1"/>
          </p:nvPr>
        </p:nvSpPr>
        <p:spPr>
          <a:xfrm>
            <a:off x="5449800" y="1750775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6" name="Google Shape;286;p30"/>
          <p:cNvSpPr txBox="1">
            <a:spLocks noGrp="1"/>
          </p:cNvSpPr>
          <p:nvPr>
            <p:ph type="subTitle" idx="9"/>
          </p:nvPr>
        </p:nvSpPr>
        <p:spPr>
          <a:xfrm>
            <a:off x="6378900" y="4008775"/>
            <a:ext cx="234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7" name="Google Shape;287;p30"/>
          <p:cNvSpPr txBox="1">
            <a:spLocks noGrp="1"/>
          </p:cNvSpPr>
          <p:nvPr>
            <p:ph type="title" idx="13"/>
          </p:nvPr>
        </p:nvSpPr>
        <p:spPr>
          <a:xfrm>
            <a:off x="6378900" y="3490950"/>
            <a:ext cx="306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8" name="Google Shape;288;p30"/>
          <p:cNvSpPr txBox="1">
            <a:spLocks noGrp="1"/>
          </p:cNvSpPr>
          <p:nvPr>
            <p:ph type="title" idx="14" hasCustomPrompt="1"/>
          </p:nvPr>
        </p:nvSpPr>
        <p:spPr>
          <a:xfrm>
            <a:off x="5449800" y="3601950"/>
            <a:ext cx="1081500" cy="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89" name="Google Shape;289;p30"/>
          <p:cNvSpPr txBox="1">
            <a:spLocks noGrp="1"/>
          </p:cNvSpPr>
          <p:nvPr>
            <p:ph type="title" idx="15"/>
          </p:nvPr>
        </p:nvSpPr>
        <p:spPr>
          <a:xfrm>
            <a:off x="3121200" y="428625"/>
            <a:ext cx="54828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SECTION_HEADER_1_2_2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oogle Shape;291;p31"/>
          <p:cNvGrpSpPr/>
          <p:nvPr/>
        </p:nvGrpSpPr>
        <p:grpSpPr>
          <a:xfrm rot="10800000">
            <a:off x="-9600" y="0"/>
            <a:ext cx="9153775" cy="5143507"/>
            <a:chOff x="-9600" y="0"/>
            <a:chExt cx="9153775" cy="5143507"/>
          </a:xfrm>
        </p:grpSpPr>
        <p:sp>
          <p:nvSpPr>
            <p:cNvPr id="292" name="Google Shape;292;p31"/>
            <p:cNvSpPr/>
            <p:nvPr/>
          </p:nvSpPr>
          <p:spPr>
            <a:xfrm rot="5400000">
              <a:off x="845318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31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31"/>
            <p:cNvSpPr/>
            <p:nvPr/>
          </p:nvSpPr>
          <p:spPr>
            <a:xfrm rot="5400000">
              <a:off x="7473977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31"/>
            <p:cNvSpPr/>
            <p:nvPr/>
          </p:nvSpPr>
          <p:spPr>
            <a:xfrm rot="5400000">
              <a:off x="7305775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1"/>
            <p:cNvSpPr/>
            <p:nvPr/>
          </p:nvSpPr>
          <p:spPr>
            <a:xfrm>
              <a:off x="-9525" y="0"/>
              <a:ext cx="1332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1"/>
            <p:cNvSpPr/>
            <p:nvPr/>
          </p:nvSpPr>
          <p:spPr>
            <a:xfrm rot="5400000">
              <a:off x="3529050" y="1471650"/>
              <a:ext cx="133200" cy="7210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1"/>
            <p:cNvSpPr/>
            <p:nvPr/>
          </p:nvSpPr>
          <p:spPr>
            <a:xfrm rot="-5400000">
              <a:off x="4506475" y="-4418625"/>
              <a:ext cx="219000" cy="9056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1"/>
            <p:cNvSpPr/>
            <p:nvPr/>
          </p:nvSpPr>
          <p:spPr>
            <a:xfrm>
              <a:off x="8925000" y="0"/>
              <a:ext cx="2190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300;p31"/>
          <p:cNvSpPr txBox="1">
            <a:spLocks noGrp="1"/>
          </p:cNvSpPr>
          <p:nvPr>
            <p:ph type="title"/>
          </p:nvPr>
        </p:nvSpPr>
        <p:spPr>
          <a:xfrm>
            <a:off x="540000" y="609600"/>
            <a:ext cx="4413600" cy="94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None/>
              <a:defRPr sz="4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01" name="Google Shape;301;p31"/>
          <p:cNvSpPr txBox="1">
            <a:spLocks noGrp="1"/>
          </p:cNvSpPr>
          <p:nvPr>
            <p:ph type="subTitle" idx="1"/>
          </p:nvPr>
        </p:nvSpPr>
        <p:spPr>
          <a:xfrm>
            <a:off x="540000" y="2010825"/>
            <a:ext cx="35838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02" name="Google Shape;302;p31"/>
          <p:cNvSpPr txBox="1"/>
          <p:nvPr/>
        </p:nvSpPr>
        <p:spPr>
          <a:xfrm>
            <a:off x="540000" y="3661600"/>
            <a:ext cx="3957600" cy="8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CREDITS: This presentation template was created by 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, including icons by 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, and infographics &amp; images by </a:t>
            </a:r>
            <a:r>
              <a:rPr lang="en">
                <a:solidFill>
                  <a:schemeClr val="accen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3" name="Google Shape;303;p31"/>
          <p:cNvSpPr/>
          <p:nvPr/>
        </p:nvSpPr>
        <p:spPr>
          <a:xfrm>
            <a:off x="5095650" y="-33300"/>
            <a:ext cx="231300" cy="5210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4 columns 02">
  <p:cSld name="SECTION_HEADER_1_2_1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Google Shape;322;p33"/>
          <p:cNvGrpSpPr/>
          <p:nvPr/>
        </p:nvGrpSpPr>
        <p:grpSpPr>
          <a:xfrm>
            <a:off x="-9550" y="0"/>
            <a:ext cx="9169500" cy="5143507"/>
            <a:chOff x="-9550" y="0"/>
            <a:chExt cx="9169500" cy="5143507"/>
          </a:xfrm>
        </p:grpSpPr>
        <p:sp>
          <p:nvSpPr>
            <p:cNvPr id="323" name="Google Shape;323;p33"/>
            <p:cNvSpPr/>
            <p:nvPr/>
          </p:nvSpPr>
          <p:spPr>
            <a:xfrm rot="5400000">
              <a:off x="4943427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3"/>
            <p:cNvSpPr/>
            <p:nvPr/>
          </p:nvSpPr>
          <p:spPr>
            <a:xfrm rot="5400000">
              <a:off x="4421313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3"/>
            <p:cNvSpPr/>
            <p:nvPr/>
          </p:nvSpPr>
          <p:spPr>
            <a:xfrm rot="5400000">
              <a:off x="3964218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3"/>
            <p:cNvSpPr/>
            <p:nvPr/>
          </p:nvSpPr>
          <p:spPr>
            <a:xfrm rot="5400000">
              <a:off x="3796016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3"/>
            <p:cNvSpPr/>
            <p:nvPr/>
          </p:nvSpPr>
          <p:spPr>
            <a:xfrm>
              <a:off x="-9525" y="0"/>
              <a:ext cx="133200" cy="5143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8925000" y="0"/>
              <a:ext cx="219000" cy="5143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3"/>
            <p:cNvSpPr/>
            <p:nvPr/>
          </p:nvSpPr>
          <p:spPr>
            <a:xfrm rot="5400000">
              <a:off x="4508600" y="-4518150"/>
              <a:ext cx="133200" cy="9169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3"/>
            <p:cNvSpPr/>
            <p:nvPr/>
          </p:nvSpPr>
          <p:spPr>
            <a:xfrm rot="-5400000">
              <a:off x="7143825" y="3143175"/>
              <a:ext cx="219000" cy="3781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3"/>
            <p:cNvSpPr/>
            <p:nvPr/>
          </p:nvSpPr>
          <p:spPr>
            <a:xfrm rot="5400000">
              <a:off x="1771725" y="3229050"/>
              <a:ext cx="133200" cy="3695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Google Shape;332;p33"/>
          <p:cNvSpPr txBox="1">
            <a:spLocks noGrp="1"/>
          </p:cNvSpPr>
          <p:nvPr>
            <p:ph type="title"/>
          </p:nvPr>
        </p:nvSpPr>
        <p:spPr>
          <a:xfrm>
            <a:off x="1830600" y="457200"/>
            <a:ext cx="54828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3" name="Google Shape;333;p33"/>
          <p:cNvSpPr txBox="1">
            <a:spLocks noGrp="1"/>
          </p:cNvSpPr>
          <p:nvPr>
            <p:ph type="subTitle" idx="1"/>
          </p:nvPr>
        </p:nvSpPr>
        <p:spPr>
          <a:xfrm>
            <a:off x="869250" y="1814700"/>
            <a:ext cx="288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4" name="Google Shape;334;p33"/>
          <p:cNvSpPr txBox="1">
            <a:spLocks noGrp="1"/>
          </p:cNvSpPr>
          <p:nvPr>
            <p:ph type="title" idx="2"/>
          </p:nvPr>
        </p:nvSpPr>
        <p:spPr>
          <a:xfrm>
            <a:off x="1049250" y="1073525"/>
            <a:ext cx="2520000" cy="116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5" name="Google Shape;335;p33"/>
          <p:cNvSpPr txBox="1">
            <a:spLocks noGrp="1"/>
          </p:cNvSpPr>
          <p:nvPr>
            <p:ph type="subTitle" idx="3"/>
          </p:nvPr>
        </p:nvSpPr>
        <p:spPr>
          <a:xfrm>
            <a:off x="869250" y="3208675"/>
            <a:ext cx="288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6" name="Google Shape;336;p33"/>
          <p:cNvSpPr txBox="1">
            <a:spLocks noGrp="1"/>
          </p:cNvSpPr>
          <p:nvPr>
            <p:ph type="title" idx="4"/>
          </p:nvPr>
        </p:nvSpPr>
        <p:spPr>
          <a:xfrm>
            <a:off x="1049250" y="2467500"/>
            <a:ext cx="2520000" cy="116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7" name="Google Shape;337;p33"/>
          <p:cNvSpPr txBox="1">
            <a:spLocks noGrp="1"/>
          </p:cNvSpPr>
          <p:nvPr>
            <p:ph type="subTitle" idx="5"/>
          </p:nvPr>
        </p:nvSpPr>
        <p:spPr>
          <a:xfrm>
            <a:off x="5394750" y="1814700"/>
            <a:ext cx="288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8" name="Google Shape;338;p33"/>
          <p:cNvSpPr txBox="1">
            <a:spLocks noGrp="1"/>
          </p:cNvSpPr>
          <p:nvPr>
            <p:ph type="title" idx="6"/>
          </p:nvPr>
        </p:nvSpPr>
        <p:spPr>
          <a:xfrm>
            <a:off x="5574750" y="1073525"/>
            <a:ext cx="2520000" cy="116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39" name="Google Shape;339;p33"/>
          <p:cNvSpPr txBox="1">
            <a:spLocks noGrp="1"/>
          </p:cNvSpPr>
          <p:nvPr>
            <p:ph type="subTitle" idx="7"/>
          </p:nvPr>
        </p:nvSpPr>
        <p:spPr>
          <a:xfrm>
            <a:off x="5394750" y="3208675"/>
            <a:ext cx="288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40" name="Google Shape;340;p33"/>
          <p:cNvSpPr txBox="1">
            <a:spLocks noGrp="1"/>
          </p:cNvSpPr>
          <p:nvPr>
            <p:ph type="title" idx="8"/>
          </p:nvPr>
        </p:nvSpPr>
        <p:spPr>
          <a:xfrm>
            <a:off x="5574750" y="2467500"/>
            <a:ext cx="2520000" cy="116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41" name="Google Shape;341;p33"/>
          <p:cNvSpPr/>
          <p:nvPr/>
        </p:nvSpPr>
        <p:spPr>
          <a:xfrm rot="5400000">
            <a:off x="7229625" y="-1781250"/>
            <a:ext cx="133200" cy="3695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Text">
  <p:cSld name="SECTION_HEADER_1_1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34"/>
          <p:cNvGrpSpPr/>
          <p:nvPr/>
        </p:nvGrpSpPr>
        <p:grpSpPr>
          <a:xfrm flipH="1">
            <a:off x="-9600" y="0"/>
            <a:ext cx="9153775" cy="5143507"/>
            <a:chOff x="-9600" y="0"/>
            <a:chExt cx="9153775" cy="5143507"/>
          </a:xfrm>
        </p:grpSpPr>
        <p:sp>
          <p:nvSpPr>
            <p:cNvPr id="344" name="Google Shape;344;p34"/>
            <p:cNvSpPr/>
            <p:nvPr/>
          </p:nvSpPr>
          <p:spPr>
            <a:xfrm rot="5400000">
              <a:off x="845318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4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4"/>
            <p:cNvSpPr/>
            <p:nvPr/>
          </p:nvSpPr>
          <p:spPr>
            <a:xfrm rot="5400000">
              <a:off x="7473977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4"/>
            <p:cNvSpPr/>
            <p:nvPr/>
          </p:nvSpPr>
          <p:spPr>
            <a:xfrm rot="5400000">
              <a:off x="7305775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-9525" y="0"/>
              <a:ext cx="1332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4"/>
            <p:cNvSpPr/>
            <p:nvPr/>
          </p:nvSpPr>
          <p:spPr>
            <a:xfrm rot="5400000">
              <a:off x="3529050" y="1471650"/>
              <a:ext cx="133200" cy="7210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4"/>
            <p:cNvSpPr/>
            <p:nvPr/>
          </p:nvSpPr>
          <p:spPr>
            <a:xfrm rot="-5400000">
              <a:off x="4506475" y="-4418625"/>
              <a:ext cx="219000" cy="9056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8925000" y="0"/>
              <a:ext cx="2190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" name="Google Shape;352;p34"/>
          <p:cNvSpPr/>
          <p:nvPr/>
        </p:nvSpPr>
        <p:spPr>
          <a:xfrm>
            <a:off x="3952500" y="-19050"/>
            <a:ext cx="231300" cy="5210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34"/>
          <p:cNvSpPr txBox="1">
            <a:spLocks noGrp="1"/>
          </p:cNvSpPr>
          <p:nvPr>
            <p:ph type="subTitle" idx="1"/>
          </p:nvPr>
        </p:nvSpPr>
        <p:spPr>
          <a:xfrm>
            <a:off x="892500" y="2542925"/>
            <a:ext cx="2880000" cy="8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34"/>
          <p:cNvSpPr txBox="1">
            <a:spLocks noGrp="1"/>
          </p:cNvSpPr>
          <p:nvPr>
            <p:ph type="title"/>
          </p:nvPr>
        </p:nvSpPr>
        <p:spPr>
          <a:xfrm>
            <a:off x="892500" y="2028513"/>
            <a:ext cx="3060000" cy="7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5" name="Google Shape;355;p34"/>
          <p:cNvSpPr txBox="1">
            <a:spLocks noGrp="1"/>
          </p:cNvSpPr>
          <p:nvPr>
            <p:ph type="title" idx="2"/>
          </p:nvPr>
        </p:nvSpPr>
        <p:spPr>
          <a:xfrm>
            <a:off x="543600" y="457200"/>
            <a:ext cx="54828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SECTION_HEADER_1_1_1_1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36"/>
          <p:cNvGrpSpPr/>
          <p:nvPr/>
        </p:nvGrpSpPr>
        <p:grpSpPr>
          <a:xfrm>
            <a:off x="-9600" y="0"/>
            <a:ext cx="9153675" cy="5143507"/>
            <a:chOff x="-9600" y="0"/>
            <a:chExt cx="9153675" cy="5143507"/>
          </a:xfrm>
        </p:grpSpPr>
        <p:sp>
          <p:nvSpPr>
            <p:cNvPr id="375" name="Google Shape;375;p36"/>
            <p:cNvSpPr/>
            <p:nvPr/>
          </p:nvSpPr>
          <p:spPr>
            <a:xfrm rot="-5400000" flipH="1">
              <a:off x="16682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6"/>
            <p:cNvSpPr/>
            <p:nvPr/>
          </p:nvSpPr>
          <p:spPr>
            <a:xfrm rot="-5400000" flipH="1">
              <a:off x="688941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6"/>
            <p:cNvSpPr/>
            <p:nvPr/>
          </p:nvSpPr>
          <p:spPr>
            <a:xfrm rot="-5400000" flipH="1">
              <a:off x="1364378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6"/>
            <p:cNvSpPr/>
            <p:nvPr/>
          </p:nvSpPr>
          <p:spPr>
            <a:xfrm rot="-5400000" flipH="1">
              <a:off x="1316644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6"/>
            <p:cNvSpPr/>
            <p:nvPr/>
          </p:nvSpPr>
          <p:spPr>
            <a:xfrm rot="-5400000">
              <a:off x="7186351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6"/>
            <p:cNvSpPr/>
            <p:nvPr/>
          </p:nvSpPr>
          <p:spPr>
            <a:xfrm rot="-5400000">
              <a:off x="7708466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6"/>
            <p:cNvSpPr/>
            <p:nvPr/>
          </p:nvSpPr>
          <p:spPr>
            <a:xfrm rot="-5400000">
              <a:off x="8383903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6"/>
            <p:cNvSpPr/>
            <p:nvPr/>
          </p:nvSpPr>
          <p:spPr>
            <a:xfrm rot="-5400000">
              <a:off x="8336169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3" name="Google Shape;383;p36"/>
            <p:cNvGrpSpPr/>
            <p:nvPr/>
          </p:nvGrpSpPr>
          <p:grpSpPr>
            <a:xfrm flipH="1">
              <a:off x="-9600" y="0"/>
              <a:ext cx="9153675" cy="5143500"/>
              <a:chOff x="-9600" y="0"/>
              <a:chExt cx="9153675" cy="5143500"/>
            </a:xfrm>
          </p:grpSpPr>
          <p:sp>
            <p:nvSpPr>
              <p:cNvPr id="384" name="Google Shape;384;p36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36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36"/>
              <p:cNvSpPr/>
              <p:nvPr/>
            </p:nvSpPr>
            <p:spPr>
              <a:xfrm rot="-5400000">
                <a:off x="5391225" y="-3533775"/>
                <a:ext cx="219000" cy="72867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36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88" name="Google Shape;388;p36"/>
          <p:cNvSpPr txBox="1">
            <a:spLocks noGrp="1"/>
          </p:cNvSpPr>
          <p:nvPr>
            <p:ph type="subTitle" idx="1"/>
          </p:nvPr>
        </p:nvSpPr>
        <p:spPr>
          <a:xfrm>
            <a:off x="676113" y="3045088"/>
            <a:ext cx="216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89" name="Google Shape;389;p36"/>
          <p:cNvSpPr txBox="1">
            <a:spLocks noGrp="1"/>
          </p:cNvSpPr>
          <p:nvPr>
            <p:ph type="subTitle" idx="2"/>
          </p:nvPr>
        </p:nvSpPr>
        <p:spPr>
          <a:xfrm>
            <a:off x="6307888" y="3045088"/>
            <a:ext cx="216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0" name="Google Shape;390;p36"/>
          <p:cNvSpPr txBox="1">
            <a:spLocks noGrp="1"/>
          </p:cNvSpPr>
          <p:nvPr>
            <p:ph type="subTitle" idx="3"/>
          </p:nvPr>
        </p:nvSpPr>
        <p:spPr>
          <a:xfrm>
            <a:off x="3312000" y="3045088"/>
            <a:ext cx="252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91" name="Google Shape;391;p36"/>
          <p:cNvSpPr txBox="1">
            <a:spLocks noGrp="1"/>
          </p:cNvSpPr>
          <p:nvPr>
            <p:ph type="title"/>
          </p:nvPr>
        </p:nvSpPr>
        <p:spPr>
          <a:xfrm>
            <a:off x="856113" y="2532513"/>
            <a:ext cx="180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2" name="Google Shape;392;p36"/>
          <p:cNvSpPr txBox="1">
            <a:spLocks noGrp="1"/>
          </p:cNvSpPr>
          <p:nvPr>
            <p:ph type="title" idx="4"/>
          </p:nvPr>
        </p:nvSpPr>
        <p:spPr>
          <a:xfrm>
            <a:off x="6487888" y="2532513"/>
            <a:ext cx="180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3" name="Google Shape;393;p36"/>
          <p:cNvSpPr txBox="1">
            <a:spLocks noGrp="1"/>
          </p:cNvSpPr>
          <p:nvPr>
            <p:ph type="title" idx="5"/>
          </p:nvPr>
        </p:nvSpPr>
        <p:spPr>
          <a:xfrm>
            <a:off x="3672000" y="2532513"/>
            <a:ext cx="180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4" name="Google Shape;394;p36"/>
          <p:cNvSpPr txBox="1">
            <a:spLocks noGrp="1"/>
          </p:cNvSpPr>
          <p:nvPr>
            <p:ph type="title" idx="6"/>
          </p:nvPr>
        </p:nvSpPr>
        <p:spPr>
          <a:xfrm>
            <a:off x="543600" y="457200"/>
            <a:ext cx="54828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>
            <a:off x="5916772" y="0"/>
            <a:ext cx="3227225" cy="33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714125" y="1572350"/>
            <a:ext cx="3248400" cy="168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38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 idx="2"/>
          </p:nvPr>
        </p:nvSpPr>
        <p:spPr>
          <a:xfrm>
            <a:off x="714125" y="543950"/>
            <a:ext cx="1429200" cy="8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6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714125" y="3331275"/>
            <a:ext cx="2610300" cy="62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">
  <p:cSld name="SECTION_HEADER_1_1_1_1_1"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oogle Shape;396;p37"/>
          <p:cNvGrpSpPr/>
          <p:nvPr/>
        </p:nvGrpSpPr>
        <p:grpSpPr>
          <a:xfrm>
            <a:off x="-9600" y="0"/>
            <a:ext cx="9153675" cy="5143507"/>
            <a:chOff x="-9600" y="0"/>
            <a:chExt cx="9153675" cy="5143507"/>
          </a:xfrm>
        </p:grpSpPr>
        <p:sp>
          <p:nvSpPr>
            <p:cNvPr id="397" name="Google Shape;397;p37"/>
            <p:cNvSpPr/>
            <p:nvPr/>
          </p:nvSpPr>
          <p:spPr>
            <a:xfrm rot="5400000">
              <a:off x="8453186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7"/>
            <p:cNvSpPr/>
            <p:nvPr/>
          </p:nvSpPr>
          <p:spPr>
            <a:xfrm rot="5400000">
              <a:off x="7931072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7"/>
            <p:cNvSpPr/>
            <p:nvPr/>
          </p:nvSpPr>
          <p:spPr>
            <a:xfrm rot="5400000">
              <a:off x="7473977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7"/>
            <p:cNvSpPr/>
            <p:nvPr/>
          </p:nvSpPr>
          <p:spPr>
            <a:xfrm rot="5400000">
              <a:off x="7305775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7"/>
            <p:cNvSpPr/>
            <p:nvPr/>
          </p:nvSpPr>
          <p:spPr>
            <a:xfrm rot="5400000" flipH="1">
              <a:off x="1433661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7"/>
            <p:cNvSpPr/>
            <p:nvPr/>
          </p:nvSpPr>
          <p:spPr>
            <a:xfrm rot="5400000" flipH="1">
              <a:off x="911547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7"/>
            <p:cNvSpPr/>
            <p:nvPr/>
          </p:nvSpPr>
          <p:spPr>
            <a:xfrm rot="5400000" flipH="1">
              <a:off x="454452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7"/>
            <p:cNvSpPr/>
            <p:nvPr/>
          </p:nvSpPr>
          <p:spPr>
            <a:xfrm rot="5400000" flipH="1">
              <a:off x="286250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5" name="Google Shape;405;p37"/>
            <p:cNvGrpSpPr/>
            <p:nvPr/>
          </p:nvGrpSpPr>
          <p:grpSpPr>
            <a:xfrm>
              <a:off x="-9600" y="0"/>
              <a:ext cx="9153675" cy="5143500"/>
              <a:chOff x="-9600" y="0"/>
              <a:chExt cx="9153675" cy="5143500"/>
            </a:xfrm>
          </p:grpSpPr>
          <p:sp>
            <p:nvSpPr>
              <p:cNvPr id="406" name="Google Shape;406;p37"/>
              <p:cNvSpPr/>
              <p:nvPr/>
            </p:nvSpPr>
            <p:spPr>
              <a:xfrm>
                <a:off x="-9525" y="0"/>
                <a:ext cx="133200" cy="5143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37"/>
              <p:cNvSpPr/>
              <p:nvPr/>
            </p:nvSpPr>
            <p:spPr>
              <a:xfrm rot="5400000">
                <a:off x="3529050" y="1471650"/>
                <a:ext cx="133200" cy="7210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37"/>
              <p:cNvSpPr/>
              <p:nvPr/>
            </p:nvSpPr>
            <p:spPr>
              <a:xfrm rot="-5400000">
                <a:off x="5391225" y="-3533775"/>
                <a:ext cx="219000" cy="72867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37"/>
              <p:cNvSpPr/>
              <p:nvPr/>
            </p:nvSpPr>
            <p:spPr>
              <a:xfrm>
                <a:off x="8925000" y="0"/>
                <a:ext cx="219000" cy="51435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10" name="Google Shape;410;p37"/>
          <p:cNvSpPr txBox="1">
            <a:spLocks noGrp="1"/>
          </p:cNvSpPr>
          <p:nvPr>
            <p:ph type="subTitle" idx="1"/>
          </p:nvPr>
        </p:nvSpPr>
        <p:spPr>
          <a:xfrm>
            <a:off x="1547356" y="3121288"/>
            <a:ext cx="270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11" name="Google Shape;411;p37"/>
          <p:cNvSpPr txBox="1">
            <a:spLocks noGrp="1"/>
          </p:cNvSpPr>
          <p:nvPr>
            <p:ph type="subTitle" idx="2"/>
          </p:nvPr>
        </p:nvSpPr>
        <p:spPr>
          <a:xfrm>
            <a:off x="4896644" y="3121288"/>
            <a:ext cx="27000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chemeClr val="accent2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12" name="Google Shape;412;p37"/>
          <p:cNvSpPr txBox="1">
            <a:spLocks noGrp="1"/>
          </p:cNvSpPr>
          <p:nvPr>
            <p:ph type="title"/>
          </p:nvPr>
        </p:nvSpPr>
        <p:spPr>
          <a:xfrm>
            <a:off x="1997356" y="2608713"/>
            <a:ext cx="180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13" name="Google Shape;413;p37"/>
          <p:cNvSpPr txBox="1">
            <a:spLocks noGrp="1"/>
          </p:cNvSpPr>
          <p:nvPr>
            <p:ph type="title" idx="3"/>
          </p:nvPr>
        </p:nvSpPr>
        <p:spPr>
          <a:xfrm>
            <a:off x="5346644" y="2608713"/>
            <a:ext cx="1800000" cy="7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14" name="Google Shape;414;p37"/>
          <p:cNvSpPr txBox="1">
            <a:spLocks noGrp="1"/>
          </p:cNvSpPr>
          <p:nvPr>
            <p:ph type="title" idx="4"/>
          </p:nvPr>
        </p:nvSpPr>
        <p:spPr>
          <a:xfrm>
            <a:off x="2365200" y="457200"/>
            <a:ext cx="4413600" cy="7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6" name="Google Shape;416;p38"/>
          <p:cNvGrpSpPr/>
          <p:nvPr/>
        </p:nvGrpSpPr>
        <p:grpSpPr>
          <a:xfrm>
            <a:off x="-9525" y="0"/>
            <a:ext cx="9153600" cy="5143507"/>
            <a:chOff x="-9525" y="0"/>
            <a:chExt cx="9153600" cy="5143507"/>
          </a:xfrm>
        </p:grpSpPr>
        <p:sp>
          <p:nvSpPr>
            <p:cNvPr id="417" name="Google Shape;417;p38"/>
            <p:cNvSpPr/>
            <p:nvPr/>
          </p:nvSpPr>
          <p:spPr>
            <a:xfrm rot="5400000">
              <a:off x="4943427" y="4452694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8"/>
            <p:cNvSpPr/>
            <p:nvPr/>
          </p:nvSpPr>
          <p:spPr>
            <a:xfrm rot="5400000">
              <a:off x="4421313" y="445268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8"/>
            <p:cNvSpPr/>
            <p:nvPr/>
          </p:nvSpPr>
          <p:spPr>
            <a:xfrm rot="5400000">
              <a:off x="3964218" y="4738941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8"/>
            <p:cNvSpPr/>
            <p:nvPr/>
          </p:nvSpPr>
          <p:spPr>
            <a:xfrm rot="5400000">
              <a:off x="3796016" y="4342789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8"/>
            <p:cNvSpPr/>
            <p:nvPr/>
          </p:nvSpPr>
          <p:spPr>
            <a:xfrm rot="5400000" flipH="1">
              <a:off x="4943427" y="-176347"/>
              <a:ext cx="514463" cy="867163"/>
            </a:xfrm>
            <a:custGeom>
              <a:avLst/>
              <a:gdLst/>
              <a:ahLst/>
              <a:cxnLst/>
              <a:rect l="l" t="t" r="r" b="b"/>
              <a:pathLst>
                <a:path w="29078" h="49013" extrusionOk="0">
                  <a:moveTo>
                    <a:pt x="29077" y="0"/>
                  </a:moveTo>
                  <a:lnTo>
                    <a:pt x="0" y="29565"/>
                  </a:lnTo>
                  <a:lnTo>
                    <a:pt x="0" y="49013"/>
                  </a:lnTo>
                  <a:lnTo>
                    <a:pt x="29077" y="19448"/>
                  </a:lnTo>
                  <a:lnTo>
                    <a:pt x="290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8"/>
            <p:cNvSpPr/>
            <p:nvPr/>
          </p:nvSpPr>
          <p:spPr>
            <a:xfrm rot="5400000" flipH="1">
              <a:off x="4421313" y="-176356"/>
              <a:ext cx="514463" cy="867180"/>
            </a:xfrm>
            <a:custGeom>
              <a:avLst/>
              <a:gdLst/>
              <a:ahLst/>
              <a:cxnLst/>
              <a:rect l="l" t="t" r="r" b="b"/>
              <a:pathLst>
                <a:path w="29078" h="49014" extrusionOk="0">
                  <a:moveTo>
                    <a:pt x="0" y="1"/>
                  </a:moveTo>
                  <a:lnTo>
                    <a:pt x="0" y="19449"/>
                  </a:lnTo>
                  <a:lnTo>
                    <a:pt x="29077" y="49014"/>
                  </a:lnTo>
                  <a:lnTo>
                    <a:pt x="29077" y="2956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8"/>
            <p:cNvSpPr/>
            <p:nvPr/>
          </p:nvSpPr>
          <p:spPr>
            <a:xfrm rot="5400000" flipH="1">
              <a:off x="3964218" y="-108443"/>
              <a:ext cx="296119" cy="513012"/>
            </a:xfrm>
            <a:custGeom>
              <a:avLst/>
              <a:gdLst/>
              <a:ahLst/>
              <a:cxnLst/>
              <a:rect l="l" t="t" r="r" b="b"/>
              <a:pathLst>
                <a:path w="16737" h="28996" extrusionOk="0">
                  <a:moveTo>
                    <a:pt x="1" y="1"/>
                  </a:moveTo>
                  <a:lnTo>
                    <a:pt x="1" y="11935"/>
                  </a:lnTo>
                  <a:lnTo>
                    <a:pt x="16736" y="28996"/>
                  </a:lnTo>
                  <a:lnTo>
                    <a:pt x="16736" y="170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8"/>
            <p:cNvSpPr/>
            <p:nvPr/>
          </p:nvSpPr>
          <p:spPr>
            <a:xfrm rot="5400000" flipH="1">
              <a:off x="3796016" y="-283847"/>
              <a:ext cx="512056" cy="1084568"/>
            </a:xfrm>
            <a:custGeom>
              <a:avLst/>
              <a:gdLst/>
              <a:ahLst/>
              <a:cxnLst/>
              <a:rect l="l" t="t" r="r" b="b"/>
              <a:pathLst>
                <a:path w="28942" h="61301" extrusionOk="0">
                  <a:moveTo>
                    <a:pt x="0" y="0"/>
                  </a:moveTo>
                  <a:lnTo>
                    <a:pt x="0" y="32359"/>
                  </a:lnTo>
                  <a:lnTo>
                    <a:pt x="28942" y="61300"/>
                  </a:lnTo>
                  <a:lnTo>
                    <a:pt x="28942" y="48688"/>
                  </a:lnTo>
                  <a:lnTo>
                    <a:pt x="6700" y="26446"/>
                  </a:lnTo>
                  <a:lnTo>
                    <a:pt x="6700" y="6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8"/>
            <p:cNvSpPr/>
            <p:nvPr/>
          </p:nvSpPr>
          <p:spPr>
            <a:xfrm>
              <a:off x="-9525" y="0"/>
              <a:ext cx="133200" cy="5143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8"/>
            <p:cNvSpPr/>
            <p:nvPr/>
          </p:nvSpPr>
          <p:spPr>
            <a:xfrm rot="5400000">
              <a:off x="1771725" y="3229050"/>
              <a:ext cx="133200" cy="3695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8"/>
            <p:cNvSpPr/>
            <p:nvPr/>
          </p:nvSpPr>
          <p:spPr>
            <a:xfrm rot="-5400000">
              <a:off x="7143825" y="-1781175"/>
              <a:ext cx="219000" cy="3781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8"/>
            <p:cNvSpPr/>
            <p:nvPr/>
          </p:nvSpPr>
          <p:spPr>
            <a:xfrm>
              <a:off x="8925000" y="0"/>
              <a:ext cx="219000" cy="514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8"/>
            <p:cNvSpPr/>
            <p:nvPr/>
          </p:nvSpPr>
          <p:spPr>
            <a:xfrm rot="5400000">
              <a:off x="1771725" y="-1781250"/>
              <a:ext cx="133200" cy="3695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8"/>
            <p:cNvSpPr/>
            <p:nvPr/>
          </p:nvSpPr>
          <p:spPr>
            <a:xfrm rot="-5400000">
              <a:off x="7143825" y="3143175"/>
              <a:ext cx="219000" cy="3781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1" name="Google Shape;431;p38"/>
          <p:cNvSpPr txBox="1">
            <a:spLocks noGrp="1"/>
          </p:cNvSpPr>
          <p:nvPr>
            <p:ph type="body" idx="1"/>
          </p:nvPr>
        </p:nvSpPr>
        <p:spPr>
          <a:xfrm>
            <a:off x="540000" y="3380825"/>
            <a:ext cx="8064000" cy="36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32" name="Google Shape;432;p38"/>
          <p:cNvSpPr txBox="1">
            <a:spLocks noGrp="1"/>
          </p:cNvSpPr>
          <p:nvPr>
            <p:ph type="title" hasCustomPrompt="1"/>
          </p:nvPr>
        </p:nvSpPr>
        <p:spPr>
          <a:xfrm>
            <a:off x="540000" y="1590000"/>
            <a:ext cx="8064000" cy="19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600"/>
              <a:buNone/>
              <a:defRPr sz="96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7EA5A-32B9-4FA9-87A3-7D4EC4C8B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592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0" y="0"/>
            <a:ext cx="2060450" cy="198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 rot="10800000">
            <a:off x="7083550" y="3159225"/>
            <a:ext cx="2060450" cy="1984276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714125" y="543950"/>
            <a:ext cx="7716000" cy="36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714000" y="1064375"/>
            <a:ext cx="7716000" cy="32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Font typeface="Abel"/>
              <a:buChar char="●"/>
              <a:defRPr sz="1300"/>
            </a:lvl1pPr>
            <a:lvl2pPr marL="914400" lvl="1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○"/>
              <a:defRPr sz="1300"/>
            </a:lvl2pPr>
            <a:lvl3pPr marL="1371600" lvl="2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■"/>
              <a:defRPr sz="1300"/>
            </a:lvl3pPr>
            <a:lvl4pPr marL="1828800" lvl="3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●"/>
              <a:defRPr sz="1300"/>
            </a:lvl4pPr>
            <a:lvl5pPr marL="2286000" lvl="4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○"/>
              <a:defRPr sz="1300"/>
            </a:lvl5pPr>
            <a:lvl6pPr marL="2743200" lvl="5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■"/>
              <a:defRPr sz="1300"/>
            </a:lvl6pPr>
            <a:lvl7pPr marL="3200400" lvl="6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●"/>
              <a:defRPr sz="1300"/>
            </a:lvl7pPr>
            <a:lvl8pPr marL="3657600" lvl="7" indent="-311150" rtl="0">
              <a:spcBef>
                <a:spcPts val="1600"/>
              </a:spcBef>
              <a:spcAft>
                <a:spcPts val="0"/>
              </a:spcAft>
              <a:buSzPts val="1300"/>
              <a:buFont typeface="Roboto Condensed Light"/>
              <a:buChar char="○"/>
              <a:defRPr sz="1300"/>
            </a:lvl8pPr>
            <a:lvl9pPr marL="4114800" lvl="8" indent="-311150" rtl="0">
              <a:spcBef>
                <a:spcPts val="1600"/>
              </a:spcBef>
              <a:spcAft>
                <a:spcPts val="1600"/>
              </a:spcAft>
              <a:buSzPts val="1300"/>
              <a:buFont typeface="Roboto Condensed Light"/>
              <a:buChar char="■"/>
              <a:defRPr sz="1300"/>
            </a:lvl9pPr>
          </a:lstStyle>
          <a:p>
            <a:endParaRPr/>
          </a:p>
        </p:txBody>
      </p:sp>
      <p:sp>
        <p:nvSpPr>
          <p:cNvPr id="25" name="Google Shape;25;p4"/>
          <p:cNvSpPr/>
          <p:nvPr/>
        </p:nvSpPr>
        <p:spPr>
          <a:xfrm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6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0" y="0"/>
            <a:ext cx="2060450" cy="198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6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 rot="10800000">
            <a:off x="7083550" y="3159225"/>
            <a:ext cx="2060450" cy="1984276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714125" y="546825"/>
            <a:ext cx="7716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SECTION_HEADER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1"/>
          <p:cNvPicPr preferRelativeResize="0"/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1176338" y="1157288"/>
            <a:ext cx="6791325" cy="282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1"/>
          <p:cNvSpPr txBox="1">
            <a:spLocks noGrp="1"/>
          </p:cNvSpPr>
          <p:nvPr>
            <p:ph type="subTitle" idx="1"/>
          </p:nvPr>
        </p:nvSpPr>
        <p:spPr>
          <a:xfrm>
            <a:off x="2863350" y="3448131"/>
            <a:ext cx="3417300" cy="4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160" name="Google Shape;160;p21"/>
          <p:cNvSpPr txBox="1">
            <a:spLocks noGrp="1"/>
          </p:cNvSpPr>
          <p:nvPr>
            <p:ph type="title"/>
          </p:nvPr>
        </p:nvSpPr>
        <p:spPr>
          <a:xfrm>
            <a:off x="1345800" y="1284969"/>
            <a:ext cx="6452400" cy="206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9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p21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SECTION_HEADER_1_3_1_1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2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0" y="1519237"/>
            <a:ext cx="2060450" cy="198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2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 rot="10800000">
            <a:off x="7083550" y="1639987"/>
            <a:ext cx="2060450" cy="198427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2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SECTION_HEADER_1_3_1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/>
          <p:nvPr/>
        </p:nvSpPr>
        <p:spPr>
          <a:xfrm flipH="1">
            <a:off x="226985" y="206940"/>
            <a:ext cx="8690031" cy="472962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8" name="Google Shape;168;p23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>
            <a:off x="2209800" y="0"/>
            <a:ext cx="2105025" cy="2172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3"/>
          <p:cNvPicPr preferRelativeResize="0"/>
          <p:nvPr/>
        </p:nvPicPr>
        <p:blipFill>
          <a:blip r:embed="rId2">
            <a:alphaModFix amt="55000"/>
          </a:blip>
          <a:stretch>
            <a:fillRect/>
          </a:stretch>
        </p:blipFill>
        <p:spPr>
          <a:xfrm rot="10800000" flipH="1">
            <a:off x="4829175" y="2971175"/>
            <a:ext cx="2105025" cy="2172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7B5AF-D0C4-4314-B79B-9D467959FE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293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>
            <a:alpha val="3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Baskerville"/>
              <a:buNone/>
              <a:defRPr sz="2800" b="1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○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■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○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■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○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29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Roboto"/>
              <a:buChar char="■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8" r:id="rId5"/>
    <p:sldLayoutId id="2147483667" r:id="rId6"/>
    <p:sldLayoutId id="2147483668" r:id="rId7"/>
    <p:sldLayoutId id="2147483669" r:id="rId8"/>
    <p:sldLayoutId id="214748368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>
            <a:alpha val="3000"/>
          </a:schemeClr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"/>
              <a:buNone/>
              <a:defRPr sz="28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8" r:id="rId8"/>
    <p:sldLayoutId id="2147483679" r:id="rId9"/>
    <p:sldLayoutId id="2147483681" r:id="rId10"/>
    <p:sldLayoutId id="2147483682" r:id="rId11"/>
    <p:sldLayoutId id="2147483683" r:id="rId12"/>
    <p:sldLayoutId id="214748368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4">
          <p15:clr>
            <a:srgbClr val="EA4335"/>
          </p15:clr>
        </p15:guide>
        <p15:guide id="2" orient="horz" pos="2786">
          <p15:clr>
            <a:srgbClr val="EA4335"/>
          </p15:clr>
        </p15:guide>
        <p15:guide id="3" pos="340">
          <p15:clr>
            <a:srgbClr val="EA4335"/>
          </p15:clr>
        </p15:guide>
        <p15:guide id="4" pos="5420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NULL" TargetMode="External"/><Relationship Id="rId7" Type="http://schemas.openxmlformats.org/officeDocument/2006/relationships/image" Target="../media/image22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microsoft.com/office/2007/relationships/media" Target="../media/media2.m4a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slide" Target="slide6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2.wav"/><Relationship Id="rId7" Type="http://schemas.openxmlformats.org/officeDocument/2006/relationships/image" Target="../media/image11.jpe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11" Type="http://schemas.openxmlformats.org/officeDocument/2006/relationships/slide" Target="slide14.xml"/><Relationship Id="rId5" Type="http://schemas.openxmlformats.org/officeDocument/2006/relationships/image" Target="../media/image7.gif"/><Relationship Id="rId10" Type="http://schemas.openxmlformats.org/officeDocument/2006/relationships/image" Target="../media/image14.png"/><Relationship Id="rId4" Type="http://schemas.openxmlformats.org/officeDocument/2006/relationships/image" Target="../media/image5.jpg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2.wav"/><Relationship Id="rId7" Type="http://schemas.openxmlformats.org/officeDocument/2006/relationships/image" Target="../media/image11.jpe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11" Type="http://schemas.openxmlformats.org/officeDocument/2006/relationships/slide" Target="slide6.xml"/><Relationship Id="rId5" Type="http://schemas.openxmlformats.org/officeDocument/2006/relationships/image" Target="../media/image7.gif"/><Relationship Id="rId10" Type="http://schemas.openxmlformats.org/officeDocument/2006/relationships/image" Target="../media/image17.png"/><Relationship Id="rId4" Type="http://schemas.openxmlformats.org/officeDocument/2006/relationships/image" Target="../media/image5.jpg"/><Relationship Id="rId9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7.gif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268C04-285C-4C51-833B-89A467218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01EAD0-736A-42B5-A832-4EE8AD183987}"/>
              </a:ext>
            </a:extLst>
          </p:cNvPr>
          <p:cNvSpPr/>
          <p:nvPr/>
        </p:nvSpPr>
        <p:spPr>
          <a:xfrm>
            <a:off x="-304800" y="-2656"/>
            <a:ext cx="5181600" cy="1123950"/>
          </a:xfrm>
          <a:prstGeom prst="roundRect">
            <a:avLst>
              <a:gd name="adj" fmla="val 50000"/>
            </a:avLst>
          </a:prstGeom>
          <a:solidFill>
            <a:srgbClr val="407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3116B3-10E8-4D8D-A402-5F5B5487E15F}"/>
              </a:ext>
            </a:extLst>
          </p:cNvPr>
          <p:cNvSpPr/>
          <p:nvPr/>
        </p:nvSpPr>
        <p:spPr>
          <a:xfrm>
            <a:off x="176028" y="97629"/>
            <a:ext cx="4105645" cy="729275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Plain">
              <a:avLst/>
            </a:prstTxWarp>
            <a:spAutoFit/>
          </a:bodyPr>
          <a:lstStyle/>
          <a:p>
            <a:pPr algn="ctr"/>
            <a:r>
              <a:rPr lang="en-US" sz="4050" b="1" u="sng" dirty="0" smtClean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4050" b="1" u="sng" dirty="0">
              <a:ln w="222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A74FB5-650F-4E83-8150-4A9FAE4A2689}"/>
              </a:ext>
            </a:extLst>
          </p:cNvPr>
          <p:cNvSpPr/>
          <p:nvPr/>
        </p:nvSpPr>
        <p:spPr>
          <a:xfrm>
            <a:off x="404628" y="1415683"/>
            <a:ext cx="5691373" cy="1918067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Plain">
              <a:avLst/>
            </a:prstTxWarp>
            <a:spAutoFit/>
          </a:bodyPr>
          <a:lstStyle/>
          <a:p>
            <a:pPr algn="ctr"/>
            <a:r>
              <a:rPr lang="en-US" sz="4050" b="1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VƯỢT CHƯỚNG</a:t>
            </a:r>
          </a:p>
          <a:p>
            <a:pPr algn="ctr"/>
            <a:r>
              <a:rPr lang="en-US" sz="4050" b="1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NGẠI VẬT</a:t>
            </a:r>
          </a:p>
        </p:txBody>
      </p:sp>
    </p:spTree>
    <p:extLst>
      <p:ext uri="{BB962C8B-B14F-4D97-AF65-F5344CB8AC3E}">
        <p14:creationId xmlns:p14="http://schemas.microsoft.com/office/powerpoint/2010/main" val="331301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DSCN032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A3B4C6"/>
              </a:clrFrom>
              <a:clrTo>
                <a:srgbClr val="A3B4C6">
                  <a:alpha val="0"/>
                </a:srgbClr>
              </a:clrTo>
            </a:clrChange>
            <a:lum contrast="24000"/>
          </a:blip>
          <a:srcRect l="5515" t="15074" r="12132" b="9467"/>
          <a:stretch>
            <a:fillRect/>
          </a:stretch>
        </p:blipFill>
        <p:spPr bwMode="auto">
          <a:xfrm>
            <a:off x="685800" y="1428750"/>
            <a:ext cx="2379606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14400" y="4400550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600" b="1" i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b="1" i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Tộ</a:t>
            </a:r>
            <a:endParaRPr lang="en-US" sz="1600" b="1" i="1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31291" y="909935"/>
            <a:ext cx="876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Tộ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188261" y="1619088"/>
            <a:ext cx="6324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Thông minh hiểu biết hơn người, nhân dân gọi là “Trạng tộ”</a:t>
            </a:r>
          </a:p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Ông có chủ trương canh tân đất nước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1860,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402794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7F208F7-E00A-C5E6-6AA4-DCAE2BD2BC2F}"/>
              </a:ext>
            </a:extLst>
          </p:cNvPr>
          <p:cNvGrpSpPr/>
          <p:nvPr/>
        </p:nvGrpSpPr>
        <p:grpSpPr>
          <a:xfrm>
            <a:off x="831291" y="247650"/>
            <a:ext cx="7169709" cy="571500"/>
            <a:chOff x="1752600" y="1200150"/>
            <a:chExt cx="8458200" cy="762000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51640377-8A87-A485-4F04-1BA1751AA75B}"/>
                </a:ext>
              </a:extLst>
            </p:cNvPr>
            <p:cNvSpPr/>
            <p:nvPr/>
          </p:nvSpPr>
          <p:spPr>
            <a:xfrm>
              <a:off x="1752600" y="1200150"/>
              <a:ext cx="5943600" cy="762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19D55A9-CB7E-2C31-E97F-19AD739C3B24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1752600" y="1200150"/>
              <a:ext cx="84582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Abel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>
                <a:buClr>
                  <a:schemeClr val="tx1"/>
                </a:buClr>
                <a:buFont typeface="Wingdings" pitchFamily="2" charset="2"/>
                <a:buNone/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Giới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thiệu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Nguyễn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Tộ</a:t>
              </a:r>
              <a:r>
                <a:rPr lang="en-US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</p:grpSp>
      <p:pic>
        <p:nvPicPr>
          <p:cNvPr id="9" name="1">
            <a:hlinkClick r:id="" action="ppaction://media"/>
            <a:extLst>
              <a:ext uri="{FF2B5EF4-FFF2-40B4-BE49-F238E27FC236}">
                <a16:creationId xmlns:a16="http://schemas.microsoft.com/office/drawing/2014/main" id="{BF396E94-2DB5-4C8E-1C69-EFAFE4B372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8800" y="2368550"/>
            <a:ext cx="406400" cy="406400"/>
          </a:xfrm>
          <a:prstGeom prst="rect">
            <a:avLst/>
          </a:prstGeom>
        </p:spPr>
      </p:pic>
      <p:pic>
        <p:nvPicPr>
          <p:cNvPr id="12" name="1 Recorded Sound">
            <a:hlinkClick r:id="" action="ppaction://media"/>
            <a:extLst>
              <a:ext uri="{FF2B5EF4-FFF2-40B4-BE49-F238E27FC236}">
                <a16:creationId xmlns:a16="http://schemas.microsoft.com/office/drawing/2014/main" id="{969CADE7-BCD3-EBF1-759A-08687069F57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546" end="9917.05210000000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4891" y="44005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4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65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69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33400" y="830207"/>
            <a:ext cx="7924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”?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76300" y="1369027"/>
            <a:ext cx="66402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hay ( hay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hiến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57200" y="2495550"/>
            <a:ext cx="5846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Qua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Tộ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905123" y="3486150"/>
            <a:ext cx="7772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Tộ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kịp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52261"/>
            <a:ext cx="1177768" cy="97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27" y="2190750"/>
            <a:ext cx="1177768" cy="97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oogle Shape;625;p48"/>
          <p:cNvGrpSpPr/>
          <p:nvPr/>
        </p:nvGrpSpPr>
        <p:grpSpPr>
          <a:xfrm>
            <a:off x="7367858" y="874221"/>
            <a:ext cx="1226535" cy="1227753"/>
            <a:chOff x="3508282" y="3810341"/>
            <a:chExt cx="351644" cy="351959"/>
          </a:xfrm>
        </p:grpSpPr>
        <p:sp>
          <p:nvSpPr>
            <p:cNvPr id="11" name="Google Shape;626;p48"/>
            <p:cNvSpPr/>
            <p:nvPr/>
          </p:nvSpPr>
          <p:spPr>
            <a:xfrm>
              <a:off x="3508282" y="3810341"/>
              <a:ext cx="133180" cy="64232"/>
            </a:xfrm>
            <a:custGeom>
              <a:avLst/>
              <a:gdLst/>
              <a:ahLst/>
              <a:cxnLst/>
              <a:rect l="l" t="t" r="r" b="b"/>
              <a:pathLst>
                <a:path w="8895" h="4290" extrusionOk="0">
                  <a:moveTo>
                    <a:pt x="2503" y="1"/>
                  </a:moveTo>
                  <a:cubicBezTo>
                    <a:pt x="1115" y="1"/>
                    <a:pt x="1" y="1115"/>
                    <a:pt x="1" y="2503"/>
                  </a:cubicBezTo>
                  <a:cubicBezTo>
                    <a:pt x="1" y="3491"/>
                    <a:pt x="800" y="4290"/>
                    <a:pt x="1788" y="4290"/>
                  </a:cubicBezTo>
                  <a:cubicBezTo>
                    <a:pt x="2797" y="4290"/>
                    <a:pt x="7191" y="3491"/>
                    <a:pt x="7191" y="2503"/>
                  </a:cubicBezTo>
                  <a:lnTo>
                    <a:pt x="8600" y="2503"/>
                  </a:lnTo>
                  <a:cubicBezTo>
                    <a:pt x="8600" y="1809"/>
                    <a:pt x="8894" y="1178"/>
                    <a:pt x="8432" y="737"/>
                  </a:cubicBezTo>
                  <a:cubicBezTo>
                    <a:pt x="7990" y="274"/>
                    <a:pt x="3197" y="1"/>
                    <a:pt x="25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27;p48"/>
            <p:cNvSpPr/>
            <p:nvPr/>
          </p:nvSpPr>
          <p:spPr>
            <a:xfrm>
              <a:off x="3535053" y="3847802"/>
              <a:ext cx="58872" cy="26771"/>
            </a:xfrm>
            <a:custGeom>
              <a:avLst/>
              <a:gdLst/>
              <a:ahLst/>
              <a:cxnLst/>
              <a:rect l="l" t="t" r="r" b="b"/>
              <a:pathLst>
                <a:path w="3932" h="1788" extrusionOk="0">
                  <a:moveTo>
                    <a:pt x="1808" y="1"/>
                  </a:moveTo>
                  <a:cubicBezTo>
                    <a:pt x="1808" y="989"/>
                    <a:pt x="1009" y="1788"/>
                    <a:pt x="0" y="1788"/>
                  </a:cubicBezTo>
                  <a:lnTo>
                    <a:pt x="3932" y="1788"/>
                  </a:lnTo>
                  <a:lnTo>
                    <a:pt x="39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28;p48"/>
            <p:cNvSpPr/>
            <p:nvPr/>
          </p:nvSpPr>
          <p:spPr>
            <a:xfrm>
              <a:off x="3545743" y="3810341"/>
              <a:ext cx="239261" cy="351959"/>
            </a:xfrm>
            <a:custGeom>
              <a:avLst/>
              <a:gdLst/>
              <a:ahLst/>
              <a:cxnLst/>
              <a:rect l="l" t="t" r="r" b="b"/>
              <a:pathLst>
                <a:path w="15980" h="23507" extrusionOk="0">
                  <a:moveTo>
                    <a:pt x="1" y="1"/>
                  </a:moveTo>
                  <a:cubicBezTo>
                    <a:pt x="653" y="1"/>
                    <a:pt x="1304" y="253"/>
                    <a:pt x="1767" y="737"/>
                  </a:cubicBezTo>
                  <a:cubicBezTo>
                    <a:pt x="1872" y="821"/>
                    <a:pt x="1956" y="926"/>
                    <a:pt x="2040" y="1031"/>
                  </a:cubicBezTo>
                  <a:cubicBezTo>
                    <a:pt x="2335" y="1451"/>
                    <a:pt x="2503" y="1977"/>
                    <a:pt x="2503" y="2503"/>
                  </a:cubicBezTo>
                  <a:lnTo>
                    <a:pt x="2503" y="21004"/>
                  </a:lnTo>
                  <a:cubicBezTo>
                    <a:pt x="2503" y="22371"/>
                    <a:pt x="3617" y="23506"/>
                    <a:pt x="5005" y="23506"/>
                  </a:cubicBezTo>
                  <a:lnTo>
                    <a:pt x="8747" y="23506"/>
                  </a:lnTo>
                  <a:cubicBezTo>
                    <a:pt x="9209" y="23065"/>
                    <a:pt x="11312" y="23212"/>
                    <a:pt x="11312" y="22539"/>
                  </a:cubicBezTo>
                  <a:lnTo>
                    <a:pt x="15979" y="19217"/>
                  </a:lnTo>
                  <a:lnTo>
                    <a:pt x="15979" y="2503"/>
                  </a:lnTo>
                  <a:cubicBezTo>
                    <a:pt x="15979" y="1115"/>
                    <a:pt x="14865" y="1"/>
                    <a:pt x="13477" y="1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29;p48"/>
            <p:cNvSpPr/>
            <p:nvPr/>
          </p:nvSpPr>
          <p:spPr>
            <a:xfrm>
              <a:off x="3583205" y="4082317"/>
              <a:ext cx="201799" cy="79983"/>
            </a:xfrm>
            <a:custGeom>
              <a:avLst/>
              <a:gdLst/>
              <a:ahLst/>
              <a:cxnLst/>
              <a:rect l="l" t="t" r="r" b="b"/>
              <a:pathLst>
                <a:path w="13478" h="5342" extrusionOk="0">
                  <a:moveTo>
                    <a:pt x="1" y="1"/>
                  </a:moveTo>
                  <a:lnTo>
                    <a:pt x="1" y="2839"/>
                  </a:lnTo>
                  <a:cubicBezTo>
                    <a:pt x="1" y="4206"/>
                    <a:pt x="1115" y="5341"/>
                    <a:pt x="2503" y="5341"/>
                  </a:cubicBezTo>
                  <a:lnTo>
                    <a:pt x="6245" y="5341"/>
                  </a:lnTo>
                  <a:cubicBezTo>
                    <a:pt x="6707" y="4900"/>
                    <a:pt x="8810" y="5047"/>
                    <a:pt x="8810" y="4374"/>
                  </a:cubicBezTo>
                  <a:lnTo>
                    <a:pt x="13477" y="1052"/>
                  </a:lnTo>
                  <a:lnTo>
                    <a:pt x="1347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30;p48"/>
            <p:cNvSpPr/>
            <p:nvPr/>
          </p:nvSpPr>
          <p:spPr>
            <a:xfrm>
              <a:off x="3545429" y="3810341"/>
              <a:ext cx="232328" cy="15437"/>
            </a:xfrm>
            <a:custGeom>
              <a:avLst/>
              <a:gdLst/>
              <a:ahLst/>
              <a:cxnLst/>
              <a:rect l="l" t="t" r="r" b="b"/>
              <a:pathLst>
                <a:path w="15517" h="1031" extrusionOk="0">
                  <a:moveTo>
                    <a:pt x="1" y="1"/>
                  </a:moveTo>
                  <a:cubicBezTo>
                    <a:pt x="674" y="1"/>
                    <a:pt x="1304" y="253"/>
                    <a:pt x="1788" y="737"/>
                  </a:cubicBezTo>
                  <a:cubicBezTo>
                    <a:pt x="1872" y="821"/>
                    <a:pt x="1956" y="926"/>
                    <a:pt x="2040" y="1031"/>
                  </a:cubicBezTo>
                  <a:lnTo>
                    <a:pt x="15517" y="1031"/>
                  </a:lnTo>
                  <a:cubicBezTo>
                    <a:pt x="15054" y="379"/>
                    <a:pt x="14297" y="1"/>
                    <a:pt x="134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31;p48"/>
            <p:cNvSpPr/>
            <p:nvPr/>
          </p:nvSpPr>
          <p:spPr>
            <a:xfrm>
              <a:off x="3620666" y="4097753"/>
              <a:ext cx="239261" cy="64546"/>
            </a:xfrm>
            <a:custGeom>
              <a:avLst/>
              <a:gdLst/>
              <a:ahLst/>
              <a:cxnLst/>
              <a:rect l="l" t="t" r="r" b="b"/>
              <a:pathLst>
                <a:path w="15980" h="4311" extrusionOk="0">
                  <a:moveTo>
                    <a:pt x="715" y="0"/>
                  </a:moveTo>
                  <a:cubicBezTo>
                    <a:pt x="1704" y="0"/>
                    <a:pt x="2503" y="820"/>
                    <a:pt x="2503" y="1808"/>
                  </a:cubicBezTo>
                  <a:cubicBezTo>
                    <a:pt x="2503" y="2355"/>
                    <a:pt x="2313" y="2901"/>
                    <a:pt x="1977" y="3343"/>
                  </a:cubicBezTo>
                  <a:cubicBezTo>
                    <a:pt x="1914" y="3406"/>
                    <a:pt x="1851" y="3490"/>
                    <a:pt x="1767" y="3574"/>
                  </a:cubicBezTo>
                  <a:cubicBezTo>
                    <a:pt x="1304" y="4037"/>
                    <a:pt x="673" y="4310"/>
                    <a:pt x="1" y="4310"/>
                  </a:cubicBezTo>
                  <a:lnTo>
                    <a:pt x="13477" y="4310"/>
                  </a:lnTo>
                  <a:cubicBezTo>
                    <a:pt x="14129" y="4310"/>
                    <a:pt x="14760" y="4037"/>
                    <a:pt x="15243" y="3574"/>
                  </a:cubicBezTo>
                  <a:cubicBezTo>
                    <a:pt x="15306" y="3490"/>
                    <a:pt x="15390" y="3406"/>
                    <a:pt x="15454" y="3343"/>
                  </a:cubicBezTo>
                  <a:cubicBezTo>
                    <a:pt x="15790" y="2901"/>
                    <a:pt x="15979" y="2355"/>
                    <a:pt x="15979" y="1808"/>
                  </a:cubicBezTo>
                  <a:cubicBezTo>
                    <a:pt x="15979" y="820"/>
                    <a:pt x="15180" y="21"/>
                    <a:pt x="14192" y="0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32;p48"/>
            <p:cNvSpPr/>
            <p:nvPr/>
          </p:nvSpPr>
          <p:spPr>
            <a:xfrm>
              <a:off x="3620666" y="4147791"/>
              <a:ext cx="231385" cy="14508"/>
            </a:xfrm>
            <a:custGeom>
              <a:avLst/>
              <a:gdLst/>
              <a:ahLst/>
              <a:cxnLst/>
              <a:rect l="l" t="t" r="r" b="b"/>
              <a:pathLst>
                <a:path w="15454" h="969" extrusionOk="0">
                  <a:moveTo>
                    <a:pt x="1977" y="1"/>
                  </a:moveTo>
                  <a:cubicBezTo>
                    <a:pt x="1914" y="64"/>
                    <a:pt x="1851" y="148"/>
                    <a:pt x="1767" y="232"/>
                  </a:cubicBezTo>
                  <a:cubicBezTo>
                    <a:pt x="1304" y="695"/>
                    <a:pt x="673" y="968"/>
                    <a:pt x="1" y="968"/>
                  </a:cubicBezTo>
                  <a:lnTo>
                    <a:pt x="13477" y="968"/>
                  </a:lnTo>
                  <a:cubicBezTo>
                    <a:pt x="14129" y="968"/>
                    <a:pt x="14760" y="695"/>
                    <a:pt x="15243" y="232"/>
                  </a:cubicBezTo>
                  <a:cubicBezTo>
                    <a:pt x="15306" y="148"/>
                    <a:pt x="15390" y="64"/>
                    <a:pt x="154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33;p48"/>
            <p:cNvSpPr/>
            <p:nvPr/>
          </p:nvSpPr>
          <p:spPr>
            <a:xfrm>
              <a:off x="3604301" y="4097753"/>
              <a:ext cx="53841" cy="27085"/>
            </a:xfrm>
            <a:custGeom>
              <a:avLst/>
              <a:gdLst/>
              <a:ahLst/>
              <a:cxnLst/>
              <a:rect l="l" t="t" r="r" b="b"/>
              <a:pathLst>
                <a:path w="3596" h="1809" extrusionOk="0">
                  <a:moveTo>
                    <a:pt x="1787" y="0"/>
                  </a:moveTo>
                  <a:cubicBezTo>
                    <a:pt x="799" y="0"/>
                    <a:pt x="0" y="820"/>
                    <a:pt x="0" y="1808"/>
                  </a:cubicBezTo>
                  <a:lnTo>
                    <a:pt x="3596" y="1808"/>
                  </a:lnTo>
                  <a:cubicBezTo>
                    <a:pt x="3575" y="820"/>
                    <a:pt x="2776" y="0"/>
                    <a:pt x="17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34;p48"/>
            <p:cNvSpPr/>
            <p:nvPr/>
          </p:nvSpPr>
          <p:spPr>
            <a:xfrm>
              <a:off x="3606187" y="3867401"/>
              <a:ext cx="159292" cy="25124"/>
            </a:xfrm>
            <a:custGeom>
              <a:avLst/>
              <a:gdLst/>
              <a:ahLst/>
              <a:cxnLst/>
              <a:rect l="l" t="t" r="r" b="b"/>
              <a:pathLst>
                <a:path w="10639" h="1678" extrusionOk="0">
                  <a:moveTo>
                    <a:pt x="4353" y="0"/>
                  </a:moveTo>
                  <a:cubicBezTo>
                    <a:pt x="3901" y="0"/>
                    <a:pt x="3449" y="195"/>
                    <a:pt x="3133" y="584"/>
                  </a:cubicBezTo>
                  <a:cubicBezTo>
                    <a:pt x="2954" y="836"/>
                    <a:pt x="2681" y="962"/>
                    <a:pt x="2410" y="962"/>
                  </a:cubicBezTo>
                  <a:cubicBezTo>
                    <a:pt x="2140" y="962"/>
                    <a:pt x="1872" y="836"/>
                    <a:pt x="1703" y="584"/>
                  </a:cubicBezTo>
                  <a:cubicBezTo>
                    <a:pt x="1388" y="226"/>
                    <a:pt x="947" y="16"/>
                    <a:pt x="484" y="16"/>
                  </a:cubicBezTo>
                  <a:cubicBezTo>
                    <a:pt x="477" y="16"/>
                    <a:pt x="471" y="16"/>
                    <a:pt x="464" y="16"/>
                  </a:cubicBezTo>
                  <a:cubicBezTo>
                    <a:pt x="1" y="16"/>
                    <a:pt x="7" y="731"/>
                    <a:pt x="484" y="731"/>
                  </a:cubicBezTo>
                  <a:cubicBezTo>
                    <a:pt x="757" y="731"/>
                    <a:pt x="1031" y="878"/>
                    <a:pt x="1199" y="1109"/>
                  </a:cubicBezTo>
                  <a:cubicBezTo>
                    <a:pt x="1514" y="1488"/>
                    <a:pt x="1966" y="1677"/>
                    <a:pt x="2418" y="1677"/>
                  </a:cubicBezTo>
                  <a:cubicBezTo>
                    <a:pt x="2870" y="1677"/>
                    <a:pt x="3322" y="1488"/>
                    <a:pt x="3638" y="1109"/>
                  </a:cubicBezTo>
                  <a:cubicBezTo>
                    <a:pt x="3806" y="857"/>
                    <a:pt x="4079" y="731"/>
                    <a:pt x="4353" y="731"/>
                  </a:cubicBezTo>
                  <a:cubicBezTo>
                    <a:pt x="4626" y="731"/>
                    <a:pt x="4899" y="857"/>
                    <a:pt x="5067" y="1109"/>
                  </a:cubicBezTo>
                  <a:cubicBezTo>
                    <a:pt x="5383" y="1488"/>
                    <a:pt x="5835" y="1677"/>
                    <a:pt x="6287" y="1677"/>
                  </a:cubicBezTo>
                  <a:cubicBezTo>
                    <a:pt x="6739" y="1677"/>
                    <a:pt x="7191" y="1488"/>
                    <a:pt x="7506" y="1109"/>
                  </a:cubicBezTo>
                  <a:cubicBezTo>
                    <a:pt x="7685" y="857"/>
                    <a:pt x="7958" y="731"/>
                    <a:pt x="8229" y="731"/>
                  </a:cubicBezTo>
                  <a:cubicBezTo>
                    <a:pt x="8500" y="731"/>
                    <a:pt x="8768" y="857"/>
                    <a:pt x="8936" y="1109"/>
                  </a:cubicBezTo>
                  <a:cubicBezTo>
                    <a:pt x="9251" y="1467"/>
                    <a:pt x="9693" y="1677"/>
                    <a:pt x="10176" y="1677"/>
                  </a:cubicBezTo>
                  <a:cubicBezTo>
                    <a:pt x="10639" y="1677"/>
                    <a:pt x="10639" y="962"/>
                    <a:pt x="10176" y="962"/>
                  </a:cubicBezTo>
                  <a:cubicBezTo>
                    <a:pt x="9882" y="962"/>
                    <a:pt x="9609" y="815"/>
                    <a:pt x="9461" y="584"/>
                  </a:cubicBezTo>
                  <a:cubicBezTo>
                    <a:pt x="9136" y="195"/>
                    <a:pt x="8678" y="0"/>
                    <a:pt x="8224" y="0"/>
                  </a:cubicBezTo>
                  <a:cubicBezTo>
                    <a:pt x="7769" y="0"/>
                    <a:pt x="7317" y="195"/>
                    <a:pt x="7002" y="584"/>
                  </a:cubicBezTo>
                  <a:cubicBezTo>
                    <a:pt x="6833" y="836"/>
                    <a:pt x="6565" y="962"/>
                    <a:pt x="6295" y="962"/>
                  </a:cubicBezTo>
                  <a:cubicBezTo>
                    <a:pt x="6024" y="962"/>
                    <a:pt x="5751" y="836"/>
                    <a:pt x="5572" y="584"/>
                  </a:cubicBezTo>
                  <a:cubicBezTo>
                    <a:pt x="5257" y="195"/>
                    <a:pt x="4805" y="0"/>
                    <a:pt x="4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35;p48"/>
            <p:cNvSpPr/>
            <p:nvPr/>
          </p:nvSpPr>
          <p:spPr>
            <a:xfrm>
              <a:off x="3606187" y="3904159"/>
              <a:ext cx="159292" cy="25184"/>
            </a:xfrm>
            <a:custGeom>
              <a:avLst/>
              <a:gdLst/>
              <a:ahLst/>
              <a:cxnLst/>
              <a:rect l="l" t="t" r="r" b="b"/>
              <a:pathLst>
                <a:path w="10639" h="1682" extrusionOk="0">
                  <a:moveTo>
                    <a:pt x="484" y="0"/>
                  </a:moveTo>
                  <a:cubicBezTo>
                    <a:pt x="1" y="0"/>
                    <a:pt x="1" y="736"/>
                    <a:pt x="484" y="736"/>
                  </a:cubicBezTo>
                  <a:cubicBezTo>
                    <a:pt x="757" y="736"/>
                    <a:pt x="1031" y="883"/>
                    <a:pt x="1199" y="1093"/>
                  </a:cubicBezTo>
                  <a:cubicBezTo>
                    <a:pt x="1514" y="1482"/>
                    <a:pt x="1966" y="1677"/>
                    <a:pt x="2418" y="1677"/>
                  </a:cubicBezTo>
                  <a:cubicBezTo>
                    <a:pt x="2870" y="1677"/>
                    <a:pt x="3322" y="1482"/>
                    <a:pt x="3638" y="1093"/>
                  </a:cubicBezTo>
                  <a:cubicBezTo>
                    <a:pt x="3806" y="852"/>
                    <a:pt x="4079" y="731"/>
                    <a:pt x="4353" y="731"/>
                  </a:cubicBezTo>
                  <a:cubicBezTo>
                    <a:pt x="4626" y="731"/>
                    <a:pt x="4899" y="852"/>
                    <a:pt x="5067" y="1093"/>
                  </a:cubicBezTo>
                  <a:cubicBezTo>
                    <a:pt x="5383" y="1482"/>
                    <a:pt x="5835" y="1677"/>
                    <a:pt x="6287" y="1677"/>
                  </a:cubicBezTo>
                  <a:cubicBezTo>
                    <a:pt x="6739" y="1677"/>
                    <a:pt x="7191" y="1482"/>
                    <a:pt x="7506" y="1093"/>
                  </a:cubicBezTo>
                  <a:cubicBezTo>
                    <a:pt x="7685" y="852"/>
                    <a:pt x="7958" y="731"/>
                    <a:pt x="8229" y="731"/>
                  </a:cubicBezTo>
                  <a:cubicBezTo>
                    <a:pt x="8500" y="731"/>
                    <a:pt x="8768" y="852"/>
                    <a:pt x="8936" y="1093"/>
                  </a:cubicBezTo>
                  <a:cubicBezTo>
                    <a:pt x="9251" y="1472"/>
                    <a:pt x="9693" y="1682"/>
                    <a:pt x="10176" y="1682"/>
                  </a:cubicBezTo>
                  <a:cubicBezTo>
                    <a:pt x="10639" y="1682"/>
                    <a:pt x="10639" y="967"/>
                    <a:pt x="10176" y="967"/>
                  </a:cubicBezTo>
                  <a:cubicBezTo>
                    <a:pt x="9882" y="967"/>
                    <a:pt x="9609" y="820"/>
                    <a:pt x="9461" y="589"/>
                  </a:cubicBezTo>
                  <a:cubicBezTo>
                    <a:pt x="9136" y="200"/>
                    <a:pt x="8678" y="5"/>
                    <a:pt x="8224" y="5"/>
                  </a:cubicBezTo>
                  <a:cubicBezTo>
                    <a:pt x="7769" y="5"/>
                    <a:pt x="7317" y="200"/>
                    <a:pt x="7002" y="589"/>
                  </a:cubicBezTo>
                  <a:cubicBezTo>
                    <a:pt x="6833" y="841"/>
                    <a:pt x="6565" y="967"/>
                    <a:pt x="6295" y="967"/>
                  </a:cubicBezTo>
                  <a:cubicBezTo>
                    <a:pt x="6024" y="967"/>
                    <a:pt x="5751" y="841"/>
                    <a:pt x="5572" y="589"/>
                  </a:cubicBezTo>
                  <a:cubicBezTo>
                    <a:pt x="5257" y="200"/>
                    <a:pt x="4805" y="5"/>
                    <a:pt x="4353" y="5"/>
                  </a:cubicBezTo>
                  <a:cubicBezTo>
                    <a:pt x="3901" y="5"/>
                    <a:pt x="3449" y="200"/>
                    <a:pt x="3133" y="589"/>
                  </a:cubicBezTo>
                  <a:cubicBezTo>
                    <a:pt x="2954" y="841"/>
                    <a:pt x="2681" y="967"/>
                    <a:pt x="2410" y="967"/>
                  </a:cubicBezTo>
                  <a:cubicBezTo>
                    <a:pt x="2140" y="967"/>
                    <a:pt x="1872" y="841"/>
                    <a:pt x="1703" y="589"/>
                  </a:cubicBezTo>
                  <a:cubicBezTo>
                    <a:pt x="1388" y="231"/>
                    <a:pt x="947" y="21"/>
                    <a:pt x="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36;p48"/>
            <p:cNvSpPr/>
            <p:nvPr/>
          </p:nvSpPr>
          <p:spPr>
            <a:xfrm>
              <a:off x="3606187" y="3940976"/>
              <a:ext cx="159292" cy="25199"/>
            </a:xfrm>
            <a:custGeom>
              <a:avLst/>
              <a:gdLst/>
              <a:ahLst/>
              <a:cxnLst/>
              <a:rect l="l" t="t" r="r" b="b"/>
              <a:pathLst>
                <a:path w="10639" h="1683" extrusionOk="0">
                  <a:moveTo>
                    <a:pt x="484" y="1"/>
                  </a:moveTo>
                  <a:cubicBezTo>
                    <a:pt x="1" y="1"/>
                    <a:pt x="1" y="737"/>
                    <a:pt x="484" y="737"/>
                  </a:cubicBezTo>
                  <a:cubicBezTo>
                    <a:pt x="757" y="737"/>
                    <a:pt x="1031" y="884"/>
                    <a:pt x="1199" y="1094"/>
                  </a:cubicBezTo>
                  <a:cubicBezTo>
                    <a:pt x="1514" y="1483"/>
                    <a:pt x="1966" y="1678"/>
                    <a:pt x="2418" y="1678"/>
                  </a:cubicBezTo>
                  <a:cubicBezTo>
                    <a:pt x="2870" y="1678"/>
                    <a:pt x="3322" y="1483"/>
                    <a:pt x="3638" y="1094"/>
                  </a:cubicBezTo>
                  <a:cubicBezTo>
                    <a:pt x="3806" y="852"/>
                    <a:pt x="4079" y="732"/>
                    <a:pt x="4353" y="732"/>
                  </a:cubicBezTo>
                  <a:cubicBezTo>
                    <a:pt x="4626" y="732"/>
                    <a:pt x="4899" y="852"/>
                    <a:pt x="5067" y="1094"/>
                  </a:cubicBezTo>
                  <a:cubicBezTo>
                    <a:pt x="5383" y="1483"/>
                    <a:pt x="5835" y="1678"/>
                    <a:pt x="6287" y="1678"/>
                  </a:cubicBezTo>
                  <a:cubicBezTo>
                    <a:pt x="6739" y="1678"/>
                    <a:pt x="7191" y="1483"/>
                    <a:pt x="7506" y="1094"/>
                  </a:cubicBezTo>
                  <a:cubicBezTo>
                    <a:pt x="7685" y="852"/>
                    <a:pt x="7958" y="732"/>
                    <a:pt x="8229" y="732"/>
                  </a:cubicBezTo>
                  <a:cubicBezTo>
                    <a:pt x="8500" y="732"/>
                    <a:pt x="8768" y="852"/>
                    <a:pt x="8936" y="1094"/>
                  </a:cubicBezTo>
                  <a:cubicBezTo>
                    <a:pt x="9251" y="1473"/>
                    <a:pt x="9693" y="1683"/>
                    <a:pt x="10176" y="1683"/>
                  </a:cubicBezTo>
                  <a:cubicBezTo>
                    <a:pt x="10639" y="1683"/>
                    <a:pt x="10639" y="968"/>
                    <a:pt x="10176" y="968"/>
                  </a:cubicBezTo>
                  <a:cubicBezTo>
                    <a:pt x="9882" y="968"/>
                    <a:pt x="9609" y="821"/>
                    <a:pt x="9461" y="590"/>
                  </a:cubicBezTo>
                  <a:cubicBezTo>
                    <a:pt x="9136" y="201"/>
                    <a:pt x="8678" y="6"/>
                    <a:pt x="8224" y="6"/>
                  </a:cubicBezTo>
                  <a:cubicBezTo>
                    <a:pt x="7769" y="6"/>
                    <a:pt x="7317" y="201"/>
                    <a:pt x="7002" y="590"/>
                  </a:cubicBezTo>
                  <a:cubicBezTo>
                    <a:pt x="6833" y="842"/>
                    <a:pt x="6565" y="968"/>
                    <a:pt x="6295" y="968"/>
                  </a:cubicBezTo>
                  <a:cubicBezTo>
                    <a:pt x="6024" y="968"/>
                    <a:pt x="5751" y="842"/>
                    <a:pt x="5572" y="590"/>
                  </a:cubicBezTo>
                  <a:cubicBezTo>
                    <a:pt x="5257" y="201"/>
                    <a:pt x="4805" y="6"/>
                    <a:pt x="4353" y="6"/>
                  </a:cubicBezTo>
                  <a:cubicBezTo>
                    <a:pt x="3901" y="6"/>
                    <a:pt x="3449" y="201"/>
                    <a:pt x="3133" y="590"/>
                  </a:cubicBezTo>
                  <a:cubicBezTo>
                    <a:pt x="2954" y="842"/>
                    <a:pt x="2681" y="968"/>
                    <a:pt x="2410" y="968"/>
                  </a:cubicBezTo>
                  <a:cubicBezTo>
                    <a:pt x="2140" y="968"/>
                    <a:pt x="1872" y="842"/>
                    <a:pt x="1703" y="590"/>
                  </a:cubicBezTo>
                  <a:cubicBezTo>
                    <a:pt x="1388" y="232"/>
                    <a:pt x="947" y="22"/>
                    <a:pt x="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37;p48"/>
            <p:cNvSpPr/>
            <p:nvPr/>
          </p:nvSpPr>
          <p:spPr>
            <a:xfrm>
              <a:off x="3711639" y="3882434"/>
              <a:ext cx="147030" cy="147015"/>
            </a:xfrm>
            <a:custGeom>
              <a:avLst/>
              <a:gdLst/>
              <a:ahLst/>
              <a:cxnLst/>
              <a:rect l="l" t="t" r="r" b="b"/>
              <a:pathLst>
                <a:path w="9820" h="9819" extrusionOk="0">
                  <a:moveTo>
                    <a:pt x="9819" y="0"/>
                  </a:moveTo>
                  <a:cubicBezTo>
                    <a:pt x="6665" y="169"/>
                    <a:pt x="3953" y="1220"/>
                    <a:pt x="1977" y="3196"/>
                  </a:cubicBezTo>
                  <a:cubicBezTo>
                    <a:pt x="1" y="5193"/>
                    <a:pt x="421" y="6434"/>
                    <a:pt x="232" y="9587"/>
                  </a:cubicBezTo>
                  <a:cubicBezTo>
                    <a:pt x="3407" y="9398"/>
                    <a:pt x="4647" y="9819"/>
                    <a:pt x="6623" y="7842"/>
                  </a:cubicBezTo>
                  <a:cubicBezTo>
                    <a:pt x="7107" y="7359"/>
                    <a:pt x="7548" y="6812"/>
                    <a:pt x="7927" y="6245"/>
                  </a:cubicBezTo>
                  <a:lnTo>
                    <a:pt x="6203" y="5950"/>
                  </a:lnTo>
                  <a:lnTo>
                    <a:pt x="6224" y="5929"/>
                  </a:lnTo>
                  <a:cubicBezTo>
                    <a:pt x="8326" y="4668"/>
                    <a:pt x="9672" y="2460"/>
                    <a:pt x="9819" y="42"/>
                  </a:cubicBezTo>
                  <a:lnTo>
                    <a:pt x="98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38;p48"/>
            <p:cNvSpPr/>
            <p:nvPr/>
          </p:nvSpPr>
          <p:spPr>
            <a:xfrm>
              <a:off x="3682996" y="3930915"/>
              <a:ext cx="127191" cy="127176"/>
            </a:xfrm>
            <a:custGeom>
              <a:avLst/>
              <a:gdLst/>
              <a:ahLst/>
              <a:cxnLst/>
              <a:rect l="l" t="t" r="r" b="b"/>
              <a:pathLst>
                <a:path w="8495" h="8494" extrusionOk="0">
                  <a:moveTo>
                    <a:pt x="8494" y="0"/>
                  </a:moveTo>
                  <a:lnTo>
                    <a:pt x="8494" y="0"/>
                  </a:lnTo>
                  <a:cubicBezTo>
                    <a:pt x="4983" y="2061"/>
                    <a:pt x="2061" y="4983"/>
                    <a:pt x="0" y="8494"/>
                  </a:cubicBezTo>
                  <a:cubicBezTo>
                    <a:pt x="3512" y="6434"/>
                    <a:pt x="6434" y="3511"/>
                    <a:pt x="84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768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28650" y="1133482"/>
            <a:ext cx="7943850" cy="510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Rectangle 2"/>
          <p:cNvSpPr/>
          <p:nvPr/>
        </p:nvSpPr>
        <p:spPr>
          <a:xfrm>
            <a:off x="1114091" y="1963567"/>
            <a:ext cx="7225055" cy="46166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6236" y="2675447"/>
            <a:ext cx="7183377" cy="46166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Thuê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418" y="3381092"/>
            <a:ext cx="4403770" cy="46166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Xây dựng quân đội hùng mạnh. 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6821" y="4114800"/>
            <a:ext cx="7758855" cy="46166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4645AEB-D322-5291-EF04-55CA7065D994}"/>
              </a:ext>
            </a:extLst>
          </p:cNvPr>
          <p:cNvGrpSpPr/>
          <p:nvPr/>
        </p:nvGrpSpPr>
        <p:grpSpPr>
          <a:xfrm>
            <a:off x="366849" y="102295"/>
            <a:ext cx="8229600" cy="774671"/>
            <a:chOff x="457200" y="349279"/>
            <a:chExt cx="8229600" cy="774671"/>
          </a:xfrm>
        </p:grpSpPr>
        <p:sp>
          <p:nvSpPr>
            <p:cNvPr id="9" name="Rounded Rectangle 4">
              <a:extLst>
                <a:ext uri="{FF2B5EF4-FFF2-40B4-BE49-F238E27FC236}">
                  <a16:creationId xmlns:a16="http://schemas.microsoft.com/office/drawing/2014/main" id="{79ACB4ED-8896-6075-2ADD-48719BFB9C38}"/>
                </a:ext>
              </a:extLst>
            </p:cNvPr>
            <p:cNvSpPr/>
            <p:nvPr/>
          </p:nvSpPr>
          <p:spPr>
            <a:xfrm>
              <a:off x="704850" y="361950"/>
              <a:ext cx="7810500" cy="762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D565530C-CD0B-D19D-8268-38990AB68441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57200" y="349279"/>
              <a:ext cx="8229600" cy="6984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>
                <a:buClr>
                  <a:schemeClr val="tx1"/>
                </a:buClr>
                <a:buFont typeface="Wingdings" pitchFamily="2" charset="2"/>
                <a:buNone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dung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những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đề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nghị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đổi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mới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Nguyễn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Tộ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606C04FF-9AB1-44C7-EB99-ED41D5B2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95300" y="590550"/>
            <a:ext cx="8229600" cy="774671"/>
            <a:chOff x="457200" y="349279"/>
            <a:chExt cx="8229600" cy="774671"/>
          </a:xfrm>
        </p:grpSpPr>
        <p:sp>
          <p:nvSpPr>
            <p:cNvPr id="5" name="Rounded Rectangle 4"/>
            <p:cNvSpPr/>
            <p:nvPr/>
          </p:nvSpPr>
          <p:spPr>
            <a:xfrm>
              <a:off x="704850" y="361950"/>
              <a:ext cx="7810500" cy="762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3"/>
            <p:cNvSpPr txBox="1">
              <a:spLocks noChangeArrowheads="1"/>
            </p:cNvSpPr>
            <p:nvPr/>
          </p:nvSpPr>
          <p:spPr>
            <a:xfrm>
              <a:off x="457200" y="349279"/>
              <a:ext cx="8229600" cy="6984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4290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>
                <a:buClr>
                  <a:schemeClr val="tx1"/>
                </a:buClr>
                <a:buFont typeface="Wingdings" pitchFamily="2" charset="2"/>
                <a:buNone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dung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những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đề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nghị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đổi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mới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Nguyễn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Tộ</a:t>
              </a:r>
              <a:r>
                <a:rPr lang="en-US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1905000" y="3062956"/>
            <a:ext cx="5105400" cy="762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533400" y="2038080"/>
            <a:ext cx="8153400" cy="366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None/>
              <a:defRPr sz="20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just">
              <a:buClr>
                <a:schemeClr val="tx1"/>
              </a:buClr>
              <a:buFontTx/>
              <a:buNone/>
              <a:defRPr/>
            </a:pP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2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681843" y="3230052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6" y="3230052"/>
            <a:ext cx="797359" cy="78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16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1543050" y="146653"/>
            <a:ext cx="6115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3.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endParaRPr 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66083" y="740357"/>
            <a:ext cx="7494443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2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49766" y="3059765"/>
            <a:ext cx="68580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16825" y="3600450"/>
            <a:ext cx="6743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1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" name="Rectangle 1"/>
          <p:cNvSpPr/>
          <p:nvPr/>
        </p:nvSpPr>
        <p:spPr>
          <a:xfrm>
            <a:off x="1085850" y="2277675"/>
            <a:ext cx="2645276" cy="4385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5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31426" y="2269771"/>
            <a:ext cx="4383925" cy="4385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25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sz="225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514601" y="1499145"/>
            <a:ext cx="1616825" cy="77062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229100" y="1502105"/>
            <a:ext cx="1371600" cy="76174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532139" y="297325"/>
            <a:ext cx="6115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3.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endParaRPr 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6316" y="805156"/>
            <a:ext cx="7554711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Tại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1588" y="1752940"/>
            <a:ext cx="794835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3943350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609600" y="3867150"/>
            <a:ext cx="8077200" cy="685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9420" y="446087"/>
            <a:ext cx="8610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smtClean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    Việc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chấp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2800" b="1" dirty="0">
                <a:solidFill>
                  <a:srgbClr val="E63E3E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" y="3952601"/>
            <a:ext cx="8915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D6147F-53FC-A1BD-A8C6-B8BBD69F8FE6}"/>
              </a:ext>
            </a:extLst>
          </p:cNvPr>
          <p:cNvSpPr/>
          <p:nvPr/>
        </p:nvSpPr>
        <p:spPr>
          <a:xfrm>
            <a:off x="3576862" y="1669443"/>
            <a:ext cx="1322798" cy="46166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E0A4AB-F0A9-9364-5ADD-14AB9D56FB51}"/>
              </a:ext>
            </a:extLst>
          </p:cNvPr>
          <p:cNvSpPr/>
          <p:nvPr/>
        </p:nvSpPr>
        <p:spPr>
          <a:xfrm>
            <a:off x="399549" y="2777935"/>
            <a:ext cx="2971800" cy="830997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trệ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97F3EE-5E93-B479-80A3-C3D479032E97}"/>
              </a:ext>
            </a:extLst>
          </p:cNvPr>
          <p:cNvSpPr/>
          <p:nvPr/>
        </p:nvSpPr>
        <p:spPr>
          <a:xfrm>
            <a:off x="4899660" y="2753194"/>
            <a:ext cx="3733800" cy="707886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1" hangingPunct="1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(1858-1945)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58447AA-4139-7DAF-3998-3B974AA28455}"/>
              </a:ext>
            </a:extLst>
          </p:cNvPr>
          <p:cNvCxnSpPr/>
          <p:nvPr/>
        </p:nvCxnSpPr>
        <p:spPr>
          <a:xfrm flipH="1">
            <a:off x="2312171" y="2160954"/>
            <a:ext cx="1600200" cy="5809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12A0734-BD04-A9BE-E362-2959E240D99F}"/>
              </a:ext>
            </a:extLst>
          </p:cNvPr>
          <p:cNvCxnSpPr/>
          <p:nvPr/>
        </p:nvCxnSpPr>
        <p:spPr>
          <a:xfrm>
            <a:off x="4479054" y="2156369"/>
            <a:ext cx="1581876" cy="55460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2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10" grpId="0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7667" y="1368511"/>
            <a:ext cx="782673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Những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Tộ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1283" y="437297"/>
            <a:ext cx="81618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</a:t>
            </a:r>
            <a:r>
              <a:rPr lang="en-US" sz="32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0" name="Google Shape;625;p48"/>
          <p:cNvGrpSpPr/>
          <p:nvPr/>
        </p:nvGrpSpPr>
        <p:grpSpPr>
          <a:xfrm>
            <a:off x="1456371" y="4143133"/>
            <a:ext cx="713908" cy="714617"/>
            <a:chOff x="3508282" y="3810341"/>
            <a:chExt cx="351644" cy="351959"/>
          </a:xfrm>
        </p:grpSpPr>
        <p:sp>
          <p:nvSpPr>
            <p:cNvPr id="11" name="Google Shape;626;p48"/>
            <p:cNvSpPr/>
            <p:nvPr/>
          </p:nvSpPr>
          <p:spPr>
            <a:xfrm>
              <a:off x="3508282" y="3810341"/>
              <a:ext cx="133180" cy="64232"/>
            </a:xfrm>
            <a:custGeom>
              <a:avLst/>
              <a:gdLst/>
              <a:ahLst/>
              <a:cxnLst/>
              <a:rect l="l" t="t" r="r" b="b"/>
              <a:pathLst>
                <a:path w="8895" h="4290" extrusionOk="0">
                  <a:moveTo>
                    <a:pt x="2503" y="1"/>
                  </a:moveTo>
                  <a:cubicBezTo>
                    <a:pt x="1115" y="1"/>
                    <a:pt x="1" y="1115"/>
                    <a:pt x="1" y="2503"/>
                  </a:cubicBezTo>
                  <a:cubicBezTo>
                    <a:pt x="1" y="3491"/>
                    <a:pt x="800" y="4290"/>
                    <a:pt x="1788" y="4290"/>
                  </a:cubicBezTo>
                  <a:cubicBezTo>
                    <a:pt x="2797" y="4290"/>
                    <a:pt x="7191" y="3491"/>
                    <a:pt x="7191" y="2503"/>
                  </a:cubicBezTo>
                  <a:lnTo>
                    <a:pt x="8600" y="2503"/>
                  </a:lnTo>
                  <a:cubicBezTo>
                    <a:pt x="8600" y="1809"/>
                    <a:pt x="8894" y="1178"/>
                    <a:pt x="8432" y="737"/>
                  </a:cubicBezTo>
                  <a:cubicBezTo>
                    <a:pt x="7990" y="274"/>
                    <a:pt x="3197" y="1"/>
                    <a:pt x="25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27;p48"/>
            <p:cNvSpPr/>
            <p:nvPr/>
          </p:nvSpPr>
          <p:spPr>
            <a:xfrm>
              <a:off x="3535053" y="3847802"/>
              <a:ext cx="58872" cy="26771"/>
            </a:xfrm>
            <a:custGeom>
              <a:avLst/>
              <a:gdLst/>
              <a:ahLst/>
              <a:cxnLst/>
              <a:rect l="l" t="t" r="r" b="b"/>
              <a:pathLst>
                <a:path w="3932" h="1788" extrusionOk="0">
                  <a:moveTo>
                    <a:pt x="1808" y="1"/>
                  </a:moveTo>
                  <a:cubicBezTo>
                    <a:pt x="1808" y="989"/>
                    <a:pt x="1009" y="1788"/>
                    <a:pt x="0" y="1788"/>
                  </a:cubicBezTo>
                  <a:lnTo>
                    <a:pt x="3932" y="1788"/>
                  </a:lnTo>
                  <a:lnTo>
                    <a:pt x="39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28;p48"/>
            <p:cNvSpPr/>
            <p:nvPr/>
          </p:nvSpPr>
          <p:spPr>
            <a:xfrm>
              <a:off x="3545743" y="3810341"/>
              <a:ext cx="239261" cy="351959"/>
            </a:xfrm>
            <a:custGeom>
              <a:avLst/>
              <a:gdLst/>
              <a:ahLst/>
              <a:cxnLst/>
              <a:rect l="l" t="t" r="r" b="b"/>
              <a:pathLst>
                <a:path w="15980" h="23507" extrusionOk="0">
                  <a:moveTo>
                    <a:pt x="1" y="1"/>
                  </a:moveTo>
                  <a:cubicBezTo>
                    <a:pt x="653" y="1"/>
                    <a:pt x="1304" y="253"/>
                    <a:pt x="1767" y="737"/>
                  </a:cubicBezTo>
                  <a:cubicBezTo>
                    <a:pt x="1872" y="821"/>
                    <a:pt x="1956" y="926"/>
                    <a:pt x="2040" y="1031"/>
                  </a:cubicBezTo>
                  <a:cubicBezTo>
                    <a:pt x="2335" y="1451"/>
                    <a:pt x="2503" y="1977"/>
                    <a:pt x="2503" y="2503"/>
                  </a:cubicBezTo>
                  <a:lnTo>
                    <a:pt x="2503" y="21004"/>
                  </a:lnTo>
                  <a:cubicBezTo>
                    <a:pt x="2503" y="22371"/>
                    <a:pt x="3617" y="23506"/>
                    <a:pt x="5005" y="23506"/>
                  </a:cubicBezTo>
                  <a:lnTo>
                    <a:pt x="8747" y="23506"/>
                  </a:lnTo>
                  <a:cubicBezTo>
                    <a:pt x="9209" y="23065"/>
                    <a:pt x="11312" y="23212"/>
                    <a:pt x="11312" y="22539"/>
                  </a:cubicBezTo>
                  <a:lnTo>
                    <a:pt x="15979" y="19217"/>
                  </a:lnTo>
                  <a:lnTo>
                    <a:pt x="15979" y="2503"/>
                  </a:lnTo>
                  <a:cubicBezTo>
                    <a:pt x="15979" y="1115"/>
                    <a:pt x="14865" y="1"/>
                    <a:pt x="13477" y="1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29;p48"/>
            <p:cNvSpPr/>
            <p:nvPr/>
          </p:nvSpPr>
          <p:spPr>
            <a:xfrm>
              <a:off x="3583205" y="4082317"/>
              <a:ext cx="201799" cy="79983"/>
            </a:xfrm>
            <a:custGeom>
              <a:avLst/>
              <a:gdLst/>
              <a:ahLst/>
              <a:cxnLst/>
              <a:rect l="l" t="t" r="r" b="b"/>
              <a:pathLst>
                <a:path w="13478" h="5342" extrusionOk="0">
                  <a:moveTo>
                    <a:pt x="1" y="1"/>
                  </a:moveTo>
                  <a:lnTo>
                    <a:pt x="1" y="2839"/>
                  </a:lnTo>
                  <a:cubicBezTo>
                    <a:pt x="1" y="4206"/>
                    <a:pt x="1115" y="5341"/>
                    <a:pt x="2503" y="5341"/>
                  </a:cubicBezTo>
                  <a:lnTo>
                    <a:pt x="6245" y="5341"/>
                  </a:lnTo>
                  <a:cubicBezTo>
                    <a:pt x="6707" y="4900"/>
                    <a:pt x="8810" y="5047"/>
                    <a:pt x="8810" y="4374"/>
                  </a:cubicBezTo>
                  <a:lnTo>
                    <a:pt x="13477" y="1052"/>
                  </a:lnTo>
                  <a:lnTo>
                    <a:pt x="1347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30;p48"/>
            <p:cNvSpPr/>
            <p:nvPr/>
          </p:nvSpPr>
          <p:spPr>
            <a:xfrm>
              <a:off x="3545429" y="3810341"/>
              <a:ext cx="232328" cy="15437"/>
            </a:xfrm>
            <a:custGeom>
              <a:avLst/>
              <a:gdLst/>
              <a:ahLst/>
              <a:cxnLst/>
              <a:rect l="l" t="t" r="r" b="b"/>
              <a:pathLst>
                <a:path w="15517" h="1031" extrusionOk="0">
                  <a:moveTo>
                    <a:pt x="1" y="1"/>
                  </a:moveTo>
                  <a:cubicBezTo>
                    <a:pt x="674" y="1"/>
                    <a:pt x="1304" y="253"/>
                    <a:pt x="1788" y="737"/>
                  </a:cubicBezTo>
                  <a:cubicBezTo>
                    <a:pt x="1872" y="821"/>
                    <a:pt x="1956" y="926"/>
                    <a:pt x="2040" y="1031"/>
                  </a:cubicBezTo>
                  <a:lnTo>
                    <a:pt x="15517" y="1031"/>
                  </a:lnTo>
                  <a:cubicBezTo>
                    <a:pt x="15054" y="379"/>
                    <a:pt x="14297" y="1"/>
                    <a:pt x="134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31;p48"/>
            <p:cNvSpPr/>
            <p:nvPr/>
          </p:nvSpPr>
          <p:spPr>
            <a:xfrm>
              <a:off x="3620666" y="4097753"/>
              <a:ext cx="239261" cy="64546"/>
            </a:xfrm>
            <a:custGeom>
              <a:avLst/>
              <a:gdLst/>
              <a:ahLst/>
              <a:cxnLst/>
              <a:rect l="l" t="t" r="r" b="b"/>
              <a:pathLst>
                <a:path w="15980" h="4311" extrusionOk="0">
                  <a:moveTo>
                    <a:pt x="715" y="0"/>
                  </a:moveTo>
                  <a:cubicBezTo>
                    <a:pt x="1704" y="0"/>
                    <a:pt x="2503" y="820"/>
                    <a:pt x="2503" y="1808"/>
                  </a:cubicBezTo>
                  <a:cubicBezTo>
                    <a:pt x="2503" y="2355"/>
                    <a:pt x="2313" y="2901"/>
                    <a:pt x="1977" y="3343"/>
                  </a:cubicBezTo>
                  <a:cubicBezTo>
                    <a:pt x="1914" y="3406"/>
                    <a:pt x="1851" y="3490"/>
                    <a:pt x="1767" y="3574"/>
                  </a:cubicBezTo>
                  <a:cubicBezTo>
                    <a:pt x="1304" y="4037"/>
                    <a:pt x="673" y="4310"/>
                    <a:pt x="1" y="4310"/>
                  </a:cubicBezTo>
                  <a:lnTo>
                    <a:pt x="13477" y="4310"/>
                  </a:lnTo>
                  <a:cubicBezTo>
                    <a:pt x="14129" y="4310"/>
                    <a:pt x="14760" y="4037"/>
                    <a:pt x="15243" y="3574"/>
                  </a:cubicBezTo>
                  <a:cubicBezTo>
                    <a:pt x="15306" y="3490"/>
                    <a:pt x="15390" y="3406"/>
                    <a:pt x="15454" y="3343"/>
                  </a:cubicBezTo>
                  <a:cubicBezTo>
                    <a:pt x="15790" y="2901"/>
                    <a:pt x="15979" y="2355"/>
                    <a:pt x="15979" y="1808"/>
                  </a:cubicBezTo>
                  <a:cubicBezTo>
                    <a:pt x="15979" y="820"/>
                    <a:pt x="15180" y="21"/>
                    <a:pt x="14192" y="0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32;p48"/>
            <p:cNvSpPr/>
            <p:nvPr/>
          </p:nvSpPr>
          <p:spPr>
            <a:xfrm>
              <a:off x="3620666" y="4147791"/>
              <a:ext cx="231385" cy="14508"/>
            </a:xfrm>
            <a:custGeom>
              <a:avLst/>
              <a:gdLst/>
              <a:ahLst/>
              <a:cxnLst/>
              <a:rect l="l" t="t" r="r" b="b"/>
              <a:pathLst>
                <a:path w="15454" h="969" extrusionOk="0">
                  <a:moveTo>
                    <a:pt x="1977" y="1"/>
                  </a:moveTo>
                  <a:cubicBezTo>
                    <a:pt x="1914" y="64"/>
                    <a:pt x="1851" y="148"/>
                    <a:pt x="1767" y="232"/>
                  </a:cubicBezTo>
                  <a:cubicBezTo>
                    <a:pt x="1304" y="695"/>
                    <a:pt x="673" y="968"/>
                    <a:pt x="1" y="968"/>
                  </a:cubicBezTo>
                  <a:lnTo>
                    <a:pt x="13477" y="968"/>
                  </a:lnTo>
                  <a:cubicBezTo>
                    <a:pt x="14129" y="968"/>
                    <a:pt x="14760" y="695"/>
                    <a:pt x="15243" y="232"/>
                  </a:cubicBezTo>
                  <a:cubicBezTo>
                    <a:pt x="15306" y="148"/>
                    <a:pt x="15390" y="64"/>
                    <a:pt x="154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33;p48"/>
            <p:cNvSpPr/>
            <p:nvPr/>
          </p:nvSpPr>
          <p:spPr>
            <a:xfrm>
              <a:off x="3604301" y="4097753"/>
              <a:ext cx="53841" cy="27085"/>
            </a:xfrm>
            <a:custGeom>
              <a:avLst/>
              <a:gdLst/>
              <a:ahLst/>
              <a:cxnLst/>
              <a:rect l="l" t="t" r="r" b="b"/>
              <a:pathLst>
                <a:path w="3596" h="1809" extrusionOk="0">
                  <a:moveTo>
                    <a:pt x="1787" y="0"/>
                  </a:moveTo>
                  <a:cubicBezTo>
                    <a:pt x="799" y="0"/>
                    <a:pt x="0" y="820"/>
                    <a:pt x="0" y="1808"/>
                  </a:cubicBezTo>
                  <a:lnTo>
                    <a:pt x="3596" y="1808"/>
                  </a:lnTo>
                  <a:cubicBezTo>
                    <a:pt x="3575" y="820"/>
                    <a:pt x="2776" y="0"/>
                    <a:pt x="17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34;p48"/>
            <p:cNvSpPr/>
            <p:nvPr/>
          </p:nvSpPr>
          <p:spPr>
            <a:xfrm>
              <a:off x="3606187" y="3867401"/>
              <a:ext cx="159292" cy="25124"/>
            </a:xfrm>
            <a:custGeom>
              <a:avLst/>
              <a:gdLst/>
              <a:ahLst/>
              <a:cxnLst/>
              <a:rect l="l" t="t" r="r" b="b"/>
              <a:pathLst>
                <a:path w="10639" h="1678" extrusionOk="0">
                  <a:moveTo>
                    <a:pt x="4353" y="0"/>
                  </a:moveTo>
                  <a:cubicBezTo>
                    <a:pt x="3901" y="0"/>
                    <a:pt x="3449" y="195"/>
                    <a:pt x="3133" y="584"/>
                  </a:cubicBezTo>
                  <a:cubicBezTo>
                    <a:pt x="2954" y="836"/>
                    <a:pt x="2681" y="962"/>
                    <a:pt x="2410" y="962"/>
                  </a:cubicBezTo>
                  <a:cubicBezTo>
                    <a:pt x="2140" y="962"/>
                    <a:pt x="1872" y="836"/>
                    <a:pt x="1703" y="584"/>
                  </a:cubicBezTo>
                  <a:cubicBezTo>
                    <a:pt x="1388" y="226"/>
                    <a:pt x="947" y="16"/>
                    <a:pt x="484" y="16"/>
                  </a:cubicBezTo>
                  <a:cubicBezTo>
                    <a:pt x="477" y="16"/>
                    <a:pt x="471" y="16"/>
                    <a:pt x="464" y="16"/>
                  </a:cubicBezTo>
                  <a:cubicBezTo>
                    <a:pt x="1" y="16"/>
                    <a:pt x="7" y="731"/>
                    <a:pt x="484" y="731"/>
                  </a:cubicBezTo>
                  <a:cubicBezTo>
                    <a:pt x="757" y="731"/>
                    <a:pt x="1031" y="878"/>
                    <a:pt x="1199" y="1109"/>
                  </a:cubicBezTo>
                  <a:cubicBezTo>
                    <a:pt x="1514" y="1488"/>
                    <a:pt x="1966" y="1677"/>
                    <a:pt x="2418" y="1677"/>
                  </a:cubicBezTo>
                  <a:cubicBezTo>
                    <a:pt x="2870" y="1677"/>
                    <a:pt x="3322" y="1488"/>
                    <a:pt x="3638" y="1109"/>
                  </a:cubicBezTo>
                  <a:cubicBezTo>
                    <a:pt x="3806" y="857"/>
                    <a:pt x="4079" y="731"/>
                    <a:pt x="4353" y="731"/>
                  </a:cubicBezTo>
                  <a:cubicBezTo>
                    <a:pt x="4626" y="731"/>
                    <a:pt x="4899" y="857"/>
                    <a:pt x="5067" y="1109"/>
                  </a:cubicBezTo>
                  <a:cubicBezTo>
                    <a:pt x="5383" y="1488"/>
                    <a:pt x="5835" y="1677"/>
                    <a:pt x="6287" y="1677"/>
                  </a:cubicBezTo>
                  <a:cubicBezTo>
                    <a:pt x="6739" y="1677"/>
                    <a:pt x="7191" y="1488"/>
                    <a:pt x="7506" y="1109"/>
                  </a:cubicBezTo>
                  <a:cubicBezTo>
                    <a:pt x="7685" y="857"/>
                    <a:pt x="7958" y="731"/>
                    <a:pt x="8229" y="731"/>
                  </a:cubicBezTo>
                  <a:cubicBezTo>
                    <a:pt x="8500" y="731"/>
                    <a:pt x="8768" y="857"/>
                    <a:pt x="8936" y="1109"/>
                  </a:cubicBezTo>
                  <a:cubicBezTo>
                    <a:pt x="9251" y="1467"/>
                    <a:pt x="9693" y="1677"/>
                    <a:pt x="10176" y="1677"/>
                  </a:cubicBezTo>
                  <a:cubicBezTo>
                    <a:pt x="10639" y="1677"/>
                    <a:pt x="10639" y="962"/>
                    <a:pt x="10176" y="962"/>
                  </a:cubicBezTo>
                  <a:cubicBezTo>
                    <a:pt x="9882" y="962"/>
                    <a:pt x="9609" y="815"/>
                    <a:pt x="9461" y="584"/>
                  </a:cubicBezTo>
                  <a:cubicBezTo>
                    <a:pt x="9136" y="195"/>
                    <a:pt x="8678" y="0"/>
                    <a:pt x="8224" y="0"/>
                  </a:cubicBezTo>
                  <a:cubicBezTo>
                    <a:pt x="7769" y="0"/>
                    <a:pt x="7317" y="195"/>
                    <a:pt x="7002" y="584"/>
                  </a:cubicBezTo>
                  <a:cubicBezTo>
                    <a:pt x="6833" y="836"/>
                    <a:pt x="6565" y="962"/>
                    <a:pt x="6295" y="962"/>
                  </a:cubicBezTo>
                  <a:cubicBezTo>
                    <a:pt x="6024" y="962"/>
                    <a:pt x="5751" y="836"/>
                    <a:pt x="5572" y="584"/>
                  </a:cubicBezTo>
                  <a:cubicBezTo>
                    <a:pt x="5257" y="195"/>
                    <a:pt x="4805" y="0"/>
                    <a:pt x="4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35;p48"/>
            <p:cNvSpPr/>
            <p:nvPr/>
          </p:nvSpPr>
          <p:spPr>
            <a:xfrm>
              <a:off x="3606187" y="3904159"/>
              <a:ext cx="159292" cy="25184"/>
            </a:xfrm>
            <a:custGeom>
              <a:avLst/>
              <a:gdLst/>
              <a:ahLst/>
              <a:cxnLst/>
              <a:rect l="l" t="t" r="r" b="b"/>
              <a:pathLst>
                <a:path w="10639" h="1682" extrusionOk="0">
                  <a:moveTo>
                    <a:pt x="484" y="0"/>
                  </a:moveTo>
                  <a:cubicBezTo>
                    <a:pt x="1" y="0"/>
                    <a:pt x="1" y="736"/>
                    <a:pt x="484" y="736"/>
                  </a:cubicBezTo>
                  <a:cubicBezTo>
                    <a:pt x="757" y="736"/>
                    <a:pt x="1031" y="883"/>
                    <a:pt x="1199" y="1093"/>
                  </a:cubicBezTo>
                  <a:cubicBezTo>
                    <a:pt x="1514" y="1482"/>
                    <a:pt x="1966" y="1677"/>
                    <a:pt x="2418" y="1677"/>
                  </a:cubicBezTo>
                  <a:cubicBezTo>
                    <a:pt x="2870" y="1677"/>
                    <a:pt x="3322" y="1482"/>
                    <a:pt x="3638" y="1093"/>
                  </a:cubicBezTo>
                  <a:cubicBezTo>
                    <a:pt x="3806" y="852"/>
                    <a:pt x="4079" y="731"/>
                    <a:pt x="4353" y="731"/>
                  </a:cubicBezTo>
                  <a:cubicBezTo>
                    <a:pt x="4626" y="731"/>
                    <a:pt x="4899" y="852"/>
                    <a:pt x="5067" y="1093"/>
                  </a:cubicBezTo>
                  <a:cubicBezTo>
                    <a:pt x="5383" y="1482"/>
                    <a:pt x="5835" y="1677"/>
                    <a:pt x="6287" y="1677"/>
                  </a:cubicBezTo>
                  <a:cubicBezTo>
                    <a:pt x="6739" y="1677"/>
                    <a:pt x="7191" y="1482"/>
                    <a:pt x="7506" y="1093"/>
                  </a:cubicBezTo>
                  <a:cubicBezTo>
                    <a:pt x="7685" y="852"/>
                    <a:pt x="7958" y="731"/>
                    <a:pt x="8229" y="731"/>
                  </a:cubicBezTo>
                  <a:cubicBezTo>
                    <a:pt x="8500" y="731"/>
                    <a:pt x="8768" y="852"/>
                    <a:pt x="8936" y="1093"/>
                  </a:cubicBezTo>
                  <a:cubicBezTo>
                    <a:pt x="9251" y="1472"/>
                    <a:pt x="9693" y="1682"/>
                    <a:pt x="10176" y="1682"/>
                  </a:cubicBezTo>
                  <a:cubicBezTo>
                    <a:pt x="10639" y="1682"/>
                    <a:pt x="10639" y="967"/>
                    <a:pt x="10176" y="967"/>
                  </a:cubicBezTo>
                  <a:cubicBezTo>
                    <a:pt x="9882" y="967"/>
                    <a:pt x="9609" y="820"/>
                    <a:pt x="9461" y="589"/>
                  </a:cubicBezTo>
                  <a:cubicBezTo>
                    <a:pt x="9136" y="200"/>
                    <a:pt x="8678" y="5"/>
                    <a:pt x="8224" y="5"/>
                  </a:cubicBezTo>
                  <a:cubicBezTo>
                    <a:pt x="7769" y="5"/>
                    <a:pt x="7317" y="200"/>
                    <a:pt x="7002" y="589"/>
                  </a:cubicBezTo>
                  <a:cubicBezTo>
                    <a:pt x="6833" y="841"/>
                    <a:pt x="6565" y="967"/>
                    <a:pt x="6295" y="967"/>
                  </a:cubicBezTo>
                  <a:cubicBezTo>
                    <a:pt x="6024" y="967"/>
                    <a:pt x="5751" y="841"/>
                    <a:pt x="5572" y="589"/>
                  </a:cubicBezTo>
                  <a:cubicBezTo>
                    <a:pt x="5257" y="200"/>
                    <a:pt x="4805" y="5"/>
                    <a:pt x="4353" y="5"/>
                  </a:cubicBezTo>
                  <a:cubicBezTo>
                    <a:pt x="3901" y="5"/>
                    <a:pt x="3449" y="200"/>
                    <a:pt x="3133" y="589"/>
                  </a:cubicBezTo>
                  <a:cubicBezTo>
                    <a:pt x="2954" y="841"/>
                    <a:pt x="2681" y="967"/>
                    <a:pt x="2410" y="967"/>
                  </a:cubicBezTo>
                  <a:cubicBezTo>
                    <a:pt x="2140" y="967"/>
                    <a:pt x="1872" y="841"/>
                    <a:pt x="1703" y="589"/>
                  </a:cubicBezTo>
                  <a:cubicBezTo>
                    <a:pt x="1388" y="231"/>
                    <a:pt x="947" y="21"/>
                    <a:pt x="4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36;p48"/>
            <p:cNvSpPr/>
            <p:nvPr/>
          </p:nvSpPr>
          <p:spPr>
            <a:xfrm>
              <a:off x="3606187" y="3940976"/>
              <a:ext cx="159292" cy="25199"/>
            </a:xfrm>
            <a:custGeom>
              <a:avLst/>
              <a:gdLst/>
              <a:ahLst/>
              <a:cxnLst/>
              <a:rect l="l" t="t" r="r" b="b"/>
              <a:pathLst>
                <a:path w="10639" h="1683" extrusionOk="0">
                  <a:moveTo>
                    <a:pt x="484" y="1"/>
                  </a:moveTo>
                  <a:cubicBezTo>
                    <a:pt x="1" y="1"/>
                    <a:pt x="1" y="737"/>
                    <a:pt x="484" y="737"/>
                  </a:cubicBezTo>
                  <a:cubicBezTo>
                    <a:pt x="757" y="737"/>
                    <a:pt x="1031" y="884"/>
                    <a:pt x="1199" y="1094"/>
                  </a:cubicBezTo>
                  <a:cubicBezTo>
                    <a:pt x="1514" y="1483"/>
                    <a:pt x="1966" y="1678"/>
                    <a:pt x="2418" y="1678"/>
                  </a:cubicBezTo>
                  <a:cubicBezTo>
                    <a:pt x="2870" y="1678"/>
                    <a:pt x="3322" y="1483"/>
                    <a:pt x="3638" y="1094"/>
                  </a:cubicBezTo>
                  <a:cubicBezTo>
                    <a:pt x="3806" y="852"/>
                    <a:pt x="4079" y="732"/>
                    <a:pt x="4353" y="732"/>
                  </a:cubicBezTo>
                  <a:cubicBezTo>
                    <a:pt x="4626" y="732"/>
                    <a:pt x="4899" y="852"/>
                    <a:pt x="5067" y="1094"/>
                  </a:cubicBezTo>
                  <a:cubicBezTo>
                    <a:pt x="5383" y="1483"/>
                    <a:pt x="5835" y="1678"/>
                    <a:pt x="6287" y="1678"/>
                  </a:cubicBezTo>
                  <a:cubicBezTo>
                    <a:pt x="6739" y="1678"/>
                    <a:pt x="7191" y="1483"/>
                    <a:pt x="7506" y="1094"/>
                  </a:cubicBezTo>
                  <a:cubicBezTo>
                    <a:pt x="7685" y="852"/>
                    <a:pt x="7958" y="732"/>
                    <a:pt x="8229" y="732"/>
                  </a:cubicBezTo>
                  <a:cubicBezTo>
                    <a:pt x="8500" y="732"/>
                    <a:pt x="8768" y="852"/>
                    <a:pt x="8936" y="1094"/>
                  </a:cubicBezTo>
                  <a:cubicBezTo>
                    <a:pt x="9251" y="1473"/>
                    <a:pt x="9693" y="1683"/>
                    <a:pt x="10176" y="1683"/>
                  </a:cubicBezTo>
                  <a:cubicBezTo>
                    <a:pt x="10639" y="1683"/>
                    <a:pt x="10639" y="968"/>
                    <a:pt x="10176" y="968"/>
                  </a:cubicBezTo>
                  <a:cubicBezTo>
                    <a:pt x="9882" y="968"/>
                    <a:pt x="9609" y="821"/>
                    <a:pt x="9461" y="590"/>
                  </a:cubicBezTo>
                  <a:cubicBezTo>
                    <a:pt x="9136" y="201"/>
                    <a:pt x="8678" y="6"/>
                    <a:pt x="8224" y="6"/>
                  </a:cubicBezTo>
                  <a:cubicBezTo>
                    <a:pt x="7769" y="6"/>
                    <a:pt x="7317" y="201"/>
                    <a:pt x="7002" y="590"/>
                  </a:cubicBezTo>
                  <a:cubicBezTo>
                    <a:pt x="6833" y="842"/>
                    <a:pt x="6565" y="968"/>
                    <a:pt x="6295" y="968"/>
                  </a:cubicBezTo>
                  <a:cubicBezTo>
                    <a:pt x="6024" y="968"/>
                    <a:pt x="5751" y="842"/>
                    <a:pt x="5572" y="590"/>
                  </a:cubicBezTo>
                  <a:cubicBezTo>
                    <a:pt x="5257" y="201"/>
                    <a:pt x="4805" y="6"/>
                    <a:pt x="4353" y="6"/>
                  </a:cubicBezTo>
                  <a:cubicBezTo>
                    <a:pt x="3901" y="6"/>
                    <a:pt x="3449" y="201"/>
                    <a:pt x="3133" y="590"/>
                  </a:cubicBezTo>
                  <a:cubicBezTo>
                    <a:pt x="2954" y="842"/>
                    <a:pt x="2681" y="968"/>
                    <a:pt x="2410" y="968"/>
                  </a:cubicBezTo>
                  <a:cubicBezTo>
                    <a:pt x="2140" y="968"/>
                    <a:pt x="1872" y="842"/>
                    <a:pt x="1703" y="590"/>
                  </a:cubicBezTo>
                  <a:cubicBezTo>
                    <a:pt x="1388" y="232"/>
                    <a:pt x="947" y="22"/>
                    <a:pt x="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37;p48"/>
            <p:cNvSpPr/>
            <p:nvPr/>
          </p:nvSpPr>
          <p:spPr>
            <a:xfrm>
              <a:off x="3711639" y="3882434"/>
              <a:ext cx="147030" cy="147015"/>
            </a:xfrm>
            <a:custGeom>
              <a:avLst/>
              <a:gdLst/>
              <a:ahLst/>
              <a:cxnLst/>
              <a:rect l="l" t="t" r="r" b="b"/>
              <a:pathLst>
                <a:path w="9820" h="9819" extrusionOk="0">
                  <a:moveTo>
                    <a:pt x="9819" y="0"/>
                  </a:moveTo>
                  <a:cubicBezTo>
                    <a:pt x="6665" y="169"/>
                    <a:pt x="3953" y="1220"/>
                    <a:pt x="1977" y="3196"/>
                  </a:cubicBezTo>
                  <a:cubicBezTo>
                    <a:pt x="1" y="5193"/>
                    <a:pt x="421" y="6434"/>
                    <a:pt x="232" y="9587"/>
                  </a:cubicBezTo>
                  <a:cubicBezTo>
                    <a:pt x="3407" y="9398"/>
                    <a:pt x="4647" y="9819"/>
                    <a:pt x="6623" y="7842"/>
                  </a:cubicBezTo>
                  <a:cubicBezTo>
                    <a:pt x="7107" y="7359"/>
                    <a:pt x="7548" y="6812"/>
                    <a:pt x="7927" y="6245"/>
                  </a:cubicBezTo>
                  <a:lnTo>
                    <a:pt x="6203" y="5950"/>
                  </a:lnTo>
                  <a:lnTo>
                    <a:pt x="6224" y="5929"/>
                  </a:lnTo>
                  <a:cubicBezTo>
                    <a:pt x="8326" y="4668"/>
                    <a:pt x="9672" y="2460"/>
                    <a:pt x="9819" y="42"/>
                  </a:cubicBezTo>
                  <a:lnTo>
                    <a:pt x="98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38;p48"/>
            <p:cNvSpPr/>
            <p:nvPr/>
          </p:nvSpPr>
          <p:spPr>
            <a:xfrm>
              <a:off x="3682996" y="3930915"/>
              <a:ext cx="127191" cy="127176"/>
            </a:xfrm>
            <a:custGeom>
              <a:avLst/>
              <a:gdLst/>
              <a:ahLst/>
              <a:cxnLst/>
              <a:rect l="l" t="t" r="r" b="b"/>
              <a:pathLst>
                <a:path w="8495" h="8494" extrusionOk="0">
                  <a:moveTo>
                    <a:pt x="8494" y="0"/>
                  </a:moveTo>
                  <a:lnTo>
                    <a:pt x="8494" y="0"/>
                  </a:lnTo>
                  <a:cubicBezTo>
                    <a:pt x="4983" y="2061"/>
                    <a:pt x="2061" y="4983"/>
                    <a:pt x="0" y="8494"/>
                  </a:cubicBezTo>
                  <a:cubicBezTo>
                    <a:pt x="3512" y="6434"/>
                    <a:pt x="6434" y="3511"/>
                    <a:pt x="84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639;p48"/>
          <p:cNvGrpSpPr/>
          <p:nvPr/>
        </p:nvGrpSpPr>
        <p:grpSpPr>
          <a:xfrm>
            <a:off x="4339516" y="4143132"/>
            <a:ext cx="464967" cy="714618"/>
            <a:chOff x="3131170" y="3816884"/>
            <a:chExt cx="220051" cy="338169"/>
          </a:xfrm>
        </p:grpSpPr>
        <p:sp>
          <p:nvSpPr>
            <p:cNvPr id="25" name="Google Shape;640;p48"/>
            <p:cNvSpPr/>
            <p:nvPr/>
          </p:nvSpPr>
          <p:spPr>
            <a:xfrm>
              <a:off x="3131170" y="3816884"/>
              <a:ext cx="220051" cy="258530"/>
            </a:xfrm>
            <a:custGeom>
              <a:avLst/>
              <a:gdLst/>
              <a:ahLst/>
              <a:cxnLst/>
              <a:rect l="l" t="t" r="r" b="b"/>
              <a:pathLst>
                <a:path w="14697" h="17267" extrusionOk="0">
                  <a:moveTo>
                    <a:pt x="7357" y="0"/>
                  </a:moveTo>
                  <a:cubicBezTo>
                    <a:pt x="7233" y="0"/>
                    <a:pt x="7107" y="58"/>
                    <a:pt x="7023" y="173"/>
                  </a:cubicBezTo>
                  <a:lnTo>
                    <a:pt x="295" y="10055"/>
                  </a:lnTo>
                  <a:cubicBezTo>
                    <a:pt x="1" y="10496"/>
                    <a:pt x="43" y="11085"/>
                    <a:pt x="421" y="11464"/>
                  </a:cubicBezTo>
                  <a:lnTo>
                    <a:pt x="3638" y="14701"/>
                  </a:lnTo>
                  <a:cubicBezTo>
                    <a:pt x="3827" y="14912"/>
                    <a:pt x="3932" y="15164"/>
                    <a:pt x="3932" y="15437"/>
                  </a:cubicBezTo>
                  <a:lnTo>
                    <a:pt x="3932" y="17266"/>
                  </a:lnTo>
                  <a:lnTo>
                    <a:pt x="10765" y="17266"/>
                  </a:lnTo>
                  <a:lnTo>
                    <a:pt x="10765" y="15437"/>
                  </a:lnTo>
                  <a:cubicBezTo>
                    <a:pt x="10765" y="15164"/>
                    <a:pt x="10870" y="14912"/>
                    <a:pt x="11060" y="14701"/>
                  </a:cubicBezTo>
                  <a:lnTo>
                    <a:pt x="14276" y="11464"/>
                  </a:lnTo>
                  <a:cubicBezTo>
                    <a:pt x="14655" y="11085"/>
                    <a:pt x="14697" y="10496"/>
                    <a:pt x="14402" y="10055"/>
                  </a:cubicBezTo>
                  <a:lnTo>
                    <a:pt x="7675" y="173"/>
                  </a:lnTo>
                  <a:cubicBezTo>
                    <a:pt x="7601" y="58"/>
                    <a:pt x="7480" y="0"/>
                    <a:pt x="73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41;p48"/>
            <p:cNvSpPr/>
            <p:nvPr/>
          </p:nvSpPr>
          <p:spPr>
            <a:xfrm>
              <a:off x="3131170" y="3816884"/>
              <a:ext cx="118373" cy="258530"/>
            </a:xfrm>
            <a:custGeom>
              <a:avLst/>
              <a:gdLst/>
              <a:ahLst/>
              <a:cxnLst/>
              <a:rect l="l" t="t" r="r" b="b"/>
              <a:pathLst>
                <a:path w="7906" h="17267" extrusionOk="0">
                  <a:moveTo>
                    <a:pt x="7357" y="0"/>
                  </a:moveTo>
                  <a:cubicBezTo>
                    <a:pt x="7233" y="0"/>
                    <a:pt x="7107" y="58"/>
                    <a:pt x="7023" y="173"/>
                  </a:cubicBezTo>
                  <a:lnTo>
                    <a:pt x="295" y="10055"/>
                  </a:lnTo>
                  <a:cubicBezTo>
                    <a:pt x="1" y="10496"/>
                    <a:pt x="43" y="11085"/>
                    <a:pt x="421" y="11464"/>
                  </a:cubicBezTo>
                  <a:lnTo>
                    <a:pt x="3638" y="14701"/>
                  </a:lnTo>
                  <a:cubicBezTo>
                    <a:pt x="3827" y="14912"/>
                    <a:pt x="3932" y="15164"/>
                    <a:pt x="3932" y="15437"/>
                  </a:cubicBezTo>
                  <a:lnTo>
                    <a:pt x="3932" y="17266"/>
                  </a:lnTo>
                  <a:lnTo>
                    <a:pt x="5026" y="17266"/>
                  </a:lnTo>
                  <a:lnTo>
                    <a:pt x="5026" y="15437"/>
                  </a:lnTo>
                  <a:cubicBezTo>
                    <a:pt x="5026" y="15164"/>
                    <a:pt x="4921" y="14912"/>
                    <a:pt x="4731" y="14701"/>
                  </a:cubicBezTo>
                  <a:lnTo>
                    <a:pt x="1515" y="11464"/>
                  </a:lnTo>
                  <a:cubicBezTo>
                    <a:pt x="1157" y="11085"/>
                    <a:pt x="1094" y="10496"/>
                    <a:pt x="1388" y="10055"/>
                  </a:cubicBezTo>
                  <a:lnTo>
                    <a:pt x="7906" y="510"/>
                  </a:lnTo>
                  <a:lnTo>
                    <a:pt x="7675" y="173"/>
                  </a:lnTo>
                  <a:cubicBezTo>
                    <a:pt x="7601" y="58"/>
                    <a:pt x="7480" y="0"/>
                    <a:pt x="73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42;p48"/>
            <p:cNvSpPr/>
            <p:nvPr/>
          </p:nvSpPr>
          <p:spPr>
            <a:xfrm>
              <a:off x="3235049" y="3816884"/>
              <a:ext cx="12292" cy="179041"/>
            </a:xfrm>
            <a:custGeom>
              <a:avLst/>
              <a:gdLst/>
              <a:ahLst/>
              <a:cxnLst/>
              <a:rect l="l" t="t" r="r" b="b"/>
              <a:pathLst>
                <a:path w="821" h="11958" extrusionOk="0">
                  <a:moveTo>
                    <a:pt x="419" y="0"/>
                  </a:moveTo>
                  <a:cubicBezTo>
                    <a:pt x="295" y="0"/>
                    <a:pt x="169" y="58"/>
                    <a:pt x="85" y="173"/>
                  </a:cubicBezTo>
                  <a:lnTo>
                    <a:pt x="1" y="321"/>
                  </a:lnTo>
                  <a:lnTo>
                    <a:pt x="1" y="11548"/>
                  </a:lnTo>
                  <a:cubicBezTo>
                    <a:pt x="1" y="11821"/>
                    <a:pt x="206" y="11958"/>
                    <a:pt x="411" y="11958"/>
                  </a:cubicBezTo>
                  <a:cubicBezTo>
                    <a:pt x="616" y="11958"/>
                    <a:pt x="821" y="11821"/>
                    <a:pt x="821" y="11548"/>
                  </a:cubicBezTo>
                  <a:lnTo>
                    <a:pt x="821" y="321"/>
                  </a:lnTo>
                  <a:lnTo>
                    <a:pt x="737" y="173"/>
                  </a:lnTo>
                  <a:cubicBezTo>
                    <a:pt x="663" y="58"/>
                    <a:pt x="542" y="0"/>
                    <a:pt x="4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43;p48"/>
            <p:cNvSpPr/>
            <p:nvPr/>
          </p:nvSpPr>
          <p:spPr>
            <a:xfrm>
              <a:off x="3212396" y="3974350"/>
              <a:ext cx="57929" cy="30858"/>
            </a:xfrm>
            <a:custGeom>
              <a:avLst/>
              <a:gdLst/>
              <a:ahLst/>
              <a:cxnLst/>
              <a:rect l="l" t="t" r="r" b="b"/>
              <a:pathLst>
                <a:path w="3869" h="2061" extrusionOk="0">
                  <a:moveTo>
                    <a:pt x="1367" y="0"/>
                  </a:moveTo>
                  <a:cubicBezTo>
                    <a:pt x="0" y="0"/>
                    <a:pt x="0" y="2061"/>
                    <a:pt x="1367" y="2061"/>
                  </a:cubicBezTo>
                  <a:lnTo>
                    <a:pt x="2502" y="2061"/>
                  </a:lnTo>
                  <a:cubicBezTo>
                    <a:pt x="3869" y="2061"/>
                    <a:pt x="3869" y="0"/>
                    <a:pt x="25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44;p48"/>
            <p:cNvSpPr/>
            <p:nvPr/>
          </p:nvSpPr>
          <p:spPr>
            <a:xfrm>
              <a:off x="3213339" y="3981597"/>
              <a:ext cx="56042" cy="23612"/>
            </a:xfrm>
            <a:custGeom>
              <a:avLst/>
              <a:gdLst/>
              <a:ahLst/>
              <a:cxnLst/>
              <a:rect l="l" t="t" r="r" b="b"/>
              <a:pathLst>
                <a:path w="3743" h="1577" extrusionOk="0">
                  <a:moveTo>
                    <a:pt x="442" y="0"/>
                  </a:moveTo>
                  <a:lnTo>
                    <a:pt x="442" y="0"/>
                  </a:lnTo>
                  <a:cubicBezTo>
                    <a:pt x="0" y="694"/>
                    <a:pt x="484" y="1577"/>
                    <a:pt x="1304" y="1577"/>
                  </a:cubicBezTo>
                  <a:lnTo>
                    <a:pt x="2439" y="1577"/>
                  </a:lnTo>
                  <a:cubicBezTo>
                    <a:pt x="3238" y="1577"/>
                    <a:pt x="3742" y="694"/>
                    <a:pt x="3301" y="0"/>
                  </a:cubicBezTo>
                  <a:lnTo>
                    <a:pt x="3301" y="0"/>
                  </a:lnTo>
                  <a:cubicBezTo>
                    <a:pt x="3112" y="294"/>
                    <a:pt x="2775" y="484"/>
                    <a:pt x="2439" y="484"/>
                  </a:cubicBezTo>
                  <a:lnTo>
                    <a:pt x="1304" y="484"/>
                  </a:lnTo>
                  <a:cubicBezTo>
                    <a:pt x="946" y="484"/>
                    <a:pt x="610" y="294"/>
                    <a:pt x="4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45;p48"/>
            <p:cNvSpPr/>
            <p:nvPr/>
          </p:nvSpPr>
          <p:spPr>
            <a:xfrm>
              <a:off x="3199804" y="4118834"/>
              <a:ext cx="83112" cy="36218"/>
            </a:xfrm>
            <a:custGeom>
              <a:avLst/>
              <a:gdLst/>
              <a:ahLst/>
              <a:cxnLst/>
              <a:rect l="l" t="t" r="r" b="b"/>
              <a:pathLst>
                <a:path w="5551" h="2419" extrusionOk="0">
                  <a:moveTo>
                    <a:pt x="0" y="1"/>
                  </a:moveTo>
                  <a:lnTo>
                    <a:pt x="0" y="1830"/>
                  </a:lnTo>
                  <a:cubicBezTo>
                    <a:pt x="0" y="2145"/>
                    <a:pt x="252" y="2418"/>
                    <a:pt x="589" y="2418"/>
                  </a:cubicBezTo>
                  <a:lnTo>
                    <a:pt x="4962" y="2418"/>
                  </a:lnTo>
                  <a:cubicBezTo>
                    <a:pt x="5277" y="2418"/>
                    <a:pt x="5551" y="2145"/>
                    <a:pt x="5551" y="1830"/>
                  </a:cubicBezTo>
                  <a:lnTo>
                    <a:pt x="5551" y="1"/>
                  </a:lnTo>
                  <a:close/>
                </a:path>
              </a:pathLst>
            </a:custGeom>
            <a:solidFill>
              <a:srgbClr val="B8AD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46;p48"/>
            <p:cNvSpPr/>
            <p:nvPr/>
          </p:nvSpPr>
          <p:spPr>
            <a:xfrm>
              <a:off x="3199804" y="4118834"/>
              <a:ext cx="25199" cy="36218"/>
            </a:xfrm>
            <a:custGeom>
              <a:avLst/>
              <a:gdLst/>
              <a:ahLst/>
              <a:cxnLst/>
              <a:rect l="l" t="t" r="r" b="b"/>
              <a:pathLst>
                <a:path w="1683" h="2419" extrusionOk="0">
                  <a:moveTo>
                    <a:pt x="0" y="1"/>
                  </a:moveTo>
                  <a:lnTo>
                    <a:pt x="0" y="1830"/>
                  </a:lnTo>
                  <a:cubicBezTo>
                    <a:pt x="0" y="2145"/>
                    <a:pt x="252" y="2418"/>
                    <a:pt x="589" y="2418"/>
                  </a:cubicBezTo>
                  <a:lnTo>
                    <a:pt x="1682" y="2418"/>
                  </a:lnTo>
                  <a:cubicBezTo>
                    <a:pt x="1346" y="2418"/>
                    <a:pt x="1072" y="2145"/>
                    <a:pt x="1093" y="1830"/>
                  </a:cubicBezTo>
                  <a:lnTo>
                    <a:pt x="109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47;p48"/>
            <p:cNvSpPr/>
            <p:nvPr/>
          </p:nvSpPr>
          <p:spPr>
            <a:xfrm>
              <a:off x="3176192" y="4074770"/>
              <a:ext cx="130021" cy="44708"/>
            </a:xfrm>
            <a:custGeom>
              <a:avLst/>
              <a:gdLst/>
              <a:ahLst/>
              <a:cxnLst/>
              <a:rect l="l" t="t" r="r" b="b"/>
              <a:pathLst>
                <a:path w="8684" h="2986" extrusionOk="0">
                  <a:moveTo>
                    <a:pt x="652" y="0"/>
                  </a:moveTo>
                  <a:cubicBezTo>
                    <a:pt x="295" y="0"/>
                    <a:pt x="0" y="295"/>
                    <a:pt x="0" y="652"/>
                  </a:cubicBezTo>
                  <a:lnTo>
                    <a:pt x="0" y="2334"/>
                  </a:lnTo>
                  <a:cubicBezTo>
                    <a:pt x="0" y="2691"/>
                    <a:pt x="295" y="2986"/>
                    <a:pt x="652" y="2986"/>
                  </a:cubicBezTo>
                  <a:lnTo>
                    <a:pt x="8011" y="2986"/>
                  </a:lnTo>
                  <a:cubicBezTo>
                    <a:pt x="8389" y="2986"/>
                    <a:pt x="8683" y="2691"/>
                    <a:pt x="8683" y="2334"/>
                  </a:cubicBezTo>
                  <a:lnTo>
                    <a:pt x="8683" y="673"/>
                  </a:lnTo>
                  <a:cubicBezTo>
                    <a:pt x="8683" y="295"/>
                    <a:pt x="8389" y="0"/>
                    <a:pt x="80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48;p48"/>
            <p:cNvSpPr/>
            <p:nvPr/>
          </p:nvSpPr>
          <p:spPr>
            <a:xfrm>
              <a:off x="3176192" y="4093336"/>
              <a:ext cx="130021" cy="26142"/>
            </a:xfrm>
            <a:custGeom>
              <a:avLst/>
              <a:gdLst/>
              <a:ahLst/>
              <a:cxnLst/>
              <a:rect l="l" t="t" r="r" b="b"/>
              <a:pathLst>
                <a:path w="8684" h="1746" extrusionOk="0">
                  <a:moveTo>
                    <a:pt x="0" y="1"/>
                  </a:moveTo>
                  <a:lnTo>
                    <a:pt x="0" y="1094"/>
                  </a:lnTo>
                  <a:cubicBezTo>
                    <a:pt x="0" y="1451"/>
                    <a:pt x="295" y="1746"/>
                    <a:pt x="652" y="1746"/>
                  </a:cubicBezTo>
                  <a:lnTo>
                    <a:pt x="8011" y="1746"/>
                  </a:lnTo>
                  <a:cubicBezTo>
                    <a:pt x="8389" y="1746"/>
                    <a:pt x="8683" y="1451"/>
                    <a:pt x="8683" y="1094"/>
                  </a:cubicBezTo>
                  <a:lnTo>
                    <a:pt x="8683" y="1"/>
                  </a:lnTo>
                  <a:cubicBezTo>
                    <a:pt x="8683" y="358"/>
                    <a:pt x="8389" y="652"/>
                    <a:pt x="8011" y="652"/>
                  </a:cubicBezTo>
                  <a:lnTo>
                    <a:pt x="652" y="652"/>
                  </a:lnTo>
                  <a:cubicBezTo>
                    <a:pt x="295" y="652"/>
                    <a:pt x="0" y="358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649;p48"/>
          <p:cNvGrpSpPr/>
          <p:nvPr/>
        </p:nvGrpSpPr>
        <p:grpSpPr>
          <a:xfrm>
            <a:off x="6936368" y="4180702"/>
            <a:ext cx="788664" cy="639477"/>
            <a:chOff x="3952456" y="1524280"/>
            <a:chExt cx="370195" cy="300154"/>
          </a:xfrm>
        </p:grpSpPr>
        <p:sp>
          <p:nvSpPr>
            <p:cNvPr id="35" name="Google Shape;650;p48"/>
            <p:cNvSpPr/>
            <p:nvPr/>
          </p:nvSpPr>
          <p:spPr>
            <a:xfrm>
              <a:off x="3952456" y="1550482"/>
              <a:ext cx="370195" cy="248064"/>
            </a:xfrm>
            <a:custGeom>
              <a:avLst/>
              <a:gdLst/>
              <a:ahLst/>
              <a:cxnLst/>
              <a:rect l="l" t="t" r="r" b="b"/>
              <a:pathLst>
                <a:path w="24725" h="16568" extrusionOk="0">
                  <a:moveTo>
                    <a:pt x="484" y="1"/>
                  </a:moveTo>
                  <a:cubicBezTo>
                    <a:pt x="211" y="1"/>
                    <a:pt x="0" y="232"/>
                    <a:pt x="0" y="505"/>
                  </a:cubicBezTo>
                  <a:lnTo>
                    <a:pt x="0" y="16063"/>
                  </a:lnTo>
                  <a:cubicBezTo>
                    <a:pt x="0" y="16337"/>
                    <a:pt x="211" y="16568"/>
                    <a:pt x="484" y="16568"/>
                  </a:cubicBezTo>
                  <a:lnTo>
                    <a:pt x="24241" y="16568"/>
                  </a:lnTo>
                  <a:cubicBezTo>
                    <a:pt x="24515" y="16568"/>
                    <a:pt x="24725" y="16337"/>
                    <a:pt x="24725" y="16063"/>
                  </a:cubicBezTo>
                  <a:lnTo>
                    <a:pt x="24725" y="15138"/>
                  </a:lnTo>
                  <a:lnTo>
                    <a:pt x="24725" y="505"/>
                  </a:lnTo>
                  <a:cubicBezTo>
                    <a:pt x="24725" y="232"/>
                    <a:pt x="24515" y="1"/>
                    <a:pt x="242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1;p48"/>
            <p:cNvSpPr/>
            <p:nvPr/>
          </p:nvSpPr>
          <p:spPr>
            <a:xfrm>
              <a:off x="3977955" y="1550482"/>
              <a:ext cx="344697" cy="226669"/>
            </a:xfrm>
            <a:custGeom>
              <a:avLst/>
              <a:gdLst/>
              <a:ahLst/>
              <a:cxnLst/>
              <a:rect l="l" t="t" r="r" b="b"/>
              <a:pathLst>
                <a:path w="23022" h="15139" extrusionOk="0">
                  <a:moveTo>
                    <a:pt x="21" y="1"/>
                  </a:moveTo>
                  <a:lnTo>
                    <a:pt x="21" y="14634"/>
                  </a:lnTo>
                  <a:cubicBezTo>
                    <a:pt x="0" y="14907"/>
                    <a:pt x="232" y="15138"/>
                    <a:pt x="505" y="15138"/>
                  </a:cubicBezTo>
                  <a:lnTo>
                    <a:pt x="23022" y="15138"/>
                  </a:lnTo>
                  <a:lnTo>
                    <a:pt x="23022" y="505"/>
                  </a:lnTo>
                  <a:cubicBezTo>
                    <a:pt x="23022" y="232"/>
                    <a:pt x="22812" y="1"/>
                    <a:pt x="2253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2;p48"/>
            <p:cNvSpPr/>
            <p:nvPr/>
          </p:nvSpPr>
          <p:spPr>
            <a:xfrm>
              <a:off x="3990232" y="1524280"/>
              <a:ext cx="294644" cy="251613"/>
            </a:xfrm>
            <a:custGeom>
              <a:avLst/>
              <a:gdLst/>
              <a:ahLst/>
              <a:cxnLst/>
              <a:rect l="l" t="t" r="r" b="b"/>
              <a:pathLst>
                <a:path w="19679" h="16805" extrusionOk="0">
                  <a:moveTo>
                    <a:pt x="4933" y="0"/>
                  </a:moveTo>
                  <a:cubicBezTo>
                    <a:pt x="3281" y="0"/>
                    <a:pt x="1628" y="347"/>
                    <a:pt x="84" y="1036"/>
                  </a:cubicBezTo>
                  <a:cubicBezTo>
                    <a:pt x="42" y="1057"/>
                    <a:pt x="0" y="1099"/>
                    <a:pt x="0" y="1141"/>
                  </a:cubicBezTo>
                  <a:lnTo>
                    <a:pt x="0" y="16615"/>
                  </a:lnTo>
                  <a:cubicBezTo>
                    <a:pt x="0" y="16688"/>
                    <a:pt x="79" y="16745"/>
                    <a:pt x="142" y="16745"/>
                  </a:cubicBezTo>
                  <a:cubicBezTo>
                    <a:pt x="151" y="16745"/>
                    <a:pt x="160" y="16744"/>
                    <a:pt x="168" y="16741"/>
                  </a:cubicBezTo>
                  <a:cubicBezTo>
                    <a:pt x="1684" y="16071"/>
                    <a:pt x="3301" y="15739"/>
                    <a:pt x="4918" y="15739"/>
                  </a:cubicBezTo>
                  <a:cubicBezTo>
                    <a:pt x="6597" y="15739"/>
                    <a:pt x="8276" y="16097"/>
                    <a:pt x="9840" y="16804"/>
                  </a:cubicBezTo>
                  <a:cubicBezTo>
                    <a:pt x="11404" y="16097"/>
                    <a:pt x="13082" y="15739"/>
                    <a:pt x="14762" y="15739"/>
                  </a:cubicBezTo>
                  <a:cubicBezTo>
                    <a:pt x="16378" y="15739"/>
                    <a:pt x="17995" y="16071"/>
                    <a:pt x="19511" y="16741"/>
                  </a:cubicBezTo>
                  <a:cubicBezTo>
                    <a:pt x="19519" y="16744"/>
                    <a:pt x="19528" y="16745"/>
                    <a:pt x="19537" y="16745"/>
                  </a:cubicBezTo>
                  <a:cubicBezTo>
                    <a:pt x="19600" y="16745"/>
                    <a:pt x="19679" y="16688"/>
                    <a:pt x="19679" y="16615"/>
                  </a:cubicBezTo>
                  <a:lnTo>
                    <a:pt x="19679" y="1141"/>
                  </a:lnTo>
                  <a:cubicBezTo>
                    <a:pt x="19679" y="1099"/>
                    <a:pt x="19637" y="1057"/>
                    <a:pt x="19595" y="1036"/>
                  </a:cubicBezTo>
                  <a:cubicBezTo>
                    <a:pt x="18051" y="347"/>
                    <a:pt x="16398" y="0"/>
                    <a:pt x="14747" y="0"/>
                  </a:cubicBezTo>
                  <a:cubicBezTo>
                    <a:pt x="13071" y="0"/>
                    <a:pt x="11396" y="358"/>
                    <a:pt x="9840" y="1078"/>
                  </a:cubicBezTo>
                  <a:cubicBezTo>
                    <a:pt x="8283" y="358"/>
                    <a:pt x="6609" y="0"/>
                    <a:pt x="49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53;p48"/>
            <p:cNvSpPr/>
            <p:nvPr/>
          </p:nvSpPr>
          <p:spPr>
            <a:xfrm>
              <a:off x="4003138" y="1524430"/>
              <a:ext cx="281738" cy="230367"/>
            </a:xfrm>
            <a:custGeom>
              <a:avLst/>
              <a:gdLst/>
              <a:ahLst/>
              <a:cxnLst/>
              <a:rect l="l" t="t" r="r" b="b"/>
              <a:pathLst>
                <a:path w="18817" h="15386" extrusionOk="0">
                  <a:moveTo>
                    <a:pt x="13885" y="1"/>
                  </a:moveTo>
                  <a:cubicBezTo>
                    <a:pt x="12209" y="1"/>
                    <a:pt x="10534" y="358"/>
                    <a:pt x="8978" y="1068"/>
                  </a:cubicBezTo>
                  <a:cubicBezTo>
                    <a:pt x="7423" y="360"/>
                    <a:pt x="5747" y="5"/>
                    <a:pt x="4069" y="5"/>
                  </a:cubicBezTo>
                  <a:cubicBezTo>
                    <a:pt x="2706" y="5"/>
                    <a:pt x="1343" y="239"/>
                    <a:pt x="42" y="711"/>
                  </a:cubicBezTo>
                  <a:lnTo>
                    <a:pt x="0" y="711"/>
                  </a:lnTo>
                  <a:lnTo>
                    <a:pt x="0" y="15196"/>
                  </a:lnTo>
                  <a:cubicBezTo>
                    <a:pt x="0" y="15262"/>
                    <a:pt x="51" y="15315"/>
                    <a:pt x="114" y="15315"/>
                  </a:cubicBezTo>
                  <a:cubicBezTo>
                    <a:pt x="132" y="15315"/>
                    <a:pt x="150" y="15311"/>
                    <a:pt x="168" y="15301"/>
                  </a:cubicBezTo>
                  <a:cubicBezTo>
                    <a:pt x="1858" y="14556"/>
                    <a:pt x="3381" y="14304"/>
                    <a:pt x="4666" y="14304"/>
                  </a:cubicBezTo>
                  <a:cubicBezTo>
                    <a:pt x="7332" y="14304"/>
                    <a:pt x="8978" y="15386"/>
                    <a:pt x="8978" y="15386"/>
                  </a:cubicBezTo>
                  <a:cubicBezTo>
                    <a:pt x="10765" y="14671"/>
                    <a:pt x="12657" y="14313"/>
                    <a:pt x="14570" y="14313"/>
                  </a:cubicBezTo>
                  <a:cubicBezTo>
                    <a:pt x="14626" y="14313"/>
                    <a:pt x="14682" y="14312"/>
                    <a:pt x="14738" y="14312"/>
                  </a:cubicBezTo>
                  <a:cubicBezTo>
                    <a:pt x="16131" y="14312"/>
                    <a:pt x="17503" y="14563"/>
                    <a:pt x="18817" y="15028"/>
                  </a:cubicBezTo>
                  <a:lnTo>
                    <a:pt x="18817" y="1131"/>
                  </a:lnTo>
                  <a:cubicBezTo>
                    <a:pt x="18817" y="1089"/>
                    <a:pt x="18775" y="1047"/>
                    <a:pt x="18733" y="1047"/>
                  </a:cubicBezTo>
                  <a:cubicBezTo>
                    <a:pt x="17189" y="348"/>
                    <a:pt x="15536" y="1"/>
                    <a:pt x="138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54;p48"/>
            <p:cNvSpPr/>
            <p:nvPr/>
          </p:nvSpPr>
          <p:spPr>
            <a:xfrm>
              <a:off x="4137547" y="1524280"/>
              <a:ext cx="147329" cy="230517"/>
            </a:xfrm>
            <a:custGeom>
              <a:avLst/>
              <a:gdLst/>
              <a:ahLst/>
              <a:cxnLst/>
              <a:rect l="l" t="t" r="r" b="b"/>
              <a:pathLst>
                <a:path w="9840" h="15396" extrusionOk="0">
                  <a:moveTo>
                    <a:pt x="4908" y="0"/>
                  </a:moveTo>
                  <a:cubicBezTo>
                    <a:pt x="3232" y="0"/>
                    <a:pt x="1557" y="358"/>
                    <a:pt x="1" y="1078"/>
                  </a:cubicBezTo>
                  <a:lnTo>
                    <a:pt x="1" y="15396"/>
                  </a:lnTo>
                  <a:cubicBezTo>
                    <a:pt x="1788" y="14681"/>
                    <a:pt x="3680" y="14323"/>
                    <a:pt x="5593" y="14323"/>
                  </a:cubicBezTo>
                  <a:cubicBezTo>
                    <a:pt x="5649" y="14323"/>
                    <a:pt x="5705" y="14322"/>
                    <a:pt x="5761" y="14322"/>
                  </a:cubicBezTo>
                  <a:cubicBezTo>
                    <a:pt x="7154" y="14322"/>
                    <a:pt x="8526" y="14573"/>
                    <a:pt x="9840" y="15038"/>
                  </a:cubicBezTo>
                  <a:lnTo>
                    <a:pt x="9840" y="1141"/>
                  </a:lnTo>
                  <a:cubicBezTo>
                    <a:pt x="9840" y="1099"/>
                    <a:pt x="9798" y="1057"/>
                    <a:pt x="9756" y="1036"/>
                  </a:cubicBezTo>
                  <a:cubicBezTo>
                    <a:pt x="8212" y="347"/>
                    <a:pt x="6559" y="0"/>
                    <a:pt x="4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55;p48"/>
            <p:cNvSpPr/>
            <p:nvPr/>
          </p:nvSpPr>
          <p:spPr>
            <a:xfrm>
              <a:off x="4137547" y="1766430"/>
              <a:ext cx="25828" cy="58003"/>
            </a:xfrm>
            <a:custGeom>
              <a:avLst/>
              <a:gdLst/>
              <a:ahLst/>
              <a:cxnLst/>
              <a:rect l="l" t="t" r="r" b="b"/>
              <a:pathLst>
                <a:path w="1725" h="3874" extrusionOk="0">
                  <a:moveTo>
                    <a:pt x="1725" y="0"/>
                  </a:moveTo>
                  <a:cubicBezTo>
                    <a:pt x="1136" y="148"/>
                    <a:pt x="547" y="379"/>
                    <a:pt x="1" y="631"/>
                  </a:cubicBezTo>
                  <a:lnTo>
                    <a:pt x="1" y="3743"/>
                  </a:lnTo>
                  <a:cubicBezTo>
                    <a:pt x="1" y="3819"/>
                    <a:pt x="67" y="3873"/>
                    <a:pt x="127" y="3873"/>
                  </a:cubicBezTo>
                  <a:cubicBezTo>
                    <a:pt x="150" y="3873"/>
                    <a:pt x="172" y="3865"/>
                    <a:pt x="190" y="3848"/>
                  </a:cubicBezTo>
                  <a:lnTo>
                    <a:pt x="799" y="3364"/>
                  </a:lnTo>
                  <a:cubicBezTo>
                    <a:pt x="821" y="3343"/>
                    <a:pt x="847" y="3333"/>
                    <a:pt x="876" y="3333"/>
                  </a:cubicBezTo>
                  <a:cubicBezTo>
                    <a:pt x="905" y="3333"/>
                    <a:pt x="936" y="3343"/>
                    <a:pt x="968" y="3364"/>
                  </a:cubicBezTo>
                  <a:lnTo>
                    <a:pt x="1514" y="3827"/>
                  </a:lnTo>
                  <a:cubicBezTo>
                    <a:pt x="1541" y="3847"/>
                    <a:pt x="1573" y="3857"/>
                    <a:pt x="1603" y="3857"/>
                  </a:cubicBezTo>
                  <a:cubicBezTo>
                    <a:pt x="1666" y="3857"/>
                    <a:pt x="1725" y="3814"/>
                    <a:pt x="1725" y="3743"/>
                  </a:cubicBezTo>
                  <a:lnTo>
                    <a:pt x="172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8615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42"/>
          <p:cNvSpPr txBox="1">
            <a:spLocks noGrp="1"/>
          </p:cNvSpPr>
          <p:nvPr>
            <p:ph type="ctrTitle"/>
          </p:nvPr>
        </p:nvSpPr>
        <p:spPr>
          <a:xfrm>
            <a:off x="4266095" y="1087473"/>
            <a:ext cx="4200900" cy="18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 dirty="0">
                <a:solidFill>
                  <a:schemeClr val="dk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</a:t>
            </a:r>
            <a:br>
              <a:rPr lang="en" sz="6000" b="1" dirty="0">
                <a:solidFill>
                  <a:schemeClr val="dk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Ô CHỮ</a:t>
            </a:r>
            <a:endParaRPr sz="6600" dirty="0">
              <a:solidFill>
                <a:schemeClr val="dk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3" name="Google Shape;443;p42"/>
          <p:cNvSpPr txBox="1">
            <a:spLocks noGrp="1"/>
          </p:cNvSpPr>
          <p:nvPr>
            <p:ph type="subTitle" idx="1"/>
          </p:nvPr>
        </p:nvSpPr>
        <p:spPr>
          <a:xfrm>
            <a:off x="5162466" y="3297444"/>
            <a:ext cx="350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endParaRPr lang="en-US" b="1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4" name="Google Shape;444;p42"/>
          <p:cNvGrpSpPr/>
          <p:nvPr/>
        </p:nvGrpSpPr>
        <p:grpSpPr>
          <a:xfrm>
            <a:off x="637993" y="2365488"/>
            <a:ext cx="4048654" cy="2351539"/>
            <a:chOff x="953187" y="2352950"/>
            <a:chExt cx="4174300" cy="2424517"/>
          </a:xfrm>
        </p:grpSpPr>
        <p:sp>
          <p:nvSpPr>
            <p:cNvPr id="445" name="Google Shape;445;p42"/>
            <p:cNvSpPr/>
            <p:nvPr/>
          </p:nvSpPr>
          <p:spPr>
            <a:xfrm>
              <a:off x="953187" y="4251247"/>
              <a:ext cx="4174300" cy="526220"/>
            </a:xfrm>
            <a:custGeom>
              <a:avLst/>
              <a:gdLst/>
              <a:ahLst/>
              <a:cxnLst/>
              <a:rect l="l" t="t" r="r" b="b"/>
              <a:pathLst>
                <a:path w="166972" h="15234" extrusionOk="0">
                  <a:moveTo>
                    <a:pt x="83486" y="1"/>
                  </a:moveTo>
                  <a:cubicBezTo>
                    <a:pt x="37370" y="1"/>
                    <a:pt x="1" y="3411"/>
                    <a:pt x="1" y="7617"/>
                  </a:cubicBezTo>
                  <a:cubicBezTo>
                    <a:pt x="1" y="11823"/>
                    <a:pt x="37370" y="15233"/>
                    <a:pt x="83486" y="15233"/>
                  </a:cubicBezTo>
                  <a:cubicBezTo>
                    <a:pt x="129602" y="15233"/>
                    <a:pt x="166971" y="11823"/>
                    <a:pt x="166971" y="7617"/>
                  </a:cubicBezTo>
                  <a:cubicBezTo>
                    <a:pt x="166971" y="3411"/>
                    <a:pt x="129602" y="1"/>
                    <a:pt x="834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42"/>
            <p:cNvSpPr/>
            <p:nvPr/>
          </p:nvSpPr>
          <p:spPr>
            <a:xfrm>
              <a:off x="3151725" y="3745425"/>
              <a:ext cx="1626850" cy="696250"/>
            </a:xfrm>
            <a:custGeom>
              <a:avLst/>
              <a:gdLst/>
              <a:ahLst/>
              <a:cxnLst/>
              <a:rect l="l" t="t" r="r" b="b"/>
              <a:pathLst>
                <a:path w="65074" h="27850" extrusionOk="0">
                  <a:moveTo>
                    <a:pt x="1" y="1"/>
                  </a:moveTo>
                  <a:lnTo>
                    <a:pt x="1" y="27850"/>
                  </a:lnTo>
                  <a:lnTo>
                    <a:pt x="65073" y="27850"/>
                  </a:lnTo>
                  <a:lnTo>
                    <a:pt x="65073" y="25025"/>
                  </a:lnTo>
                  <a:lnTo>
                    <a:pt x="56808" y="25025"/>
                  </a:lnTo>
                  <a:lnTo>
                    <a:pt x="56808" y="2825"/>
                  </a:lnTo>
                  <a:lnTo>
                    <a:pt x="65073" y="2825"/>
                  </a:lnTo>
                  <a:lnTo>
                    <a:pt x="6507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42"/>
            <p:cNvSpPr/>
            <p:nvPr/>
          </p:nvSpPr>
          <p:spPr>
            <a:xfrm>
              <a:off x="1524925" y="3745425"/>
              <a:ext cx="1626825" cy="696250"/>
            </a:xfrm>
            <a:custGeom>
              <a:avLst/>
              <a:gdLst/>
              <a:ahLst/>
              <a:cxnLst/>
              <a:rect l="l" t="t" r="r" b="b"/>
              <a:pathLst>
                <a:path w="65073" h="27850" extrusionOk="0">
                  <a:moveTo>
                    <a:pt x="0" y="1"/>
                  </a:moveTo>
                  <a:lnTo>
                    <a:pt x="0" y="27850"/>
                  </a:lnTo>
                  <a:lnTo>
                    <a:pt x="65073" y="27850"/>
                  </a:lnTo>
                  <a:lnTo>
                    <a:pt x="65073" y="1"/>
                  </a:lnTo>
                  <a:close/>
                </a:path>
              </a:pathLst>
            </a:custGeom>
            <a:solidFill>
              <a:srgbClr val="B7B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42"/>
            <p:cNvSpPr/>
            <p:nvPr/>
          </p:nvSpPr>
          <p:spPr>
            <a:xfrm>
              <a:off x="1371125" y="3745425"/>
              <a:ext cx="308125" cy="696250"/>
            </a:xfrm>
            <a:custGeom>
              <a:avLst/>
              <a:gdLst/>
              <a:ahLst/>
              <a:cxnLst/>
              <a:rect l="l" t="t" r="r" b="b"/>
              <a:pathLst>
                <a:path w="12325" h="27850" extrusionOk="0">
                  <a:moveTo>
                    <a:pt x="6152" y="1"/>
                  </a:moveTo>
                  <a:cubicBezTo>
                    <a:pt x="2763" y="1"/>
                    <a:pt x="1" y="6236"/>
                    <a:pt x="1" y="13936"/>
                  </a:cubicBezTo>
                  <a:cubicBezTo>
                    <a:pt x="1" y="21615"/>
                    <a:pt x="2763" y="27850"/>
                    <a:pt x="6152" y="27850"/>
                  </a:cubicBezTo>
                  <a:cubicBezTo>
                    <a:pt x="9563" y="27850"/>
                    <a:pt x="12325" y="21615"/>
                    <a:pt x="12325" y="13936"/>
                  </a:cubicBezTo>
                  <a:cubicBezTo>
                    <a:pt x="12325" y="6236"/>
                    <a:pt x="9563" y="1"/>
                    <a:pt x="6152" y="1"/>
                  </a:cubicBezTo>
                  <a:close/>
                </a:path>
              </a:pathLst>
            </a:custGeom>
            <a:solidFill>
              <a:srgbClr val="B7B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2"/>
            <p:cNvSpPr/>
            <p:nvPr/>
          </p:nvSpPr>
          <p:spPr>
            <a:xfrm>
              <a:off x="2992725" y="3745425"/>
              <a:ext cx="307600" cy="696250"/>
            </a:xfrm>
            <a:custGeom>
              <a:avLst/>
              <a:gdLst/>
              <a:ahLst/>
              <a:cxnLst/>
              <a:rect l="l" t="t" r="r" b="b"/>
              <a:pathLst>
                <a:path w="12304" h="27850" extrusionOk="0">
                  <a:moveTo>
                    <a:pt x="6152" y="1"/>
                  </a:moveTo>
                  <a:cubicBezTo>
                    <a:pt x="2741" y="1"/>
                    <a:pt x="0" y="6236"/>
                    <a:pt x="0" y="13936"/>
                  </a:cubicBezTo>
                  <a:cubicBezTo>
                    <a:pt x="0" y="21615"/>
                    <a:pt x="2741" y="27850"/>
                    <a:pt x="6152" y="27850"/>
                  </a:cubicBezTo>
                  <a:cubicBezTo>
                    <a:pt x="9541" y="27850"/>
                    <a:pt x="12303" y="21615"/>
                    <a:pt x="12303" y="13936"/>
                  </a:cubicBezTo>
                  <a:cubicBezTo>
                    <a:pt x="12303" y="6236"/>
                    <a:pt x="9541" y="1"/>
                    <a:pt x="61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2"/>
            <p:cNvSpPr/>
            <p:nvPr/>
          </p:nvSpPr>
          <p:spPr>
            <a:xfrm>
              <a:off x="3099950" y="3816050"/>
              <a:ext cx="245350" cy="555025"/>
            </a:xfrm>
            <a:custGeom>
              <a:avLst/>
              <a:gdLst/>
              <a:ahLst/>
              <a:cxnLst/>
              <a:rect l="l" t="t" r="r" b="b"/>
              <a:pathLst>
                <a:path w="9814" h="22201" extrusionOk="0">
                  <a:moveTo>
                    <a:pt x="4917" y="0"/>
                  </a:moveTo>
                  <a:cubicBezTo>
                    <a:pt x="2197" y="0"/>
                    <a:pt x="0" y="4980"/>
                    <a:pt x="0" y="11111"/>
                  </a:cubicBezTo>
                  <a:cubicBezTo>
                    <a:pt x="0" y="17241"/>
                    <a:pt x="2197" y="22200"/>
                    <a:pt x="4917" y="22200"/>
                  </a:cubicBezTo>
                  <a:cubicBezTo>
                    <a:pt x="7617" y="22200"/>
                    <a:pt x="9814" y="17241"/>
                    <a:pt x="9814" y="11111"/>
                  </a:cubicBezTo>
                  <a:cubicBezTo>
                    <a:pt x="9814" y="4980"/>
                    <a:pt x="7617" y="0"/>
                    <a:pt x="4917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42"/>
            <p:cNvSpPr/>
            <p:nvPr/>
          </p:nvSpPr>
          <p:spPr>
            <a:xfrm>
              <a:off x="3222875" y="3816050"/>
              <a:ext cx="1497100" cy="555025"/>
            </a:xfrm>
            <a:custGeom>
              <a:avLst/>
              <a:gdLst/>
              <a:ahLst/>
              <a:cxnLst/>
              <a:rect l="l" t="t" r="r" b="b"/>
              <a:pathLst>
                <a:path w="59884" h="22201" extrusionOk="0">
                  <a:moveTo>
                    <a:pt x="0" y="0"/>
                  </a:moveTo>
                  <a:lnTo>
                    <a:pt x="0" y="22200"/>
                  </a:lnTo>
                  <a:lnTo>
                    <a:pt x="59884" y="22200"/>
                  </a:lnTo>
                  <a:cubicBezTo>
                    <a:pt x="58587" y="22200"/>
                    <a:pt x="57519" y="17241"/>
                    <a:pt x="57519" y="11111"/>
                  </a:cubicBezTo>
                  <a:cubicBezTo>
                    <a:pt x="57519" y="4980"/>
                    <a:pt x="58587" y="0"/>
                    <a:pt x="59884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42"/>
            <p:cNvSpPr/>
            <p:nvPr/>
          </p:nvSpPr>
          <p:spPr>
            <a:xfrm>
              <a:off x="4753950" y="3745425"/>
              <a:ext cx="49200" cy="70650"/>
            </a:xfrm>
            <a:custGeom>
              <a:avLst/>
              <a:gdLst/>
              <a:ahLst/>
              <a:cxnLst/>
              <a:rect l="l" t="t" r="r" b="b"/>
              <a:pathLst>
                <a:path w="1968" h="2826" extrusionOk="0">
                  <a:moveTo>
                    <a:pt x="984" y="1"/>
                  </a:moveTo>
                  <a:cubicBezTo>
                    <a:pt x="440" y="1"/>
                    <a:pt x="1" y="628"/>
                    <a:pt x="1" y="1423"/>
                  </a:cubicBezTo>
                  <a:cubicBezTo>
                    <a:pt x="1" y="2198"/>
                    <a:pt x="440" y="2825"/>
                    <a:pt x="984" y="2825"/>
                  </a:cubicBezTo>
                  <a:cubicBezTo>
                    <a:pt x="1528" y="2825"/>
                    <a:pt x="1968" y="2198"/>
                    <a:pt x="1968" y="1423"/>
                  </a:cubicBezTo>
                  <a:cubicBezTo>
                    <a:pt x="1968" y="628"/>
                    <a:pt x="1528" y="1"/>
                    <a:pt x="9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42"/>
            <p:cNvSpPr/>
            <p:nvPr/>
          </p:nvSpPr>
          <p:spPr>
            <a:xfrm>
              <a:off x="4753950" y="4371050"/>
              <a:ext cx="49200" cy="70625"/>
            </a:xfrm>
            <a:custGeom>
              <a:avLst/>
              <a:gdLst/>
              <a:ahLst/>
              <a:cxnLst/>
              <a:rect l="l" t="t" r="r" b="b"/>
              <a:pathLst>
                <a:path w="1968" h="2825" extrusionOk="0">
                  <a:moveTo>
                    <a:pt x="984" y="0"/>
                  </a:moveTo>
                  <a:cubicBezTo>
                    <a:pt x="440" y="0"/>
                    <a:pt x="1" y="628"/>
                    <a:pt x="1" y="1423"/>
                  </a:cubicBezTo>
                  <a:cubicBezTo>
                    <a:pt x="1" y="2197"/>
                    <a:pt x="440" y="2825"/>
                    <a:pt x="984" y="2825"/>
                  </a:cubicBezTo>
                  <a:cubicBezTo>
                    <a:pt x="1528" y="2825"/>
                    <a:pt x="1968" y="2197"/>
                    <a:pt x="1968" y="1423"/>
                  </a:cubicBezTo>
                  <a:cubicBezTo>
                    <a:pt x="1968" y="628"/>
                    <a:pt x="1528" y="0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2"/>
            <p:cNvSpPr/>
            <p:nvPr/>
          </p:nvSpPr>
          <p:spPr>
            <a:xfrm>
              <a:off x="3345275" y="3941600"/>
              <a:ext cx="205075" cy="320675"/>
            </a:xfrm>
            <a:custGeom>
              <a:avLst/>
              <a:gdLst/>
              <a:ahLst/>
              <a:cxnLst/>
              <a:rect l="l" t="t" r="r" b="b"/>
              <a:pathLst>
                <a:path w="8203" h="12827" extrusionOk="0">
                  <a:moveTo>
                    <a:pt x="1" y="0"/>
                  </a:moveTo>
                  <a:lnTo>
                    <a:pt x="1" y="12826"/>
                  </a:lnTo>
                  <a:lnTo>
                    <a:pt x="4102" y="9123"/>
                  </a:lnTo>
                  <a:lnTo>
                    <a:pt x="8203" y="12826"/>
                  </a:lnTo>
                  <a:lnTo>
                    <a:pt x="8203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2"/>
            <p:cNvSpPr/>
            <p:nvPr/>
          </p:nvSpPr>
          <p:spPr>
            <a:xfrm>
              <a:off x="2862975" y="3049200"/>
              <a:ext cx="1626850" cy="696250"/>
            </a:xfrm>
            <a:custGeom>
              <a:avLst/>
              <a:gdLst/>
              <a:ahLst/>
              <a:cxnLst/>
              <a:rect l="l" t="t" r="r" b="b"/>
              <a:pathLst>
                <a:path w="65074" h="27850" extrusionOk="0">
                  <a:moveTo>
                    <a:pt x="1" y="0"/>
                  </a:moveTo>
                  <a:lnTo>
                    <a:pt x="1" y="27850"/>
                  </a:lnTo>
                  <a:lnTo>
                    <a:pt x="65073" y="27850"/>
                  </a:lnTo>
                  <a:lnTo>
                    <a:pt x="65073" y="25025"/>
                  </a:lnTo>
                  <a:lnTo>
                    <a:pt x="56809" y="25025"/>
                  </a:lnTo>
                  <a:lnTo>
                    <a:pt x="56809" y="2825"/>
                  </a:lnTo>
                  <a:lnTo>
                    <a:pt x="65073" y="2825"/>
                  </a:lnTo>
                  <a:lnTo>
                    <a:pt x="65073" y="0"/>
                  </a:lnTo>
                  <a:close/>
                </a:path>
              </a:pathLst>
            </a:custGeom>
            <a:solidFill>
              <a:srgbClr val="9B74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2"/>
            <p:cNvSpPr/>
            <p:nvPr/>
          </p:nvSpPr>
          <p:spPr>
            <a:xfrm>
              <a:off x="1236175" y="3049200"/>
              <a:ext cx="1626825" cy="696250"/>
            </a:xfrm>
            <a:custGeom>
              <a:avLst/>
              <a:gdLst/>
              <a:ahLst/>
              <a:cxnLst/>
              <a:rect l="l" t="t" r="r" b="b"/>
              <a:pathLst>
                <a:path w="65073" h="27850" extrusionOk="0">
                  <a:moveTo>
                    <a:pt x="1" y="0"/>
                  </a:moveTo>
                  <a:lnTo>
                    <a:pt x="1" y="27850"/>
                  </a:lnTo>
                  <a:lnTo>
                    <a:pt x="65073" y="27850"/>
                  </a:lnTo>
                  <a:lnTo>
                    <a:pt x="650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2"/>
            <p:cNvSpPr/>
            <p:nvPr/>
          </p:nvSpPr>
          <p:spPr>
            <a:xfrm>
              <a:off x="1082375" y="3049200"/>
              <a:ext cx="307625" cy="696250"/>
            </a:xfrm>
            <a:custGeom>
              <a:avLst/>
              <a:gdLst/>
              <a:ahLst/>
              <a:cxnLst/>
              <a:rect l="l" t="t" r="r" b="b"/>
              <a:pathLst>
                <a:path w="12305" h="27850" extrusionOk="0">
                  <a:moveTo>
                    <a:pt x="6153" y="0"/>
                  </a:moveTo>
                  <a:cubicBezTo>
                    <a:pt x="2763" y="0"/>
                    <a:pt x="1" y="6236"/>
                    <a:pt x="1" y="13915"/>
                  </a:cubicBezTo>
                  <a:cubicBezTo>
                    <a:pt x="1" y="21614"/>
                    <a:pt x="2763" y="27850"/>
                    <a:pt x="6153" y="27850"/>
                  </a:cubicBezTo>
                  <a:cubicBezTo>
                    <a:pt x="9563" y="27850"/>
                    <a:pt x="12304" y="21614"/>
                    <a:pt x="12304" y="13915"/>
                  </a:cubicBezTo>
                  <a:cubicBezTo>
                    <a:pt x="12304" y="6236"/>
                    <a:pt x="9563" y="0"/>
                    <a:pt x="61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2"/>
            <p:cNvSpPr/>
            <p:nvPr/>
          </p:nvSpPr>
          <p:spPr>
            <a:xfrm>
              <a:off x="2703450" y="3049200"/>
              <a:ext cx="308125" cy="696250"/>
            </a:xfrm>
            <a:custGeom>
              <a:avLst/>
              <a:gdLst/>
              <a:ahLst/>
              <a:cxnLst/>
              <a:rect l="l" t="t" r="r" b="b"/>
              <a:pathLst>
                <a:path w="12325" h="27850" extrusionOk="0">
                  <a:moveTo>
                    <a:pt x="6173" y="0"/>
                  </a:moveTo>
                  <a:cubicBezTo>
                    <a:pt x="2762" y="0"/>
                    <a:pt x="0" y="6236"/>
                    <a:pt x="0" y="13915"/>
                  </a:cubicBezTo>
                  <a:cubicBezTo>
                    <a:pt x="0" y="21614"/>
                    <a:pt x="2762" y="27850"/>
                    <a:pt x="6173" y="27850"/>
                  </a:cubicBezTo>
                  <a:cubicBezTo>
                    <a:pt x="9562" y="27850"/>
                    <a:pt x="12324" y="21614"/>
                    <a:pt x="12324" y="13915"/>
                  </a:cubicBezTo>
                  <a:cubicBezTo>
                    <a:pt x="12324" y="6236"/>
                    <a:pt x="9562" y="0"/>
                    <a:pt x="6173" y="0"/>
                  </a:cubicBezTo>
                  <a:close/>
                </a:path>
              </a:pathLst>
            </a:custGeom>
            <a:solidFill>
              <a:srgbClr val="9B74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2"/>
            <p:cNvSpPr/>
            <p:nvPr/>
          </p:nvSpPr>
          <p:spPr>
            <a:xfrm>
              <a:off x="2811200" y="3119825"/>
              <a:ext cx="245350" cy="555000"/>
            </a:xfrm>
            <a:custGeom>
              <a:avLst/>
              <a:gdLst/>
              <a:ahLst/>
              <a:cxnLst/>
              <a:rect l="l" t="t" r="r" b="b"/>
              <a:pathLst>
                <a:path w="9814" h="22200" extrusionOk="0">
                  <a:moveTo>
                    <a:pt x="4897" y="0"/>
                  </a:moveTo>
                  <a:cubicBezTo>
                    <a:pt x="2198" y="0"/>
                    <a:pt x="1" y="4959"/>
                    <a:pt x="1" y="11090"/>
                  </a:cubicBezTo>
                  <a:cubicBezTo>
                    <a:pt x="1" y="17220"/>
                    <a:pt x="2198" y="22200"/>
                    <a:pt x="4897" y="22200"/>
                  </a:cubicBezTo>
                  <a:cubicBezTo>
                    <a:pt x="7617" y="22200"/>
                    <a:pt x="9814" y="17220"/>
                    <a:pt x="9814" y="11090"/>
                  </a:cubicBezTo>
                  <a:cubicBezTo>
                    <a:pt x="9814" y="4959"/>
                    <a:pt x="7617" y="0"/>
                    <a:pt x="4897" y="0"/>
                  </a:cubicBezTo>
                  <a:close/>
                </a:path>
              </a:pathLst>
            </a:custGeom>
            <a:solidFill>
              <a:srgbClr val="FFF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2"/>
            <p:cNvSpPr/>
            <p:nvPr/>
          </p:nvSpPr>
          <p:spPr>
            <a:xfrm>
              <a:off x="2933600" y="3119825"/>
              <a:ext cx="1497125" cy="555000"/>
            </a:xfrm>
            <a:custGeom>
              <a:avLst/>
              <a:gdLst/>
              <a:ahLst/>
              <a:cxnLst/>
              <a:rect l="l" t="t" r="r" b="b"/>
              <a:pathLst>
                <a:path w="59885" h="22200" extrusionOk="0">
                  <a:moveTo>
                    <a:pt x="1" y="0"/>
                  </a:moveTo>
                  <a:lnTo>
                    <a:pt x="1" y="22200"/>
                  </a:lnTo>
                  <a:lnTo>
                    <a:pt x="59884" y="22200"/>
                  </a:lnTo>
                  <a:cubicBezTo>
                    <a:pt x="58587" y="22200"/>
                    <a:pt x="57541" y="17220"/>
                    <a:pt x="57541" y="11090"/>
                  </a:cubicBezTo>
                  <a:cubicBezTo>
                    <a:pt x="57541" y="4980"/>
                    <a:pt x="58587" y="0"/>
                    <a:pt x="59884" y="0"/>
                  </a:cubicBezTo>
                  <a:close/>
                </a:path>
              </a:pathLst>
            </a:custGeom>
            <a:solidFill>
              <a:srgbClr val="FFF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2"/>
            <p:cNvSpPr/>
            <p:nvPr/>
          </p:nvSpPr>
          <p:spPr>
            <a:xfrm>
              <a:off x="4465225" y="3049200"/>
              <a:ext cx="48650" cy="70625"/>
            </a:xfrm>
            <a:custGeom>
              <a:avLst/>
              <a:gdLst/>
              <a:ahLst/>
              <a:cxnLst/>
              <a:rect l="l" t="t" r="r" b="b"/>
              <a:pathLst>
                <a:path w="1946" h="2825" extrusionOk="0">
                  <a:moveTo>
                    <a:pt x="983" y="0"/>
                  </a:moveTo>
                  <a:cubicBezTo>
                    <a:pt x="439" y="0"/>
                    <a:pt x="0" y="628"/>
                    <a:pt x="0" y="1402"/>
                  </a:cubicBezTo>
                  <a:cubicBezTo>
                    <a:pt x="0" y="2197"/>
                    <a:pt x="439" y="2825"/>
                    <a:pt x="983" y="2825"/>
                  </a:cubicBezTo>
                  <a:cubicBezTo>
                    <a:pt x="1507" y="2825"/>
                    <a:pt x="1946" y="2197"/>
                    <a:pt x="1946" y="1402"/>
                  </a:cubicBezTo>
                  <a:cubicBezTo>
                    <a:pt x="1946" y="628"/>
                    <a:pt x="1507" y="0"/>
                    <a:pt x="983" y="0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2"/>
            <p:cNvSpPr/>
            <p:nvPr/>
          </p:nvSpPr>
          <p:spPr>
            <a:xfrm>
              <a:off x="4465225" y="3674800"/>
              <a:ext cx="49175" cy="70650"/>
            </a:xfrm>
            <a:custGeom>
              <a:avLst/>
              <a:gdLst/>
              <a:ahLst/>
              <a:cxnLst/>
              <a:rect l="l" t="t" r="r" b="b"/>
              <a:pathLst>
                <a:path w="1967" h="2826" extrusionOk="0">
                  <a:moveTo>
                    <a:pt x="983" y="1"/>
                  </a:moveTo>
                  <a:cubicBezTo>
                    <a:pt x="439" y="1"/>
                    <a:pt x="0" y="629"/>
                    <a:pt x="0" y="1403"/>
                  </a:cubicBezTo>
                  <a:cubicBezTo>
                    <a:pt x="0" y="2198"/>
                    <a:pt x="439" y="2826"/>
                    <a:pt x="983" y="2826"/>
                  </a:cubicBezTo>
                  <a:cubicBezTo>
                    <a:pt x="1527" y="2826"/>
                    <a:pt x="1967" y="2198"/>
                    <a:pt x="1967" y="1403"/>
                  </a:cubicBezTo>
                  <a:cubicBezTo>
                    <a:pt x="1967" y="629"/>
                    <a:pt x="1527" y="1"/>
                    <a:pt x="9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2"/>
            <p:cNvSpPr/>
            <p:nvPr/>
          </p:nvSpPr>
          <p:spPr>
            <a:xfrm>
              <a:off x="3347375" y="2352950"/>
              <a:ext cx="1626300" cy="696275"/>
            </a:xfrm>
            <a:custGeom>
              <a:avLst/>
              <a:gdLst/>
              <a:ahLst/>
              <a:cxnLst/>
              <a:rect l="l" t="t" r="r" b="b"/>
              <a:pathLst>
                <a:path w="65052" h="27851" extrusionOk="0">
                  <a:moveTo>
                    <a:pt x="0" y="1"/>
                  </a:moveTo>
                  <a:lnTo>
                    <a:pt x="0" y="27850"/>
                  </a:lnTo>
                  <a:lnTo>
                    <a:pt x="65052" y="27850"/>
                  </a:lnTo>
                  <a:lnTo>
                    <a:pt x="65052" y="25005"/>
                  </a:lnTo>
                  <a:lnTo>
                    <a:pt x="56787" y="25005"/>
                  </a:lnTo>
                  <a:lnTo>
                    <a:pt x="56787" y="2826"/>
                  </a:lnTo>
                  <a:lnTo>
                    <a:pt x="65052" y="2826"/>
                  </a:lnTo>
                  <a:lnTo>
                    <a:pt x="65052" y="1"/>
                  </a:lnTo>
                  <a:close/>
                </a:path>
              </a:pathLst>
            </a:custGeom>
            <a:solidFill>
              <a:srgbClr val="7164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2"/>
            <p:cNvSpPr/>
            <p:nvPr/>
          </p:nvSpPr>
          <p:spPr>
            <a:xfrm>
              <a:off x="1720550" y="2352950"/>
              <a:ext cx="1626325" cy="696275"/>
            </a:xfrm>
            <a:custGeom>
              <a:avLst/>
              <a:gdLst/>
              <a:ahLst/>
              <a:cxnLst/>
              <a:rect l="l" t="t" r="r" b="b"/>
              <a:pathLst>
                <a:path w="65053" h="27851" extrusionOk="0">
                  <a:moveTo>
                    <a:pt x="1" y="1"/>
                  </a:moveTo>
                  <a:lnTo>
                    <a:pt x="1" y="27850"/>
                  </a:lnTo>
                  <a:lnTo>
                    <a:pt x="65052" y="27850"/>
                  </a:lnTo>
                  <a:lnTo>
                    <a:pt x="65052" y="1"/>
                  </a:lnTo>
                  <a:close/>
                </a:path>
              </a:pathLst>
            </a:custGeom>
            <a:solidFill>
              <a:srgbClr val="C4B4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2"/>
            <p:cNvSpPr/>
            <p:nvPr/>
          </p:nvSpPr>
          <p:spPr>
            <a:xfrm>
              <a:off x="1566250" y="2352950"/>
              <a:ext cx="308125" cy="696275"/>
            </a:xfrm>
            <a:custGeom>
              <a:avLst/>
              <a:gdLst/>
              <a:ahLst/>
              <a:cxnLst/>
              <a:rect l="l" t="t" r="r" b="b"/>
              <a:pathLst>
                <a:path w="12325" h="27851" extrusionOk="0">
                  <a:moveTo>
                    <a:pt x="6173" y="1"/>
                  </a:moveTo>
                  <a:cubicBezTo>
                    <a:pt x="2762" y="1"/>
                    <a:pt x="0" y="6236"/>
                    <a:pt x="0" y="13915"/>
                  </a:cubicBezTo>
                  <a:cubicBezTo>
                    <a:pt x="0" y="21615"/>
                    <a:pt x="2762" y="27850"/>
                    <a:pt x="6173" y="27850"/>
                  </a:cubicBezTo>
                  <a:cubicBezTo>
                    <a:pt x="9562" y="27850"/>
                    <a:pt x="12324" y="21615"/>
                    <a:pt x="12324" y="13915"/>
                  </a:cubicBezTo>
                  <a:cubicBezTo>
                    <a:pt x="12324" y="6236"/>
                    <a:pt x="9562" y="1"/>
                    <a:pt x="6173" y="1"/>
                  </a:cubicBezTo>
                  <a:close/>
                </a:path>
              </a:pathLst>
            </a:custGeom>
            <a:solidFill>
              <a:srgbClr val="C4B4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2"/>
            <p:cNvSpPr/>
            <p:nvPr/>
          </p:nvSpPr>
          <p:spPr>
            <a:xfrm>
              <a:off x="3187825" y="2352950"/>
              <a:ext cx="307600" cy="696275"/>
            </a:xfrm>
            <a:custGeom>
              <a:avLst/>
              <a:gdLst/>
              <a:ahLst/>
              <a:cxnLst/>
              <a:rect l="l" t="t" r="r" b="b"/>
              <a:pathLst>
                <a:path w="12304" h="27851" extrusionOk="0">
                  <a:moveTo>
                    <a:pt x="6152" y="1"/>
                  </a:moveTo>
                  <a:cubicBezTo>
                    <a:pt x="2762" y="1"/>
                    <a:pt x="1" y="6236"/>
                    <a:pt x="1" y="13915"/>
                  </a:cubicBezTo>
                  <a:cubicBezTo>
                    <a:pt x="1" y="21615"/>
                    <a:pt x="2762" y="27850"/>
                    <a:pt x="6152" y="27850"/>
                  </a:cubicBezTo>
                  <a:cubicBezTo>
                    <a:pt x="9563" y="27850"/>
                    <a:pt x="12304" y="21615"/>
                    <a:pt x="12304" y="13915"/>
                  </a:cubicBezTo>
                  <a:cubicBezTo>
                    <a:pt x="12304" y="6236"/>
                    <a:pt x="9563" y="1"/>
                    <a:pt x="6152" y="1"/>
                  </a:cubicBezTo>
                  <a:close/>
                </a:path>
              </a:pathLst>
            </a:custGeom>
            <a:solidFill>
              <a:srgbClr val="7164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2"/>
            <p:cNvSpPr/>
            <p:nvPr/>
          </p:nvSpPr>
          <p:spPr>
            <a:xfrm>
              <a:off x="3295050" y="2423575"/>
              <a:ext cx="245375" cy="555025"/>
            </a:xfrm>
            <a:custGeom>
              <a:avLst/>
              <a:gdLst/>
              <a:ahLst/>
              <a:cxnLst/>
              <a:rect l="l" t="t" r="r" b="b"/>
              <a:pathLst>
                <a:path w="9815" h="22201" extrusionOk="0">
                  <a:moveTo>
                    <a:pt x="4918" y="1"/>
                  </a:moveTo>
                  <a:cubicBezTo>
                    <a:pt x="2198" y="1"/>
                    <a:pt x="1" y="4960"/>
                    <a:pt x="1" y="11090"/>
                  </a:cubicBezTo>
                  <a:cubicBezTo>
                    <a:pt x="1" y="17221"/>
                    <a:pt x="2198" y="22201"/>
                    <a:pt x="4918" y="22201"/>
                  </a:cubicBezTo>
                  <a:cubicBezTo>
                    <a:pt x="7617" y="22201"/>
                    <a:pt x="9814" y="17221"/>
                    <a:pt x="9814" y="11090"/>
                  </a:cubicBezTo>
                  <a:cubicBezTo>
                    <a:pt x="9814" y="4960"/>
                    <a:pt x="7617" y="1"/>
                    <a:pt x="4918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2"/>
            <p:cNvSpPr/>
            <p:nvPr/>
          </p:nvSpPr>
          <p:spPr>
            <a:xfrm>
              <a:off x="3417975" y="2423575"/>
              <a:ext cx="1497125" cy="554500"/>
            </a:xfrm>
            <a:custGeom>
              <a:avLst/>
              <a:gdLst/>
              <a:ahLst/>
              <a:cxnLst/>
              <a:rect l="l" t="t" r="r" b="b"/>
              <a:pathLst>
                <a:path w="59885" h="22180" extrusionOk="0">
                  <a:moveTo>
                    <a:pt x="1" y="1"/>
                  </a:moveTo>
                  <a:lnTo>
                    <a:pt x="1" y="22180"/>
                  </a:lnTo>
                  <a:lnTo>
                    <a:pt x="59884" y="22180"/>
                  </a:lnTo>
                  <a:cubicBezTo>
                    <a:pt x="58587" y="22180"/>
                    <a:pt x="57541" y="17221"/>
                    <a:pt x="57541" y="11090"/>
                  </a:cubicBezTo>
                  <a:cubicBezTo>
                    <a:pt x="57541" y="4960"/>
                    <a:pt x="58587" y="1"/>
                    <a:pt x="59884" y="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2"/>
            <p:cNvSpPr/>
            <p:nvPr/>
          </p:nvSpPr>
          <p:spPr>
            <a:xfrm>
              <a:off x="4949600" y="2352950"/>
              <a:ext cx="48675" cy="70650"/>
            </a:xfrm>
            <a:custGeom>
              <a:avLst/>
              <a:gdLst/>
              <a:ahLst/>
              <a:cxnLst/>
              <a:rect l="l" t="t" r="r" b="b"/>
              <a:pathLst>
                <a:path w="1947" h="2826" extrusionOk="0">
                  <a:moveTo>
                    <a:pt x="963" y="1"/>
                  </a:moveTo>
                  <a:cubicBezTo>
                    <a:pt x="440" y="1"/>
                    <a:pt x="0" y="629"/>
                    <a:pt x="0" y="1403"/>
                  </a:cubicBezTo>
                  <a:cubicBezTo>
                    <a:pt x="0" y="2177"/>
                    <a:pt x="440" y="2826"/>
                    <a:pt x="963" y="2826"/>
                  </a:cubicBezTo>
                  <a:cubicBezTo>
                    <a:pt x="1507" y="2826"/>
                    <a:pt x="1946" y="2177"/>
                    <a:pt x="1946" y="1403"/>
                  </a:cubicBezTo>
                  <a:cubicBezTo>
                    <a:pt x="1946" y="629"/>
                    <a:pt x="1507" y="1"/>
                    <a:pt x="9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2"/>
            <p:cNvSpPr/>
            <p:nvPr/>
          </p:nvSpPr>
          <p:spPr>
            <a:xfrm>
              <a:off x="4949600" y="2978575"/>
              <a:ext cx="48675" cy="70650"/>
            </a:xfrm>
            <a:custGeom>
              <a:avLst/>
              <a:gdLst/>
              <a:ahLst/>
              <a:cxnLst/>
              <a:rect l="l" t="t" r="r" b="b"/>
              <a:pathLst>
                <a:path w="1947" h="2826" extrusionOk="0">
                  <a:moveTo>
                    <a:pt x="963" y="1"/>
                  </a:moveTo>
                  <a:cubicBezTo>
                    <a:pt x="440" y="1"/>
                    <a:pt x="0" y="628"/>
                    <a:pt x="0" y="1403"/>
                  </a:cubicBezTo>
                  <a:cubicBezTo>
                    <a:pt x="0" y="2177"/>
                    <a:pt x="440" y="2825"/>
                    <a:pt x="963" y="2825"/>
                  </a:cubicBezTo>
                  <a:cubicBezTo>
                    <a:pt x="1507" y="2825"/>
                    <a:pt x="1946" y="2177"/>
                    <a:pt x="1946" y="1403"/>
                  </a:cubicBezTo>
                  <a:cubicBezTo>
                    <a:pt x="1946" y="628"/>
                    <a:pt x="1507" y="1"/>
                    <a:pt x="9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2"/>
            <p:cNvSpPr/>
            <p:nvPr/>
          </p:nvSpPr>
          <p:spPr>
            <a:xfrm>
              <a:off x="1720550" y="2352950"/>
              <a:ext cx="230725" cy="696275"/>
            </a:xfrm>
            <a:custGeom>
              <a:avLst/>
              <a:gdLst/>
              <a:ahLst/>
              <a:cxnLst/>
              <a:rect l="l" t="t" r="r" b="b"/>
              <a:pathLst>
                <a:path w="9229" h="27851" extrusionOk="0">
                  <a:moveTo>
                    <a:pt x="6152" y="1"/>
                  </a:moveTo>
                  <a:cubicBezTo>
                    <a:pt x="2763" y="1"/>
                    <a:pt x="1" y="6236"/>
                    <a:pt x="1" y="13915"/>
                  </a:cubicBezTo>
                  <a:cubicBezTo>
                    <a:pt x="1" y="21615"/>
                    <a:pt x="2763" y="27850"/>
                    <a:pt x="6152" y="27850"/>
                  </a:cubicBezTo>
                  <a:lnTo>
                    <a:pt x="9228" y="27850"/>
                  </a:lnTo>
                  <a:cubicBezTo>
                    <a:pt x="5838" y="27850"/>
                    <a:pt x="3077" y="21615"/>
                    <a:pt x="3077" y="13915"/>
                  </a:cubicBezTo>
                  <a:cubicBezTo>
                    <a:pt x="3077" y="6236"/>
                    <a:pt x="5838" y="1"/>
                    <a:pt x="922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2"/>
            <p:cNvSpPr/>
            <p:nvPr/>
          </p:nvSpPr>
          <p:spPr>
            <a:xfrm>
              <a:off x="1874350" y="2352950"/>
              <a:ext cx="231225" cy="696275"/>
            </a:xfrm>
            <a:custGeom>
              <a:avLst/>
              <a:gdLst/>
              <a:ahLst/>
              <a:cxnLst/>
              <a:rect l="l" t="t" r="r" b="b"/>
              <a:pathLst>
                <a:path w="9249" h="27851" extrusionOk="0">
                  <a:moveTo>
                    <a:pt x="6152" y="1"/>
                  </a:moveTo>
                  <a:cubicBezTo>
                    <a:pt x="2762" y="1"/>
                    <a:pt x="0" y="6236"/>
                    <a:pt x="0" y="13915"/>
                  </a:cubicBezTo>
                  <a:cubicBezTo>
                    <a:pt x="0" y="21615"/>
                    <a:pt x="2762" y="27850"/>
                    <a:pt x="6152" y="27850"/>
                  </a:cubicBezTo>
                  <a:lnTo>
                    <a:pt x="9249" y="27850"/>
                  </a:lnTo>
                  <a:cubicBezTo>
                    <a:pt x="5838" y="27850"/>
                    <a:pt x="3076" y="21615"/>
                    <a:pt x="3076" y="13915"/>
                  </a:cubicBezTo>
                  <a:cubicBezTo>
                    <a:pt x="3076" y="6236"/>
                    <a:pt x="5838" y="1"/>
                    <a:pt x="92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2"/>
            <p:cNvSpPr/>
            <p:nvPr/>
          </p:nvSpPr>
          <p:spPr>
            <a:xfrm>
              <a:off x="4408036" y="2610309"/>
              <a:ext cx="285848" cy="333099"/>
            </a:xfrm>
            <a:custGeom>
              <a:avLst/>
              <a:gdLst/>
              <a:ahLst/>
              <a:cxnLst/>
              <a:rect l="l" t="t" r="r" b="b"/>
              <a:pathLst>
                <a:path w="6089" h="8266" extrusionOk="0">
                  <a:moveTo>
                    <a:pt x="0" y="1"/>
                  </a:moveTo>
                  <a:lnTo>
                    <a:pt x="0" y="8266"/>
                  </a:lnTo>
                  <a:lnTo>
                    <a:pt x="3034" y="6634"/>
                  </a:lnTo>
                  <a:lnTo>
                    <a:pt x="6089" y="8266"/>
                  </a:lnTo>
                  <a:lnTo>
                    <a:pt x="60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2"/>
            <p:cNvSpPr/>
            <p:nvPr/>
          </p:nvSpPr>
          <p:spPr>
            <a:xfrm>
              <a:off x="1374800" y="3745425"/>
              <a:ext cx="1771725" cy="275175"/>
            </a:xfrm>
            <a:custGeom>
              <a:avLst/>
              <a:gdLst/>
              <a:ahLst/>
              <a:cxnLst/>
              <a:rect l="l" t="t" r="r" b="b"/>
              <a:pathLst>
                <a:path w="70869" h="11007" extrusionOk="0">
                  <a:moveTo>
                    <a:pt x="6026" y="1"/>
                  </a:moveTo>
                  <a:cubicBezTo>
                    <a:pt x="3055" y="1"/>
                    <a:pt x="586" y="4708"/>
                    <a:pt x="0" y="11006"/>
                  </a:cubicBezTo>
                  <a:lnTo>
                    <a:pt x="64843" y="11006"/>
                  </a:lnTo>
                  <a:cubicBezTo>
                    <a:pt x="65449" y="4708"/>
                    <a:pt x="67918" y="1"/>
                    <a:pt x="70869" y="1"/>
                  </a:cubicBezTo>
                  <a:close/>
                </a:path>
              </a:pathLst>
            </a:custGeom>
            <a:solidFill>
              <a:srgbClr val="B7B1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2"/>
            <p:cNvSpPr/>
            <p:nvPr/>
          </p:nvSpPr>
          <p:spPr>
            <a:xfrm>
              <a:off x="3146500" y="3745425"/>
              <a:ext cx="5250" cy="550"/>
            </a:xfrm>
            <a:custGeom>
              <a:avLst/>
              <a:gdLst/>
              <a:ahLst/>
              <a:cxnLst/>
              <a:rect l="l" t="t" r="r" b="b"/>
              <a:pathLst>
                <a:path w="210" h="22" extrusionOk="0">
                  <a:moveTo>
                    <a:pt x="1" y="1"/>
                  </a:moveTo>
                  <a:cubicBezTo>
                    <a:pt x="84" y="1"/>
                    <a:pt x="147" y="1"/>
                    <a:pt x="210" y="22"/>
                  </a:cubicBezTo>
                  <a:lnTo>
                    <a:pt x="210" y="1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2"/>
            <p:cNvSpPr/>
            <p:nvPr/>
          </p:nvSpPr>
          <p:spPr>
            <a:xfrm>
              <a:off x="3146500" y="4441650"/>
              <a:ext cx="5250" cy="25"/>
            </a:xfrm>
            <a:custGeom>
              <a:avLst/>
              <a:gdLst/>
              <a:ahLst/>
              <a:cxnLst/>
              <a:rect l="l" t="t" r="r" b="b"/>
              <a:pathLst>
                <a:path w="210" h="1" extrusionOk="0">
                  <a:moveTo>
                    <a:pt x="210" y="1"/>
                  </a:moveTo>
                  <a:cubicBezTo>
                    <a:pt x="147" y="1"/>
                    <a:pt x="84" y="1"/>
                    <a:pt x="1" y="1"/>
                  </a:cubicBezTo>
                  <a:lnTo>
                    <a:pt x="210" y="1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2"/>
            <p:cNvSpPr/>
            <p:nvPr/>
          </p:nvSpPr>
          <p:spPr>
            <a:xfrm>
              <a:off x="3187825" y="3049200"/>
              <a:ext cx="1326575" cy="70625"/>
            </a:xfrm>
            <a:custGeom>
              <a:avLst/>
              <a:gdLst/>
              <a:ahLst/>
              <a:cxnLst/>
              <a:rect l="l" t="t" r="r" b="b"/>
              <a:pathLst>
                <a:path w="53063" h="2825" extrusionOk="0">
                  <a:moveTo>
                    <a:pt x="1" y="0"/>
                  </a:moveTo>
                  <a:lnTo>
                    <a:pt x="1" y="2825"/>
                  </a:lnTo>
                  <a:lnTo>
                    <a:pt x="52079" y="2825"/>
                  </a:lnTo>
                  <a:cubicBezTo>
                    <a:pt x="52623" y="2825"/>
                    <a:pt x="53042" y="2197"/>
                    <a:pt x="53042" y="1402"/>
                  </a:cubicBezTo>
                  <a:cubicBezTo>
                    <a:pt x="53063" y="628"/>
                    <a:pt x="52623" y="0"/>
                    <a:pt x="52079" y="0"/>
                  </a:cubicBezTo>
                  <a:close/>
                </a:path>
              </a:pathLst>
            </a:custGeom>
            <a:solidFill>
              <a:srgbClr val="9B74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2"/>
            <p:cNvSpPr/>
            <p:nvPr/>
          </p:nvSpPr>
          <p:spPr>
            <a:xfrm>
              <a:off x="3215550" y="3119825"/>
              <a:ext cx="1215175" cy="160075"/>
            </a:xfrm>
            <a:custGeom>
              <a:avLst/>
              <a:gdLst/>
              <a:ahLst/>
              <a:cxnLst/>
              <a:rect l="l" t="t" r="r" b="b"/>
              <a:pathLst>
                <a:path w="48607" h="6403" extrusionOk="0">
                  <a:moveTo>
                    <a:pt x="2135" y="0"/>
                  </a:moveTo>
                  <a:cubicBezTo>
                    <a:pt x="1193" y="0"/>
                    <a:pt x="377" y="2636"/>
                    <a:pt x="0" y="6403"/>
                  </a:cubicBezTo>
                  <a:lnTo>
                    <a:pt x="46472" y="6403"/>
                  </a:lnTo>
                  <a:cubicBezTo>
                    <a:pt x="46848" y="2615"/>
                    <a:pt x="47664" y="0"/>
                    <a:pt x="48606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2"/>
            <p:cNvSpPr/>
            <p:nvPr/>
          </p:nvSpPr>
          <p:spPr>
            <a:xfrm>
              <a:off x="2015050" y="4261200"/>
              <a:ext cx="1859625" cy="347875"/>
            </a:xfrm>
            <a:custGeom>
              <a:avLst/>
              <a:gdLst/>
              <a:ahLst/>
              <a:cxnLst/>
              <a:rect l="l" t="t" r="r" b="b"/>
              <a:pathLst>
                <a:path w="74385" h="13915" extrusionOk="0">
                  <a:moveTo>
                    <a:pt x="74280" y="0"/>
                  </a:moveTo>
                  <a:lnTo>
                    <a:pt x="4060" y="7407"/>
                  </a:lnTo>
                  <a:cubicBezTo>
                    <a:pt x="2679" y="7491"/>
                    <a:pt x="1507" y="8370"/>
                    <a:pt x="1068" y="9688"/>
                  </a:cubicBezTo>
                  <a:lnTo>
                    <a:pt x="168" y="12262"/>
                  </a:lnTo>
                  <a:cubicBezTo>
                    <a:pt x="1" y="12743"/>
                    <a:pt x="147" y="13266"/>
                    <a:pt x="524" y="13601"/>
                  </a:cubicBezTo>
                  <a:cubicBezTo>
                    <a:pt x="754" y="13810"/>
                    <a:pt x="1047" y="13915"/>
                    <a:pt x="1340" y="13915"/>
                  </a:cubicBezTo>
                  <a:cubicBezTo>
                    <a:pt x="1528" y="13915"/>
                    <a:pt x="1717" y="13873"/>
                    <a:pt x="1905" y="13789"/>
                  </a:cubicBezTo>
                  <a:cubicBezTo>
                    <a:pt x="3328" y="13078"/>
                    <a:pt x="5713" y="11466"/>
                    <a:pt x="6131" y="8370"/>
                  </a:cubicBezTo>
                  <a:lnTo>
                    <a:pt x="74384" y="1172"/>
                  </a:lnTo>
                  <a:lnTo>
                    <a:pt x="742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2"/>
            <p:cNvSpPr/>
            <p:nvPr/>
          </p:nvSpPr>
          <p:spPr>
            <a:xfrm>
              <a:off x="2205975" y="4261200"/>
              <a:ext cx="1859625" cy="347875"/>
            </a:xfrm>
            <a:custGeom>
              <a:avLst/>
              <a:gdLst/>
              <a:ahLst/>
              <a:cxnLst/>
              <a:rect l="l" t="t" r="r" b="b"/>
              <a:pathLst>
                <a:path w="74385" h="13915" extrusionOk="0">
                  <a:moveTo>
                    <a:pt x="126" y="0"/>
                  </a:moveTo>
                  <a:lnTo>
                    <a:pt x="1" y="1172"/>
                  </a:lnTo>
                  <a:lnTo>
                    <a:pt x="68254" y="8370"/>
                  </a:lnTo>
                  <a:cubicBezTo>
                    <a:pt x="68672" y="11466"/>
                    <a:pt x="71058" y="13078"/>
                    <a:pt x="72480" y="13789"/>
                  </a:cubicBezTo>
                  <a:cubicBezTo>
                    <a:pt x="72669" y="13873"/>
                    <a:pt x="72857" y="13915"/>
                    <a:pt x="73045" y="13915"/>
                  </a:cubicBezTo>
                  <a:cubicBezTo>
                    <a:pt x="73338" y="13915"/>
                    <a:pt x="73631" y="13810"/>
                    <a:pt x="73861" y="13601"/>
                  </a:cubicBezTo>
                  <a:cubicBezTo>
                    <a:pt x="74238" y="13266"/>
                    <a:pt x="74384" y="12743"/>
                    <a:pt x="74217" y="12262"/>
                  </a:cubicBezTo>
                  <a:lnTo>
                    <a:pt x="73317" y="9688"/>
                  </a:lnTo>
                  <a:cubicBezTo>
                    <a:pt x="72878" y="8370"/>
                    <a:pt x="71706" y="7491"/>
                    <a:pt x="70325" y="7407"/>
                  </a:cubicBezTo>
                  <a:lnTo>
                    <a:pt x="126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2"/>
            <p:cNvSpPr/>
            <p:nvPr/>
          </p:nvSpPr>
          <p:spPr>
            <a:xfrm>
              <a:off x="3119300" y="4282875"/>
              <a:ext cx="42925" cy="78025"/>
            </a:xfrm>
            <a:custGeom>
              <a:avLst/>
              <a:gdLst/>
              <a:ahLst/>
              <a:cxnLst/>
              <a:rect l="l" t="t" r="r" b="b"/>
              <a:pathLst>
                <a:path w="1717" h="3121" extrusionOk="0">
                  <a:moveTo>
                    <a:pt x="537" y="1"/>
                  </a:moveTo>
                  <a:cubicBezTo>
                    <a:pt x="511" y="1"/>
                    <a:pt x="485" y="4"/>
                    <a:pt x="461" y="12"/>
                  </a:cubicBezTo>
                  <a:cubicBezTo>
                    <a:pt x="105" y="96"/>
                    <a:pt x="1" y="870"/>
                    <a:pt x="231" y="1728"/>
                  </a:cubicBezTo>
                  <a:cubicBezTo>
                    <a:pt x="425" y="2523"/>
                    <a:pt x="852" y="3120"/>
                    <a:pt x="1197" y="3120"/>
                  </a:cubicBezTo>
                  <a:cubicBezTo>
                    <a:pt x="1224" y="3120"/>
                    <a:pt x="1251" y="3116"/>
                    <a:pt x="1277" y="3109"/>
                  </a:cubicBezTo>
                  <a:cubicBezTo>
                    <a:pt x="1612" y="3025"/>
                    <a:pt x="1716" y="2251"/>
                    <a:pt x="1486" y="1393"/>
                  </a:cubicBezTo>
                  <a:cubicBezTo>
                    <a:pt x="1292" y="598"/>
                    <a:pt x="865" y="1"/>
                    <a:pt x="537" y="1"/>
                  </a:cubicBezTo>
                  <a:close/>
                </a:path>
              </a:pathLst>
            </a:custGeom>
            <a:solidFill>
              <a:srgbClr val="FFEC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2"/>
            <p:cNvSpPr/>
            <p:nvPr/>
          </p:nvSpPr>
          <p:spPr>
            <a:xfrm>
              <a:off x="2918425" y="4282875"/>
              <a:ext cx="42925" cy="78025"/>
            </a:xfrm>
            <a:custGeom>
              <a:avLst/>
              <a:gdLst/>
              <a:ahLst/>
              <a:cxnLst/>
              <a:rect l="l" t="t" r="r" b="b"/>
              <a:pathLst>
                <a:path w="1717" h="3121" extrusionOk="0">
                  <a:moveTo>
                    <a:pt x="1197" y="1"/>
                  </a:moveTo>
                  <a:cubicBezTo>
                    <a:pt x="852" y="1"/>
                    <a:pt x="425" y="598"/>
                    <a:pt x="231" y="1393"/>
                  </a:cubicBezTo>
                  <a:cubicBezTo>
                    <a:pt x="1" y="2251"/>
                    <a:pt x="105" y="3025"/>
                    <a:pt x="461" y="3109"/>
                  </a:cubicBezTo>
                  <a:cubicBezTo>
                    <a:pt x="486" y="3116"/>
                    <a:pt x="511" y="3120"/>
                    <a:pt x="537" y="3120"/>
                  </a:cubicBezTo>
                  <a:cubicBezTo>
                    <a:pt x="865" y="3120"/>
                    <a:pt x="1293" y="2523"/>
                    <a:pt x="1486" y="1728"/>
                  </a:cubicBezTo>
                  <a:cubicBezTo>
                    <a:pt x="1717" y="870"/>
                    <a:pt x="1612" y="96"/>
                    <a:pt x="1277" y="12"/>
                  </a:cubicBezTo>
                  <a:cubicBezTo>
                    <a:pt x="1251" y="4"/>
                    <a:pt x="1224" y="1"/>
                    <a:pt x="1197" y="1"/>
                  </a:cubicBezTo>
                  <a:close/>
                </a:path>
              </a:pathLst>
            </a:custGeom>
            <a:solidFill>
              <a:srgbClr val="FFEC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2"/>
            <p:cNvSpPr/>
            <p:nvPr/>
          </p:nvSpPr>
          <p:spPr>
            <a:xfrm>
              <a:off x="2902750" y="4179075"/>
              <a:ext cx="275150" cy="182575"/>
            </a:xfrm>
            <a:custGeom>
              <a:avLst/>
              <a:gdLst/>
              <a:ahLst/>
              <a:cxnLst/>
              <a:rect l="l" t="t" r="r" b="b"/>
              <a:pathLst>
                <a:path w="11006" h="7303" extrusionOk="0">
                  <a:moveTo>
                    <a:pt x="5503" y="0"/>
                  </a:moveTo>
                  <a:cubicBezTo>
                    <a:pt x="4080" y="0"/>
                    <a:pt x="2909" y="482"/>
                    <a:pt x="2009" y="1423"/>
                  </a:cubicBezTo>
                  <a:cubicBezTo>
                    <a:pt x="0" y="3515"/>
                    <a:pt x="147" y="7156"/>
                    <a:pt x="147" y="7303"/>
                  </a:cubicBezTo>
                  <a:lnTo>
                    <a:pt x="1339" y="7261"/>
                  </a:lnTo>
                  <a:cubicBezTo>
                    <a:pt x="1318" y="7219"/>
                    <a:pt x="1214" y="3955"/>
                    <a:pt x="2867" y="2239"/>
                  </a:cubicBezTo>
                  <a:cubicBezTo>
                    <a:pt x="3536" y="1528"/>
                    <a:pt x="4394" y="1172"/>
                    <a:pt x="5503" y="1172"/>
                  </a:cubicBezTo>
                  <a:cubicBezTo>
                    <a:pt x="6612" y="1172"/>
                    <a:pt x="7470" y="1528"/>
                    <a:pt x="8160" y="2239"/>
                  </a:cubicBezTo>
                  <a:cubicBezTo>
                    <a:pt x="9813" y="3955"/>
                    <a:pt x="9688" y="7219"/>
                    <a:pt x="9688" y="7261"/>
                  </a:cubicBezTo>
                  <a:lnTo>
                    <a:pt x="10860" y="7303"/>
                  </a:lnTo>
                  <a:cubicBezTo>
                    <a:pt x="10860" y="7156"/>
                    <a:pt x="11006" y="3515"/>
                    <a:pt x="9018" y="1423"/>
                  </a:cubicBezTo>
                  <a:cubicBezTo>
                    <a:pt x="8119" y="482"/>
                    <a:pt x="6926" y="0"/>
                    <a:pt x="550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2"/>
            <p:cNvSpPr/>
            <p:nvPr/>
          </p:nvSpPr>
          <p:spPr>
            <a:xfrm>
              <a:off x="2207550" y="3913875"/>
              <a:ext cx="723475" cy="723975"/>
            </a:xfrm>
            <a:custGeom>
              <a:avLst/>
              <a:gdLst/>
              <a:ahLst/>
              <a:cxnLst/>
              <a:rect l="l" t="t" r="r" b="b"/>
              <a:pathLst>
                <a:path w="28939" h="28959" extrusionOk="0">
                  <a:moveTo>
                    <a:pt x="14459" y="0"/>
                  </a:moveTo>
                  <a:cubicBezTo>
                    <a:pt x="6466" y="0"/>
                    <a:pt x="1" y="6486"/>
                    <a:pt x="1" y="14479"/>
                  </a:cubicBezTo>
                  <a:cubicBezTo>
                    <a:pt x="1" y="22472"/>
                    <a:pt x="6466" y="28958"/>
                    <a:pt x="14459" y="28958"/>
                  </a:cubicBezTo>
                  <a:cubicBezTo>
                    <a:pt x="22473" y="28958"/>
                    <a:pt x="28938" y="22472"/>
                    <a:pt x="28938" y="14479"/>
                  </a:cubicBezTo>
                  <a:cubicBezTo>
                    <a:pt x="28938" y="6486"/>
                    <a:pt x="22473" y="0"/>
                    <a:pt x="144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2"/>
            <p:cNvSpPr/>
            <p:nvPr/>
          </p:nvSpPr>
          <p:spPr>
            <a:xfrm>
              <a:off x="2207550" y="3914350"/>
              <a:ext cx="458250" cy="457775"/>
            </a:xfrm>
            <a:custGeom>
              <a:avLst/>
              <a:gdLst/>
              <a:ahLst/>
              <a:cxnLst/>
              <a:rect l="l" t="t" r="r" b="b"/>
              <a:pathLst>
                <a:path w="18330" h="18311" extrusionOk="0">
                  <a:moveTo>
                    <a:pt x="14661" y="0"/>
                  </a:moveTo>
                  <a:cubicBezTo>
                    <a:pt x="14594" y="0"/>
                    <a:pt x="14526" y="1"/>
                    <a:pt x="14459" y="2"/>
                  </a:cubicBezTo>
                  <a:cubicBezTo>
                    <a:pt x="13999" y="2"/>
                    <a:pt x="13559" y="23"/>
                    <a:pt x="13099" y="65"/>
                  </a:cubicBezTo>
                  <a:lnTo>
                    <a:pt x="63" y="13100"/>
                  </a:lnTo>
                  <a:cubicBezTo>
                    <a:pt x="22" y="13540"/>
                    <a:pt x="1" y="14000"/>
                    <a:pt x="1" y="14460"/>
                  </a:cubicBezTo>
                  <a:cubicBezTo>
                    <a:pt x="1" y="15799"/>
                    <a:pt x="168" y="17097"/>
                    <a:pt x="503" y="18310"/>
                  </a:cubicBezTo>
                  <a:lnTo>
                    <a:pt x="18330" y="504"/>
                  </a:lnTo>
                  <a:cubicBezTo>
                    <a:pt x="17157" y="186"/>
                    <a:pt x="15929" y="0"/>
                    <a:pt x="14661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2"/>
            <p:cNvSpPr/>
            <p:nvPr/>
          </p:nvSpPr>
          <p:spPr>
            <a:xfrm>
              <a:off x="2239475" y="3946300"/>
              <a:ext cx="526250" cy="526250"/>
            </a:xfrm>
            <a:custGeom>
              <a:avLst/>
              <a:gdLst/>
              <a:ahLst/>
              <a:cxnLst/>
              <a:rect l="l" t="t" r="r" b="b"/>
              <a:pathLst>
                <a:path w="21050" h="21050" extrusionOk="0">
                  <a:moveTo>
                    <a:pt x="19166" y="0"/>
                  </a:moveTo>
                  <a:lnTo>
                    <a:pt x="0" y="19166"/>
                  </a:lnTo>
                  <a:cubicBezTo>
                    <a:pt x="293" y="19815"/>
                    <a:pt x="649" y="20443"/>
                    <a:pt x="1025" y="21049"/>
                  </a:cubicBezTo>
                  <a:lnTo>
                    <a:pt x="21049" y="1026"/>
                  </a:lnTo>
                  <a:cubicBezTo>
                    <a:pt x="20463" y="649"/>
                    <a:pt x="19836" y="293"/>
                    <a:pt x="1916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2"/>
            <p:cNvSpPr/>
            <p:nvPr/>
          </p:nvSpPr>
          <p:spPr>
            <a:xfrm>
              <a:off x="2192375" y="3899225"/>
              <a:ext cx="753800" cy="753275"/>
            </a:xfrm>
            <a:custGeom>
              <a:avLst/>
              <a:gdLst/>
              <a:ahLst/>
              <a:cxnLst/>
              <a:rect l="l" t="t" r="r" b="b"/>
              <a:pathLst>
                <a:path w="30152" h="30131" extrusionOk="0">
                  <a:moveTo>
                    <a:pt x="15087" y="1193"/>
                  </a:moveTo>
                  <a:cubicBezTo>
                    <a:pt x="22745" y="1193"/>
                    <a:pt x="28959" y="7407"/>
                    <a:pt x="28959" y="15065"/>
                  </a:cubicBezTo>
                  <a:cubicBezTo>
                    <a:pt x="28959" y="22723"/>
                    <a:pt x="22745" y="28958"/>
                    <a:pt x="15087" y="28958"/>
                  </a:cubicBezTo>
                  <a:cubicBezTo>
                    <a:pt x="7429" y="28958"/>
                    <a:pt x="1194" y="22723"/>
                    <a:pt x="1194" y="15065"/>
                  </a:cubicBezTo>
                  <a:cubicBezTo>
                    <a:pt x="1194" y="7407"/>
                    <a:pt x="7408" y="1193"/>
                    <a:pt x="15087" y="1193"/>
                  </a:cubicBezTo>
                  <a:close/>
                  <a:moveTo>
                    <a:pt x="15087" y="0"/>
                  </a:moveTo>
                  <a:cubicBezTo>
                    <a:pt x="6759" y="0"/>
                    <a:pt x="1" y="6759"/>
                    <a:pt x="1" y="15065"/>
                  </a:cubicBezTo>
                  <a:cubicBezTo>
                    <a:pt x="1" y="23372"/>
                    <a:pt x="6759" y="30130"/>
                    <a:pt x="15087" y="30130"/>
                  </a:cubicBezTo>
                  <a:cubicBezTo>
                    <a:pt x="23394" y="30130"/>
                    <a:pt x="30152" y="23372"/>
                    <a:pt x="30152" y="15065"/>
                  </a:cubicBezTo>
                  <a:cubicBezTo>
                    <a:pt x="30152" y="6759"/>
                    <a:pt x="23394" y="0"/>
                    <a:pt x="1508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42"/>
            <p:cNvSpPr/>
            <p:nvPr/>
          </p:nvSpPr>
          <p:spPr>
            <a:xfrm>
              <a:off x="3149650" y="3913875"/>
              <a:ext cx="723450" cy="723975"/>
            </a:xfrm>
            <a:custGeom>
              <a:avLst/>
              <a:gdLst/>
              <a:ahLst/>
              <a:cxnLst/>
              <a:rect l="l" t="t" r="r" b="b"/>
              <a:pathLst>
                <a:path w="28938" h="28959" extrusionOk="0">
                  <a:moveTo>
                    <a:pt x="14479" y="0"/>
                  </a:moveTo>
                  <a:cubicBezTo>
                    <a:pt x="6466" y="0"/>
                    <a:pt x="0" y="6486"/>
                    <a:pt x="0" y="14479"/>
                  </a:cubicBezTo>
                  <a:cubicBezTo>
                    <a:pt x="0" y="22472"/>
                    <a:pt x="6466" y="28958"/>
                    <a:pt x="14479" y="28958"/>
                  </a:cubicBezTo>
                  <a:cubicBezTo>
                    <a:pt x="22472" y="28958"/>
                    <a:pt x="28937" y="22472"/>
                    <a:pt x="28937" y="14479"/>
                  </a:cubicBezTo>
                  <a:cubicBezTo>
                    <a:pt x="28937" y="6486"/>
                    <a:pt x="22472" y="0"/>
                    <a:pt x="144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42"/>
            <p:cNvSpPr/>
            <p:nvPr/>
          </p:nvSpPr>
          <p:spPr>
            <a:xfrm>
              <a:off x="3149125" y="3914350"/>
              <a:ext cx="458775" cy="457775"/>
            </a:xfrm>
            <a:custGeom>
              <a:avLst/>
              <a:gdLst/>
              <a:ahLst/>
              <a:cxnLst/>
              <a:rect l="l" t="t" r="r" b="b"/>
              <a:pathLst>
                <a:path w="18351" h="18311" extrusionOk="0">
                  <a:moveTo>
                    <a:pt x="14681" y="0"/>
                  </a:moveTo>
                  <a:cubicBezTo>
                    <a:pt x="14614" y="0"/>
                    <a:pt x="14547" y="1"/>
                    <a:pt x="14479" y="2"/>
                  </a:cubicBezTo>
                  <a:cubicBezTo>
                    <a:pt x="14019" y="2"/>
                    <a:pt x="13580" y="23"/>
                    <a:pt x="13119" y="65"/>
                  </a:cubicBezTo>
                  <a:lnTo>
                    <a:pt x="84" y="13100"/>
                  </a:lnTo>
                  <a:cubicBezTo>
                    <a:pt x="21" y="13540"/>
                    <a:pt x="0" y="14000"/>
                    <a:pt x="0" y="14460"/>
                  </a:cubicBezTo>
                  <a:cubicBezTo>
                    <a:pt x="0" y="15799"/>
                    <a:pt x="189" y="17097"/>
                    <a:pt x="523" y="18310"/>
                  </a:cubicBezTo>
                  <a:lnTo>
                    <a:pt x="18350" y="504"/>
                  </a:lnTo>
                  <a:cubicBezTo>
                    <a:pt x="17178" y="186"/>
                    <a:pt x="15949" y="0"/>
                    <a:pt x="14681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42"/>
            <p:cNvSpPr/>
            <p:nvPr/>
          </p:nvSpPr>
          <p:spPr>
            <a:xfrm>
              <a:off x="3181550" y="3946300"/>
              <a:ext cx="526250" cy="526250"/>
            </a:xfrm>
            <a:custGeom>
              <a:avLst/>
              <a:gdLst/>
              <a:ahLst/>
              <a:cxnLst/>
              <a:rect l="l" t="t" r="r" b="b"/>
              <a:pathLst>
                <a:path w="21050" h="21050" extrusionOk="0">
                  <a:moveTo>
                    <a:pt x="19166" y="0"/>
                  </a:moveTo>
                  <a:lnTo>
                    <a:pt x="0" y="19166"/>
                  </a:lnTo>
                  <a:cubicBezTo>
                    <a:pt x="293" y="19815"/>
                    <a:pt x="649" y="20443"/>
                    <a:pt x="1047" y="21049"/>
                  </a:cubicBezTo>
                  <a:lnTo>
                    <a:pt x="21050" y="1026"/>
                  </a:lnTo>
                  <a:cubicBezTo>
                    <a:pt x="20464" y="649"/>
                    <a:pt x="19836" y="293"/>
                    <a:pt x="19166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42"/>
            <p:cNvSpPr/>
            <p:nvPr/>
          </p:nvSpPr>
          <p:spPr>
            <a:xfrm>
              <a:off x="3134475" y="3899225"/>
              <a:ext cx="753800" cy="753275"/>
            </a:xfrm>
            <a:custGeom>
              <a:avLst/>
              <a:gdLst/>
              <a:ahLst/>
              <a:cxnLst/>
              <a:rect l="l" t="t" r="r" b="b"/>
              <a:pathLst>
                <a:path w="30152" h="30131" extrusionOk="0">
                  <a:moveTo>
                    <a:pt x="15086" y="1193"/>
                  </a:moveTo>
                  <a:cubicBezTo>
                    <a:pt x="22744" y="1193"/>
                    <a:pt x="28959" y="7407"/>
                    <a:pt x="28959" y="15065"/>
                  </a:cubicBezTo>
                  <a:cubicBezTo>
                    <a:pt x="28959" y="22723"/>
                    <a:pt x="22744" y="28958"/>
                    <a:pt x="15086" y="28958"/>
                  </a:cubicBezTo>
                  <a:cubicBezTo>
                    <a:pt x="7428" y="28958"/>
                    <a:pt x="1193" y="22723"/>
                    <a:pt x="1193" y="15065"/>
                  </a:cubicBezTo>
                  <a:cubicBezTo>
                    <a:pt x="1193" y="7407"/>
                    <a:pt x="7428" y="1193"/>
                    <a:pt x="15086" y="1193"/>
                  </a:cubicBezTo>
                  <a:close/>
                  <a:moveTo>
                    <a:pt x="15086" y="0"/>
                  </a:moveTo>
                  <a:cubicBezTo>
                    <a:pt x="6759" y="0"/>
                    <a:pt x="0" y="6759"/>
                    <a:pt x="0" y="15065"/>
                  </a:cubicBezTo>
                  <a:cubicBezTo>
                    <a:pt x="0" y="23372"/>
                    <a:pt x="6759" y="30130"/>
                    <a:pt x="15086" y="30130"/>
                  </a:cubicBezTo>
                  <a:cubicBezTo>
                    <a:pt x="23393" y="30130"/>
                    <a:pt x="30151" y="23372"/>
                    <a:pt x="30151" y="15065"/>
                  </a:cubicBezTo>
                  <a:cubicBezTo>
                    <a:pt x="30151" y="6759"/>
                    <a:pt x="23393" y="0"/>
                    <a:pt x="1508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42"/>
            <p:cNvSpPr/>
            <p:nvPr/>
          </p:nvSpPr>
          <p:spPr>
            <a:xfrm>
              <a:off x="2167800" y="4241325"/>
              <a:ext cx="53900" cy="69600"/>
            </a:xfrm>
            <a:custGeom>
              <a:avLst/>
              <a:gdLst/>
              <a:ahLst/>
              <a:cxnLst/>
              <a:rect l="l" t="t" r="r" b="b"/>
              <a:pathLst>
                <a:path w="2156" h="2784" extrusionOk="0">
                  <a:moveTo>
                    <a:pt x="1381" y="0"/>
                  </a:moveTo>
                  <a:cubicBezTo>
                    <a:pt x="607" y="0"/>
                    <a:pt x="0" y="628"/>
                    <a:pt x="0" y="1381"/>
                  </a:cubicBezTo>
                  <a:cubicBezTo>
                    <a:pt x="0" y="2155"/>
                    <a:pt x="607" y="2783"/>
                    <a:pt x="1381" y="2783"/>
                  </a:cubicBezTo>
                  <a:cubicBezTo>
                    <a:pt x="2156" y="2783"/>
                    <a:pt x="1381" y="2155"/>
                    <a:pt x="1381" y="1381"/>
                  </a:cubicBezTo>
                  <a:cubicBezTo>
                    <a:pt x="1381" y="628"/>
                    <a:pt x="2156" y="0"/>
                    <a:pt x="138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42"/>
            <p:cNvSpPr/>
            <p:nvPr/>
          </p:nvSpPr>
          <p:spPr>
            <a:xfrm>
              <a:off x="3858950" y="4241325"/>
              <a:ext cx="53900" cy="69600"/>
            </a:xfrm>
            <a:custGeom>
              <a:avLst/>
              <a:gdLst/>
              <a:ahLst/>
              <a:cxnLst/>
              <a:rect l="l" t="t" r="r" b="b"/>
              <a:pathLst>
                <a:path w="2156" h="2784" extrusionOk="0">
                  <a:moveTo>
                    <a:pt x="775" y="0"/>
                  </a:moveTo>
                  <a:cubicBezTo>
                    <a:pt x="1" y="0"/>
                    <a:pt x="775" y="628"/>
                    <a:pt x="775" y="1381"/>
                  </a:cubicBezTo>
                  <a:cubicBezTo>
                    <a:pt x="775" y="2155"/>
                    <a:pt x="1" y="2783"/>
                    <a:pt x="775" y="2783"/>
                  </a:cubicBezTo>
                  <a:cubicBezTo>
                    <a:pt x="1549" y="2783"/>
                    <a:pt x="2156" y="2155"/>
                    <a:pt x="2156" y="1381"/>
                  </a:cubicBezTo>
                  <a:cubicBezTo>
                    <a:pt x="2156" y="628"/>
                    <a:pt x="1549" y="0"/>
                    <a:pt x="775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4" name="Google Shape;494;p42"/>
          <p:cNvSpPr/>
          <p:nvPr/>
        </p:nvSpPr>
        <p:spPr>
          <a:xfrm>
            <a:off x="796907" y="2141070"/>
            <a:ext cx="292121" cy="292121"/>
          </a:xfrm>
          <a:custGeom>
            <a:avLst/>
            <a:gdLst/>
            <a:ahLst/>
            <a:cxnLst/>
            <a:rect l="l" t="t" r="r" b="b"/>
            <a:pathLst>
              <a:path w="7994" h="7994" extrusionOk="0">
                <a:moveTo>
                  <a:pt x="3997" y="0"/>
                </a:moveTo>
                <a:cubicBezTo>
                  <a:pt x="3537" y="0"/>
                  <a:pt x="3160" y="377"/>
                  <a:pt x="3160" y="837"/>
                </a:cubicBezTo>
                <a:lnTo>
                  <a:pt x="3160" y="3160"/>
                </a:lnTo>
                <a:lnTo>
                  <a:pt x="858" y="3160"/>
                </a:lnTo>
                <a:cubicBezTo>
                  <a:pt x="377" y="3160"/>
                  <a:pt x="1" y="3536"/>
                  <a:pt x="1" y="3997"/>
                </a:cubicBezTo>
                <a:cubicBezTo>
                  <a:pt x="1" y="4457"/>
                  <a:pt x="377" y="4834"/>
                  <a:pt x="858" y="4834"/>
                </a:cubicBezTo>
                <a:lnTo>
                  <a:pt x="3160" y="4834"/>
                </a:lnTo>
                <a:lnTo>
                  <a:pt x="3160" y="7156"/>
                </a:lnTo>
                <a:cubicBezTo>
                  <a:pt x="3160" y="7617"/>
                  <a:pt x="3537" y="7993"/>
                  <a:pt x="3997" y="7993"/>
                </a:cubicBezTo>
                <a:cubicBezTo>
                  <a:pt x="4457" y="7993"/>
                  <a:pt x="4855" y="7617"/>
                  <a:pt x="4855" y="7156"/>
                </a:cubicBezTo>
                <a:lnTo>
                  <a:pt x="4855" y="4834"/>
                </a:lnTo>
                <a:lnTo>
                  <a:pt x="7156" y="4834"/>
                </a:lnTo>
                <a:cubicBezTo>
                  <a:pt x="7617" y="4834"/>
                  <a:pt x="7993" y="4457"/>
                  <a:pt x="7993" y="3997"/>
                </a:cubicBezTo>
                <a:cubicBezTo>
                  <a:pt x="7993" y="3536"/>
                  <a:pt x="7617" y="3160"/>
                  <a:pt x="7156" y="3160"/>
                </a:cubicBezTo>
                <a:lnTo>
                  <a:pt x="4855" y="3160"/>
                </a:lnTo>
                <a:lnTo>
                  <a:pt x="4855" y="837"/>
                </a:lnTo>
                <a:cubicBezTo>
                  <a:pt x="4855" y="377"/>
                  <a:pt x="4457" y="0"/>
                  <a:pt x="3997" y="0"/>
                </a:cubicBezTo>
                <a:close/>
              </a:path>
            </a:pathLst>
          </a:custGeom>
          <a:solidFill>
            <a:srgbClr val="F4EF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42"/>
          <p:cNvSpPr/>
          <p:nvPr/>
        </p:nvSpPr>
        <p:spPr>
          <a:xfrm>
            <a:off x="4571993" y="3700574"/>
            <a:ext cx="353398" cy="353314"/>
          </a:xfrm>
          <a:custGeom>
            <a:avLst/>
            <a:gdLst/>
            <a:ahLst/>
            <a:cxnLst/>
            <a:rect l="l" t="t" r="r" b="b"/>
            <a:pathLst>
              <a:path w="2931" h="2930" extrusionOk="0">
                <a:moveTo>
                  <a:pt x="1466" y="0"/>
                </a:moveTo>
                <a:cubicBezTo>
                  <a:pt x="1298" y="0"/>
                  <a:pt x="1152" y="147"/>
                  <a:pt x="1152" y="314"/>
                </a:cubicBezTo>
                <a:lnTo>
                  <a:pt x="1152" y="1172"/>
                </a:lnTo>
                <a:lnTo>
                  <a:pt x="315" y="1172"/>
                </a:lnTo>
                <a:cubicBezTo>
                  <a:pt x="147" y="1172"/>
                  <a:pt x="1" y="1298"/>
                  <a:pt x="1" y="1465"/>
                </a:cubicBezTo>
                <a:cubicBezTo>
                  <a:pt x="1" y="1632"/>
                  <a:pt x="147" y="1779"/>
                  <a:pt x="315" y="1779"/>
                </a:cubicBezTo>
                <a:lnTo>
                  <a:pt x="1152" y="1779"/>
                </a:lnTo>
                <a:lnTo>
                  <a:pt x="1152" y="2637"/>
                </a:lnTo>
                <a:cubicBezTo>
                  <a:pt x="1152" y="2804"/>
                  <a:pt x="1298" y="2930"/>
                  <a:pt x="1466" y="2930"/>
                </a:cubicBezTo>
                <a:cubicBezTo>
                  <a:pt x="1633" y="2930"/>
                  <a:pt x="1779" y="2804"/>
                  <a:pt x="1779" y="2637"/>
                </a:cubicBezTo>
                <a:lnTo>
                  <a:pt x="1779" y="1779"/>
                </a:lnTo>
                <a:lnTo>
                  <a:pt x="2616" y="1779"/>
                </a:lnTo>
                <a:cubicBezTo>
                  <a:pt x="2805" y="1779"/>
                  <a:pt x="2930" y="1632"/>
                  <a:pt x="2930" y="1465"/>
                </a:cubicBezTo>
                <a:cubicBezTo>
                  <a:pt x="2930" y="1298"/>
                  <a:pt x="2805" y="1172"/>
                  <a:pt x="2616" y="1172"/>
                </a:cubicBezTo>
                <a:lnTo>
                  <a:pt x="1779" y="1172"/>
                </a:lnTo>
                <a:lnTo>
                  <a:pt x="1779" y="314"/>
                </a:lnTo>
                <a:cubicBezTo>
                  <a:pt x="1779" y="147"/>
                  <a:pt x="1633" y="0"/>
                  <a:pt x="1466" y="0"/>
                </a:cubicBezTo>
                <a:close/>
              </a:path>
            </a:pathLst>
          </a:custGeom>
          <a:solidFill>
            <a:srgbClr val="F4EF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42"/>
          <p:cNvSpPr/>
          <p:nvPr/>
        </p:nvSpPr>
        <p:spPr>
          <a:xfrm>
            <a:off x="2175680" y="1288146"/>
            <a:ext cx="577253" cy="577221"/>
          </a:xfrm>
          <a:custGeom>
            <a:avLst/>
            <a:gdLst/>
            <a:ahLst/>
            <a:cxnLst/>
            <a:rect l="l" t="t" r="r" b="b"/>
            <a:pathLst>
              <a:path w="4207" h="4207" extrusionOk="0">
                <a:moveTo>
                  <a:pt x="2093" y="1"/>
                </a:moveTo>
                <a:cubicBezTo>
                  <a:pt x="1863" y="1"/>
                  <a:pt x="1654" y="210"/>
                  <a:pt x="1654" y="440"/>
                </a:cubicBezTo>
                <a:lnTo>
                  <a:pt x="1654" y="1675"/>
                </a:lnTo>
                <a:lnTo>
                  <a:pt x="440" y="1675"/>
                </a:lnTo>
                <a:cubicBezTo>
                  <a:pt x="189" y="1675"/>
                  <a:pt x="1" y="1863"/>
                  <a:pt x="1" y="2114"/>
                </a:cubicBezTo>
                <a:cubicBezTo>
                  <a:pt x="1" y="2344"/>
                  <a:pt x="189" y="2553"/>
                  <a:pt x="440" y="2553"/>
                </a:cubicBezTo>
                <a:lnTo>
                  <a:pt x="1654" y="2553"/>
                </a:lnTo>
                <a:lnTo>
                  <a:pt x="1654" y="3767"/>
                </a:lnTo>
                <a:cubicBezTo>
                  <a:pt x="1654" y="4018"/>
                  <a:pt x="1863" y="4206"/>
                  <a:pt x="2093" y="4206"/>
                </a:cubicBezTo>
                <a:cubicBezTo>
                  <a:pt x="2344" y="4206"/>
                  <a:pt x="2533" y="4018"/>
                  <a:pt x="2533" y="3767"/>
                </a:cubicBezTo>
                <a:lnTo>
                  <a:pt x="2533" y="2553"/>
                </a:lnTo>
                <a:lnTo>
                  <a:pt x="3767" y="2553"/>
                </a:lnTo>
                <a:cubicBezTo>
                  <a:pt x="3997" y="2553"/>
                  <a:pt x="4206" y="2344"/>
                  <a:pt x="4206" y="2114"/>
                </a:cubicBezTo>
                <a:cubicBezTo>
                  <a:pt x="4206" y="1863"/>
                  <a:pt x="4018" y="1675"/>
                  <a:pt x="3767" y="1675"/>
                </a:cubicBezTo>
                <a:lnTo>
                  <a:pt x="2533" y="1675"/>
                </a:lnTo>
                <a:lnTo>
                  <a:pt x="2533" y="440"/>
                </a:lnTo>
                <a:cubicBezTo>
                  <a:pt x="2533" y="210"/>
                  <a:pt x="2344" y="1"/>
                  <a:pt x="2093" y="1"/>
                </a:cubicBezTo>
                <a:close/>
              </a:path>
            </a:pathLst>
          </a:custGeom>
          <a:solidFill>
            <a:srgbClr val="F4EF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304800" y="316942"/>
            <a:ext cx="573686" cy="6130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aphicFrame>
        <p:nvGraphicFramePr>
          <p:cNvPr id="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352582"/>
              </p:ext>
            </p:extLst>
          </p:nvPr>
        </p:nvGraphicFramePr>
        <p:xfrm>
          <a:off x="2666998" y="280586"/>
          <a:ext cx="3493938" cy="710013"/>
        </p:xfrm>
        <a:graphic>
          <a:graphicData uri="http://schemas.openxmlformats.org/drawingml/2006/table">
            <a:tbl>
              <a:tblPr/>
              <a:tblGrid>
                <a:gridCol w="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488228"/>
              </p:ext>
            </p:extLst>
          </p:nvPr>
        </p:nvGraphicFramePr>
        <p:xfrm>
          <a:off x="1295401" y="3267179"/>
          <a:ext cx="6445234" cy="695221"/>
        </p:xfrm>
        <a:graphic>
          <a:graphicData uri="http://schemas.openxmlformats.org/drawingml/2006/table">
            <a:tbl>
              <a:tblPr/>
              <a:tblGrid>
                <a:gridCol w="585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2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95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029067"/>
              </p:ext>
            </p:extLst>
          </p:nvPr>
        </p:nvGraphicFramePr>
        <p:xfrm>
          <a:off x="1981200" y="1042586"/>
          <a:ext cx="4673360" cy="710013"/>
        </p:xfrm>
        <a:graphic>
          <a:graphicData uri="http://schemas.openxmlformats.org/drawingml/2006/table">
            <a:tbl>
              <a:tblPr/>
              <a:tblGrid>
                <a:gridCol w="58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792266"/>
              </p:ext>
            </p:extLst>
          </p:nvPr>
        </p:nvGraphicFramePr>
        <p:xfrm>
          <a:off x="2667000" y="1804586"/>
          <a:ext cx="2923618" cy="710013"/>
        </p:xfrm>
        <a:graphic>
          <a:graphicData uri="http://schemas.openxmlformats.org/drawingml/2006/table">
            <a:tbl>
              <a:tblPr/>
              <a:tblGrid>
                <a:gridCol w="585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Oval 79"/>
          <p:cNvSpPr>
            <a:spLocks noChangeArrowheads="1"/>
          </p:cNvSpPr>
          <p:nvPr/>
        </p:nvSpPr>
        <p:spPr bwMode="auto">
          <a:xfrm>
            <a:off x="304800" y="1078942"/>
            <a:ext cx="573686" cy="6130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" name="Oval 80"/>
          <p:cNvSpPr>
            <a:spLocks noChangeArrowheads="1"/>
          </p:cNvSpPr>
          <p:nvPr/>
        </p:nvSpPr>
        <p:spPr bwMode="auto">
          <a:xfrm>
            <a:off x="304800" y="1840942"/>
            <a:ext cx="573686" cy="6130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Oval 81"/>
          <p:cNvSpPr>
            <a:spLocks noChangeArrowheads="1"/>
          </p:cNvSpPr>
          <p:nvPr/>
        </p:nvSpPr>
        <p:spPr bwMode="auto">
          <a:xfrm>
            <a:off x="304800" y="3364942"/>
            <a:ext cx="573686" cy="6130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0" name="Oval 82"/>
          <p:cNvSpPr>
            <a:spLocks noChangeArrowheads="1"/>
          </p:cNvSpPr>
          <p:nvPr/>
        </p:nvSpPr>
        <p:spPr bwMode="auto">
          <a:xfrm>
            <a:off x="304800" y="2602942"/>
            <a:ext cx="573686" cy="6130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1" name="AutoShape 83"/>
          <p:cNvSpPr>
            <a:spLocks noChangeArrowheads="1"/>
          </p:cNvSpPr>
          <p:nvPr/>
        </p:nvSpPr>
        <p:spPr bwMode="auto">
          <a:xfrm>
            <a:off x="306309" y="4248150"/>
            <a:ext cx="8458200" cy="639011"/>
          </a:xfrm>
          <a:prstGeom prst="flowChartAlternateProcess">
            <a:avLst/>
          </a:prstGeom>
          <a:gradFill rotWithShape="1">
            <a:gsLst>
              <a:gs pos="0">
                <a:srgbClr val="FF9900"/>
              </a:gs>
              <a:gs pos="50000">
                <a:srgbClr val="FFFF99"/>
              </a:gs>
              <a:gs pos="100000">
                <a:srgbClr val="FF9900"/>
              </a:gs>
            </a:gsLst>
            <a:lin ang="5400000" scaled="1"/>
          </a:gradFill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1. Nguyễn Trường Tộ sinh ra ở đâu ?</a:t>
            </a:r>
          </a:p>
        </p:txBody>
      </p:sp>
      <p:sp>
        <p:nvSpPr>
          <p:cNvPr id="12" name="AutoShape 84"/>
          <p:cNvSpPr>
            <a:spLocks noChangeArrowheads="1"/>
          </p:cNvSpPr>
          <p:nvPr/>
        </p:nvSpPr>
        <p:spPr bwMode="auto">
          <a:xfrm>
            <a:off x="306309" y="4248150"/>
            <a:ext cx="8458200" cy="639011"/>
          </a:xfrm>
          <a:prstGeom prst="flowChartAlternateProcess">
            <a:avLst/>
          </a:prstGeom>
          <a:gradFill rotWithShape="1">
            <a:gsLst>
              <a:gs pos="0">
                <a:srgbClr val="FF9900"/>
              </a:gs>
              <a:gs pos="50000">
                <a:srgbClr val="FFFF99"/>
              </a:gs>
              <a:gs pos="100000">
                <a:srgbClr val="FF9900"/>
              </a:gs>
            </a:gsLst>
            <a:lin ang="5400000" scaled="1"/>
          </a:gradFill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2. Bản ý kiến để trình lên vua còn gọi là gì ?</a:t>
            </a:r>
          </a:p>
        </p:txBody>
      </p:sp>
      <p:sp>
        <p:nvSpPr>
          <p:cNvPr id="13" name="AutoShape 85"/>
          <p:cNvSpPr>
            <a:spLocks noChangeArrowheads="1"/>
          </p:cNvSpPr>
          <p:nvPr/>
        </p:nvSpPr>
        <p:spPr bwMode="auto">
          <a:xfrm>
            <a:off x="306309" y="4248150"/>
            <a:ext cx="8458200" cy="639011"/>
          </a:xfrm>
          <a:prstGeom prst="flowChartAlternateProcess">
            <a:avLst/>
          </a:prstGeom>
          <a:gradFill rotWithShape="1">
            <a:gsLst>
              <a:gs pos="0">
                <a:srgbClr val="FF9900"/>
              </a:gs>
              <a:gs pos="50000">
                <a:srgbClr val="FFFF99"/>
              </a:gs>
              <a:gs pos="100000">
                <a:srgbClr val="FF9900"/>
              </a:gs>
            </a:gsLst>
            <a:lin ang="5400000" scaled="1"/>
          </a:gradFill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3. Nguyễn Trường Tộ trình bản điều trần lên vua nào ?</a:t>
            </a:r>
          </a:p>
        </p:txBody>
      </p:sp>
      <p:sp>
        <p:nvSpPr>
          <p:cNvPr id="14" name="AutoShape 86"/>
          <p:cNvSpPr>
            <a:spLocks noChangeArrowheads="1"/>
          </p:cNvSpPr>
          <p:nvPr/>
        </p:nvSpPr>
        <p:spPr bwMode="auto">
          <a:xfrm>
            <a:off x="306309" y="4248150"/>
            <a:ext cx="8458200" cy="639011"/>
          </a:xfrm>
          <a:prstGeom prst="flowChartAlternateProcess">
            <a:avLst/>
          </a:prstGeom>
          <a:gradFill rotWithShape="1">
            <a:gsLst>
              <a:gs pos="0">
                <a:srgbClr val="FF9900"/>
              </a:gs>
              <a:gs pos="50000">
                <a:srgbClr val="FFFF99"/>
              </a:gs>
              <a:gs pos="100000">
                <a:srgbClr val="FF9900"/>
              </a:gs>
            </a:gsLst>
            <a:lin ang="5400000" scaled="1"/>
          </a:gradFill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4. Từ bỏ những cách làm cũ, lạc hậu,thực hiện cách làm mới</a:t>
            </a:r>
          </a:p>
          <a:p>
            <a:pPr algn="ctr"/>
            <a:r>
              <a:rPr lang="en-US" sz="24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 để đạt được sự phát triển tốt hơn được gọi là gì</a:t>
            </a:r>
            <a:r>
              <a:rPr lang="en-US" sz="28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15" name="AutoShape 87"/>
          <p:cNvSpPr>
            <a:spLocks noChangeArrowheads="1"/>
          </p:cNvSpPr>
          <p:nvPr/>
        </p:nvSpPr>
        <p:spPr bwMode="auto">
          <a:xfrm>
            <a:off x="306309" y="4248150"/>
            <a:ext cx="8458200" cy="639011"/>
          </a:xfrm>
          <a:prstGeom prst="flowChartAlternateProcess">
            <a:avLst/>
          </a:prstGeom>
          <a:gradFill rotWithShape="1">
            <a:gsLst>
              <a:gs pos="0">
                <a:srgbClr val="FF9900"/>
              </a:gs>
              <a:gs pos="50000">
                <a:srgbClr val="FFFF99"/>
              </a:gs>
              <a:gs pos="100000">
                <a:srgbClr val="FF9900"/>
              </a:gs>
            </a:gsLst>
            <a:lin ang="5400000" scaled="1"/>
          </a:gradFill>
          <a:ln w="1905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>
                <a:solidFill>
                  <a:srgbClr val="010203"/>
                </a:solidFill>
                <a:latin typeface="Times New Roman" pitchFamily="18" charset="0"/>
                <a:cs typeface="Times New Roman" pitchFamily="18" charset="0"/>
              </a:rPr>
              <a:t>5.Nguyễn Trường Tộ thuộc phe nào trong triều đình ?</a:t>
            </a:r>
          </a:p>
        </p:txBody>
      </p:sp>
      <p:graphicFrame>
        <p:nvGraphicFramePr>
          <p:cNvPr id="16" name="Group 2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432514"/>
              </p:ext>
            </p:extLst>
          </p:nvPr>
        </p:nvGraphicFramePr>
        <p:xfrm>
          <a:off x="1981201" y="2561388"/>
          <a:ext cx="4119635" cy="639011"/>
        </p:xfrm>
        <a:graphic>
          <a:graphicData uri="http://schemas.openxmlformats.org/drawingml/2006/table">
            <a:tbl>
              <a:tblPr/>
              <a:tblGrid>
                <a:gridCol w="588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9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9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83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9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Group 1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628836"/>
              </p:ext>
            </p:extLst>
          </p:nvPr>
        </p:nvGraphicFramePr>
        <p:xfrm>
          <a:off x="2663559" y="301753"/>
          <a:ext cx="3493938" cy="710013"/>
        </p:xfrm>
        <a:graphic>
          <a:graphicData uri="http://schemas.openxmlformats.org/drawingml/2006/table">
            <a:tbl>
              <a:tblPr/>
              <a:tblGrid>
                <a:gridCol w="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1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Group 1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975575"/>
              </p:ext>
            </p:extLst>
          </p:nvPr>
        </p:nvGraphicFramePr>
        <p:xfrm>
          <a:off x="1981200" y="1042586"/>
          <a:ext cx="4673360" cy="710013"/>
        </p:xfrm>
        <a:graphic>
          <a:graphicData uri="http://schemas.openxmlformats.org/drawingml/2006/table">
            <a:tbl>
              <a:tblPr/>
              <a:tblGrid>
                <a:gridCol w="58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41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Ầ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Group 2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700476"/>
              </p:ext>
            </p:extLst>
          </p:nvPr>
        </p:nvGraphicFramePr>
        <p:xfrm>
          <a:off x="2667000" y="1804586"/>
          <a:ext cx="2923618" cy="710013"/>
        </p:xfrm>
        <a:graphic>
          <a:graphicData uri="http://schemas.openxmlformats.org/drawingml/2006/table">
            <a:tbl>
              <a:tblPr/>
              <a:tblGrid>
                <a:gridCol w="585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4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Ự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Ứ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Group 1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612501"/>
              </p:ext>
            </p:extLst>
          </p:nvPr>
        </p:nvGraphicFramePr>
        <p:xfrm>
          <a:off x="1981201" y="2542338"/>
          <a:ext cx="4119635" cy="639011"/>
        </p:xfrm>
        <a:graphic>
          <a:graphicData uri="http://schemas.openxmlformats.org/drawingml/2006/table">
            <a:tbl>
              <a:tblPr/>
              <a:tblGrid>
                <a:gridCol w="588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8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9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9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83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9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Â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Group 1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394953"/>
              </p:ext>
            </p:extLst>
          </p:nvPr>
        </p:nvGraphicFramePr>
        <p:xfrm>
          <a:off x="1295401" y="3251304"/>
          <a:ext cx="6445234" cy="695221"/>
        </p:xfrm>
        <a:graphic>
          <a:graphicData uri="http://schemas.openxmlformats.org/drawingml/2006/table">
            <a:tbl>
              <a:tblPr/>
              <a:tblGrid>
                <a:gridCol w="585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2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8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555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69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952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Ủ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Ộ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Ổ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Ớ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6" name="Picture 8" descr="https://i.pinimg.com/564x/2b/32/6c/2b326cc69919773d36cced8fdb301e0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399" y="361950"/>
            <a:ext cx="1219201" cy="113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1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7053"/>
            <a:ext cx="18288000" cy="7395995"/>
            <a:chOff x="152400" y="158974"/>
            <a:chExt cx="24384000" cy="9861326"/>
          </a:xfrm>
        </p:grpSpPr>
        <p:grpSp>
          <p:nvGrpSpPr>
            <p:cNvPr id="17" name="CẤM BUÔN BÁN, CẤM REUP">
              <a:extLst>
                <a:ext uri="{FF2B5EF4-FFF2-40B4-BE49-F238E27FC236}">
                  <a16:creationId xmlns:a16="http://schemas.microsoft.com/office/drawing/2014/main" id="{A771E4F9-3621-4EF0-8FFB-115BC918F0F9}"/>
                </a:ext>
              </a:extLst>
            </p:cNvPr>
            <p:cNvGrpSpPr/>
            <p:nvPr/>
          </p:nvGrpSpPr>
          <p:grpSpPr>
            <a:xfrm>
              <a:off x="152400" y="158974"/>
              <a:ext cx="24384000" cy="6851394"/>
              <a:chOff x="-19812000" y="181103"/>
              <a:chExt cx="24384000" cy="6851394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35CB0125-D3AC-4EAA-805B-8C88E3954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181103"/>
                <a:ext cx="12192000" cy="6851394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B04F04D-57C6-472E-BA7F-CA90CF0918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7620000" y="181103"/>
                <a:ext cx="12192000" cy="6851394"/>
              </a:xfrm>
              <a:prstGeom prst="rect">
                <a:avLst/>
              </a:prstGeom>
            </p:spPr>
          </p:pic>
        </p:grpSp>
        <p:pic>
          <p:nvPicPr>
            <p:cNvPr id="23" name="ĐC SHARE MIỄN PHÍ BỞI NK POWERSKILL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857" y="8183884"/>
              <a:ext cx="12257011" cy="1836416"/>
            </a:xfrm>
            <a:prstGeom prst="rect">
              <a:avLst/>
            </a:prstGeom>
          </p:spPr>
        </p:pic>
      </p:grpSp>
      <p:pic>
        <p:nvPicPr>
          <p:cNvPr id="7" name="Vào http://fb.com/nkpowerskills tải game miễn phí">
            <a:extLst>
              <a:ext uri="{FF2B5EF4-FFF2-40B4-BE49-F238E27FC236}">
                <a16:creationId xmlns:a16="http://schemas.microsoft.com/office/drawing/2014/main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54" y="3231160"/>
            <a:ext cx="2280557" cy="1557620"/>
          </a:xfrm>
          <a:prstGeom prst="rect">
            <a:avLst/>
          </a:prstGeom>
        </p:spPr>
      </p:pic>
      <p:pic>
        <p:nvPicPr>
          <p:cNvPr id="5124" name="ĐC SHARE MIỄN PHÍ BỞI NK POWERSKILLS" descr="Download Software Development Services - Covent Garden PNG Image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168" y="1669495"/>
            <a:ext cx="1561664" cy="156166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CẤM BUÔN BÁN, CẤM REUP">
            <a:extLst>
              <a:ext uri="{FF2B5EF4-FFF2-40B4-BE49-F238E27FC236}">
                <a16:creationId xmlns:a16="http://schemas.microsoft.com/office/drawing/2014/main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383" y="3564295"/>
            <a:ext cx="2643144" cy="1224485"/>
          </a:xfrm>
          <a:prstGeom prst="rect">
            <a:avLst/>
          </a:prstGeom>
        </p:spPr>
      </p:pic>
      <p:pic>
        <p:nvPicPr>
          <p:cNvPr id="11" name="Vào http://fb.com/nkpowerskills tải game miễn phí">
            <a:hlinkClick r:id="rId7" action="ppaction://hlinksldjump"/>
            <a:extLst>
              <a:ext uri="{FF2B5EF4-FFF2-40B4-BE49-F238E27FC236}">
                <a16:creationId xmlns:a16="http://schemas.microsoft.com/office/drawing/2014/main" id="{480BD20A-4EA3-4057-B30A-41708969BB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2056">
            <a:off x="14784191" y="3778112"/>
            <a:ext cx="769050" cy="79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66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1 -1.11111E-6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085850" y="1371600"/>
            <a:ext cx="7258050" cy="26289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Rectangle 1"/>
          <p:cNvSpPr/>
          <p:nvPr/>
        </p:nvSpPr>
        <p:spPr>
          <a:xfrm>
            <a:off x="3028950" y="400050"/>
            <a:ext cx="3200400" cy="692498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Chevron">
              <a:avLst/>
            </a:prstTxWarp>
            <a:spAutoFit/>
          </a:bodyPr>
          <a:lstStyle/>
          <a:p>
            <a:pPr algn="ctr"/>
            <a:r>
              <a:rPr lang="en-US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VẬN DỤNG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5355" y="1675778"/>
            <a:ext cx="6974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nay?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0150" y="3024286"/>
            <a:ext cx="7200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nb-N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bài sau: Cuộc phản công ở kinh </a:t>
            </a:r>
            <a:r>
              <a:rPr lang="nb-NO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thành Huế.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5"/>
            <a:ext cx="9144000" cy="5127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1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50"/>
          <p:cNvSpPr txBox="1">
            <a:spLocks noGrp="1"/>
          </p:cNvSpPr>
          <p:nvPr>
            <p:ph type="title"/>
          </p:nvPr>
        </p:nvSpPr>
        <p:spPr>
          <a:xfrm>
            <a:off x="2514600" y="773514"/>
            <a:ext cx="7716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>
                <a:solidFill>
                  <a:schemeClr val="dk2"/>
                </a:solidFill>
              </a:rPr>
              <a:t>DẶN DÒ</a:t>
            </a:r>
            <a:endParaRPr sz="6600" dirty="0">
              <a:solidFill>
                <a:schemeClr val="dk2"/>
              </a:solidFill>
            </a:endParaRPr>
          </a:p>
        </p:txBody>
      </p:sp>
      <p:grpSp>
        <p:nvGrpSpPr>
          <p:cNvPr id="734" name="Google Shape;734;p50"/>
          <p:cNvGrpSpPr/>
          <p:nvPr/>
        </p:nvGrpSpPr>
        <p:grpSpPr>
          <a:xfrm>
            <a:off x="6022254" y="765404"/>
            <a:ext cx="2950890" cy="2328766"/>
            <a:chOff x="533400" y="1696175"/>
            <a:chExt cx="3118283" cy="2460868"/>
          </a:xfrm>
        </p:grpSpPr>
        <p:sp>
          <p:nvSpPr>
            <p:cNvPr id="735" name="Google Shape;735;p50"/>
            <p:cNvSpPr/>
            <p:nvPr/>
          </p:nvSpPr>
          <p:spPr>
            <a:xfrm>
              <a:off x="533400" y="1696175"/>
              <a:ext cx="2861369" cy="2460868"/>
            </a:xfrm>
            <a:custGeom>
              <a:avLst/>
              <a:gdLst/>
              <a:ahLst/>
              <a:cxnLst/>
              <a:rect l="l" t="t" r="r" b="b"/>
              <a:pathLst>
                <a:path w="54298" h="46698" extrusionOk="0">
                  <a:moveTo>
                    <a:pt x="14074" y="1"/>
                  </a:moveTo>
                  <a:lnTo>
                    <a:pt x="13953" y="21"/>
                  </a:lnTo>
                  <a:lnTo>
                    <a:pt x="13832" y="142"/>
                  </a:lnTo>
                  <a:lnTo>
                    <a:pt x="13711" y="223"/>
                  </a:lnTo>
                  <a:lnTo>
                    <a:pt x="13570" y="303"/>
                  </a:lnTo>
                  <a:lnTo>
                    <a:pt x="13509" y="323"/>
                  </a:lnTo>
                  <a:lnTo>
                    <a:pt x="13469" y="263"/>
                  </a:lnTo>
                  <a:lnTo>
                    <a:pt x="13328" y="41"/>
                  </a:lnTo>
                  <a:lnTo>
                    <a:pt x="13066" y="142"/>
                  </a:lnTo>
                  <a:lnTo>
                    <a:pt x="12824" y="344"/>
                  </a:lnTo>
                  <a:lnTo>
                    <a:pt x="12561" y="525"/>
                  </a:lnTo>
                  <a:lnTo>
                    <a:pt x="12320" y="646"/>
                  </a:lnTo>
                  <a:lnTo>
                    <a:pt x="12057" y="807"/>
                  </a:lnTo>
                  <a:lnTo>
                    <a:pt x="11957" y="868"/>
                  </a:lnTo>
                  <a:lnTo>
                    <a:pt x="11836" y="888"/>
                  </a:lnTo>
                  <a:lnTo>
                    <a:pt x="11715" y="989"/>
                  </a:lnTo>
                  <a:lnTo>
                    <a:pt x="11674" y="1150"/>
                  </a:lnTo>
                  <a:lnTo>
                    <a:pt x="11614" y="1211"/>
                  </a:lnTo>
                  <a:lnTo>
                    <a:pt x="11634" y="1332"/>
                  </a:lnTo>
                  <a:lnTo>
                    <a:pt x="11674" y="1352"/>
                  </a:lnTo>
                  <a:lnTo>
                    <a:pt x="11735" y="1352"/>
                  </a:lnTo>
                  <a:lnTo>
                    <a:pt x="11815" y="1332"/>
                  </a:lnTo>
                  <a:lnTo>
                    <a:pt x="11896" y="1352"/>
                  </a:lnTo>
                  <a:lnTo>
                    <a:pt x="11815" y="1453"/>
                  </a:lnTo>
                  <a:lnTo>
                    <a:pt x="11755" y="1533"/>
                  </a:lnTo>
                  <a:lnTo>
                    <a:pt x="11856" y="1594"/>
                  </a:lnTo>
                  <a:lnTo>
                    <a:pt x="11997" y="1634"/>
                  </a:lnTo>
                  <a:lnTo>
                    <a:pt x="12057" y="1634"/>
                  </a:lnTo>
                  <a:lnTo>
                    <a:pt x="12138" y="1614"/>
                  </a:lnTo>
                  <a:lnTo>
                    <a:pt x="12178" y="1634"/>
                  </a:lnTo>
                  <a:lnTo>
                    <a:pt x="12199" y="1674"/>
                  </a:lnTo>
                  <a:lnTo>
                    <a:pt x="12037" y="1815"/>
                  </a:lnTo>
                  <a:lnTo>
                    <a:pt x="11836" y="1876"/>
                  </a:lnTo>
                  <a:lnTo>
                    <a:pt x="11594" y="1775"/>
                  </a:lnTo>
                  <a:lnTo>
                    <a:pt x="11392" y="2037"/>
                  </a:lnTo>
                  <a:lnTo>
                    <a:pt x="11291" y="1775"/>
                  </a:lnTo>
                  <a:lnTo>
                    <a:pt x="11110" y="1856"/>
                  </a:lnTo>
                  <a:lnTo>
                    <a:pt x="10787" y="1997"/>
                  </a:lnTo>
                  <a:lnTo>
                    <a:pt x="10465" y="2037"/>
                  </a:lnTo>
                  <a:lnTo>
                    <a:pt x="10202" y="2078"/>
                  </a:lnTo>
                  <a:lnTo>
                    <a:pt x="9961" y="2057"/>
                  </a:lnTo>
                  <a:lnTo>
                    <a:pt x="9779" y="1896"/>
                  </a:lnTo>
                  <a:lnTo>
                    <a:pt x="9698" y="1674"/>
                  </a:lnTo>
                  <a:lnTo>
                    <a:pt x="9577" y="1896"/>
                  </a:lnTo>
                  <a:lnTo>
                    <a:pt x="9335" y="1997"/>
                  </a:lnTo>
                  <a:lnTo>
                    <a:pt x="9154" y="2078"/>
                  </a:lnTo>
                  <a:lnTo>
                    <a:pt x="9215" y="2279"/>
                  </a:lnTo>
                  <a:lnTo>
                    <a:pt x="8811" y="2461"/>
                  </a:lnTo>
                  <a:lnTo>
                    <a:pt x="8368" y="2481"/>
                  </a:lnTo>
                  <a:lnTo>
                    <a:pt x="8327" y="2501"/>
                  </a:lnTo>
                  <a:lnTo>
                    <a:pt x="8267" y="2541"/>
                  </a:lnTo>
                  <a:lnTo>
                    <a:pt x="8206" y="2602"/>
                  </a:lnTo>
                  <a:lnTo>
                    <a:pt x="8206" y="2682"/>
                  </a:lnTo>
                  <a:lnTo>
                    <a:pt x="8267" y="2763"/>
                  </a:lnTo>
                  <a:lnTo>
                    <a:pt x="8348" y="2763"/>
                  </a:lnTo>
                  <a:lnTo>
                    <a:pt x="8408" y="2743"/>
                  </a:lnTo>
                  <a:lnTo>
                    <a:pt x="8469" y="2783"/>
                  </a:lnTo>
                  <a:lnTo>
                    <a:pt x="8206" y="2945"/>
                  </a:lnTo>
                  <a:lnTo>
                    <a:pt x="7924" y="3126"/>
                  </a:lnTo>
                  <a:lnTo>
                    <a:pt x="7884" y="3187"/>
                  </a:lnTo>
                  <a:lnTo>
                    <a:pt x="7884" y="3267"/>
                  </a:lnTo>
                  <a:lnTo>
                    <a:pt x="7944" y="3428"/>
                  </a:lnTo>
                  <a:lnTo>
                    <a:pt x="7843" y="3590"/>
                  </a:lnTo>
                  <a:lnTo>
                    <a:pt x="7803" y="3670"/>
                  </a:lnTo>
                  <a:lnTo>
                    <a:pt x="7783" y="3751"/>
                  </a:lnTo>
                  <a:lnTo>
                    <a:pt x="7763" y="3892"/>
                  </a:lnTo>
                  <a:lnTo>
                    <a:pt x="7823" y="3993"/>
                  </a:lnTo>
                  <a:lnTo>
                    <a:pt x="7904" y="3973"/>
                  </a:lnTo>
                  <a:lnTo>
                    <a:pt x="7985" y="3892"/>
                  </a:lnTo>
                  <a:lnTo>
                    <a:pt x="8126" y="3812"/>
                  </a:lnTo>
                  <a:lnTo>
                    <a:pt x="8267" y="3832"/>
                  </a:lnTo>
                  <a:lnTo>
                    <a:pt x="8307" y="3912"/>
                  </a:lnTo>
                  <a:lnTo>
                    <a:pt x="8267" y="4013"/>
                  </a:lnTo>
                  <a:lnTo>
                    <a:pt x="8307" y="4134"/>
                  </a:lnTo>
                  <a:lnTo>
                    <a:pt x="8368" y="4215"/>
                  </a:lnTo>
                  <a:lnTo>
                    <a:pt x="8428" y="4295"/>
                  </a:lnTo>
                  <a:lnTo>
                    <a:pt x="8388" y="4356"/>
                  </a:lnTo>
                  <a:lnTo>
                    <a:pt x="8287" y="4497"/>
                  </a:lnTo>
                  <a:lnTo>
                    <a:pt x="8368" y="4638"/>
                  </a:lnTo>
                  <a:lnTo>
                    <a:pt x="8509" y="4679"/>
                  </a:lnTo>
                  <a:lnTo>
                    <a:pt x="8610" y="4578"/>
                  </a:lnTo>
                  <a:lnTo>
                    <a:pt x="8771" y="4537"/>
                  </a:lnTo>
                  <a:lnTo>
                    <a:pt x="8912" y="4638"/>
                  </a:lnTo>
                  <a:lnTo>
                    <a:pt x="8912" y="4739"/>
                  </a:lnTo>
                  <a:lnTo>
                    <a:pt x="8811" y="4800"/>
                  </a:lnTo>
                  <a:lnTo>
                    <a:pt x="8529" y="5122"/>
                  </a:lnTo>
                  <a:cubicBezTo>
                    <a:pt x="8489" y="5431"/>
                    <a:pt x="8520" y="5757"/>
                    <a:pt x="8682" y="5757"/>
                  </a:cubicBezTo>
                  <a:cubicBezTo>
                    <a:pt x="8763" y="5757"/>
                    <a:pt x="8878" y="5674"/>
                    <a:pt x="9033" y="5465"/>
                  </a:cubicBezTo>
                  <a:lnTo>
                    <a:pt x="9295" y="5445"/>
                  </a:lnTo>
                  <a:lnTo>
                    <a:pt x="9315" y="5445"/>
                  </a:lnTo>
                  <a:lnTo>
                    <a:pt x="9335" y="5425"/>
                  </a:lnTo>
                  <a:lnTo>
                    <a:pt x="9416" y="5344"/>
                  </a:lnTo>
                  <a:lnTo>
                    <a:pt x="9517" y="5384"/>
                  </a:lnTo>
                  <a:lnTo>
                    <a:pt x="9577" y="5505"/>
                  </a:lnTo>
                  <a:lnTo>
                    <a:pt x="9497" y="5626"/>
                  </a:lnTo>
                  <a:lnTo>
                    <a:pt x="9396" y="5687"/>
                  </a:lnTo>
                  <a:lnTo>
                    <a:pt x="9376" y="5808"/>
                  </a:lnTo>
                  <a:lnTo>
                    <a:pt x="9335" y="5969"/>
                  </a:lnTo>
                  <a:lnTo>
                    <a:pt x="9194" y="6110"/>
                  </a:lnTo>
                  <a:lnTo>
                    <a:pt x="9073" y="6231"/>
                  </a:lnTo>
                  <a:lnTo>
                    <a:pt x="9073" y="6433"/>
                  </a:lnTo>
                  <a:lnTo>
                    <a:pt x="9194" y="6554"/>
                  </a:lnTo>
                  <a:lnTo>
                    <a:pt x="9376" y="6574"/>
                  </a:lnTo>
                  <a:lnTo>
                    <a:pt x="9537" y="6533"/>
                  </a:lnTo>
                  <a:lnTo>
                    <a:pt x="9698" y="6554"/>
                  </a:lnTo>
                  <a:lnTo>
                    <a:pt x="9577" y="6735"/>
                  </a:lnTo>
                  <a:lnTo>
                    <a:pt x="9356" y="6836"/>
                  </a:lnTo>
                  <a:lnTo>
                    <a:pt x="9194" y="6917"/>
                  </a:lnTo>
                  <a:lnTo>
                    <a:pt x="9134" y="7078"/>
                  </a:lnTo>
                  <a:lnTo>
                    <a:pt x="9235" y="7219"/>
                  </a:lnTo>
                  <a:lnTo>
                    <a:pt x="9436" y="7199"/>
                  </a:lnTo>
                  <a:lnTo>
                    <a:pt x="9557" y="7179"/>
                  </a:lnTo>
                  <a:lnTo>
                    <a:pt x="9638" y="7239"/>
                  </a:lnTo>
                  <a:lnTo>
                    <a:pt x="9618" y="7340"/>
                  </a:lnTo>
                  <a:lnTo>
                    <a:pt x="9497" y="7400"/>
                  </a:lnTo>
                  <a:lnTo>
                    <a:pt x="9436" y="7421"/>
                  </a:lnTo>
                  <a:lnTo>
                    <a:pt x="9376" y="7461"/>
                  </a:lnTo>
                  <a:lnTo>
                    <a:pt x="9094" y="7743"/>
                  </a:lnTo>
                  <a:lnTo>
                    <a:pt x="8831" y="8066"/>
                  </a:lnTo>
                  <a:lnTo>
                    <a:pt x="8811" y="8147"/>
                  </a:lnTo>
                  <a:lnTo>
                    <a:pt x="8831" y="8247"/>
                  </a:lnTo>
                  <a:lnTo>
                    <a:pt x="8852" y="8449"/>
                  </a:lnTo>
                  <a:lnTo>
                    <a:pt x="8811" y="8671"/>
                  </a:lnTo>
                  <a:lnTo>
                    <a:pt x="8811" y="8933"/>
                  </a:lnTo>
                  <a:lnTo>
                    <a:pt x="9073" y="8953"/>
                  </a:lnTo>
                  <a:lnTo>
                    <a:pt x="9396" y="8772"/>
                  </a:lnTo>
                  <a:lnTo>
                    <a:pt x="9658" y="8489"/>
                  </a:lnTo>
                  <a:lnTo>
                    <a:pt x="9779" y="8388"/>
                  </a:lnTo>
                  <a:lnTo>
                    <a:pt x="9920" y="8328"/>
                  </a:lnTo>
                  <a:lnTo>
                    <a:pt x="10626" y="8267"/>
                  </a:lnTo>
                  <a:lnTo>
                    <a:pt x="11311" y="8086"/>
                  </a:lnTo>
                  <a:lnTo>
                    <a:pt x="11453" y="8086"/>
                  </a:lnTo>
                  <a:lnTo>
                    <a:pt x="11513" y="8227"/>
                  </a:lnTo>
                  <a:lnTo>
                    <a:pt x="11553" y="8388"/>
                  </a:lnTo>
                  <a:lnTo>
                    <a:pt x="11715" y="8449"/>
                  </a:lnTo>
                  <a:lnTo>
                    <a:pt x="11876" y="8550"/>
                  </a:lnTo>
                  <a:lnTo>
                    <a:pt x="11815" y="8731"/>
                  </a:lnTo>
                  <a:lnTo>
                    <a:pt x="11735" y="8792"/>
                  </a:lnTo>
                  <a:lnTo>
                    <a:pt x="11654" y="8832"/>
                  </a:lnTo>
                  <a:lnTo>
                    <a:pt x="11473" y="8973"/>
                  </a:lnTo>
                  <a:lnTo>
                    <a:pt x="11352" y="9175"/>
                  </a:lnTo>
                  <a:lnTo>
                    <a:pt x="11392" y="9296"/>
                  </a:lnTo>
                  <a:lnTo>
                    <a:pt x="11513" y="9356"/>
                  </a:lnTo>
                  <a:lnTo>
                    <a:pt x="11553" y="9376"/>
                  </a:lnTo>
                  <a:lnTo>
                    <a:pt x="11533" y="9437"/>
                  </a:lnTo>
                  <a:lnTo>
                    <a:pt x="11493" y="9598"/>
                  </a:lnTo>
                  <a:lnTo>
                    <a:pt x="11574" y="9719"/>
                  </a:lnTo>
                  <a:lnTo>
                    <a:pt x="11775" y="9719"/>
                  </a:lnTo>
                  <a:lnTo>
                    <a:pt x="11957" y="9639"/>
                  </a:lnTo>
                  <a:lnTo>
                    <a:pt x="12320" y="9417"/>
                  </a:lnTo>
                  <a:lnTo>
                    <a:pt x="12723" y="9477"/>
                  </a:lnTo>
                  <a:lnTo>
                    <a:pt x="12824" y="9477"/>
                  </a:lnTo>
                  <a:lnTo>
                    <a:pt x="12945" y="9457"/>
                  </a:lnTo>
                  <a:lnTo>
                    <a:pt x="13126" y="9397"/>
                  </a:lnTo>
                  <a:lnTo>
                    <a:pt x="13267" y="9497"/>
                  </a:lnTo>
                  <a:lnTo>
                    <a:pt x="13570" y="9719"/>
                  </a:lnTo>
                  <a:lnTo>
                    <a:pt x="13933" y="9739"/>
                  </a:lnTo>
                  <a:lnTo>
                    <a:pt x="14054" y="9739"/>
                  </a:lnTo>
                  <a:lnTo>
                    <a:pt x="14154" y="9800"/>
                  </a:lnTo>
                  <a:lnTo>
                    <a:pt x="14416" y="9901"/>
                  </a:lnTo>
                  <a:lnTo>
                    <a:pt x="14638" y="9800"/>
                  </a:lnTo>
                  <a:lnTo>
                    <a:pt x="14759" y="9719"/>
                  </a:lnTo>
                  <a:lnTo>
                    <a:pt x="14900" y="9699"/>
                  </a:lnTo>
                  <a:lnTo>
                    <a:pt x="15122" y="9639"/>
                  </a:lnTo>
                  <a:lnTo>
                    <a:pt x="15183" y="9397"/>
                  </a:lnTo>
                  <a:lnTo>
                    <a:pt x="15243" y="9255"/>
                  </a:lnTo>
                  <a:lnTo>
                    <a:pt x="15324" y="9215"/>
                  </a:lnTo>
                  <a:lnTo>
                    <a:pt x="15707" y="9336"/>
                  </a:lnTo>
                  <a:lnTo>
                    <a:pt x="16090" y="9296"/>
                  </a:lnTo>
                  <a:lnTo>
                    <a:pt x="16433" y="9376"/>
                  </a:lnTo>
                  <a:lnTo>
                    <a:pt x="16715" y="9175"/>
                  </a:lnTo>
                  <a:lnTo>
                    <a:pt x="16755" y="9155"/>
                  </a:lnTo>
                  <a:lnTo>
                    <a:pt x="16816" y="9134"/>
                  </a:lnTo>
                  <a:lnTo>
                    <a:pt x="16796" y="9397"/>
                  </a:lnTo>
                  <a:lnTo>
                    <a:pt x="17098" y="9437"/>
                  </a:lnTo>
                  <a:lnTo>
                    <a:pt x="17219" y="9437"/>
                  </a:lnTo>
                  <a:lnTo>
                    <a:pt x="17340" y="9417"/>
                  </a:lnTo>
                  <a:lnTo>
                    <a:pt x="17441" y="9417"/>
                  </a:lnTo>
                  <a:lnTo>
                    <a:pt x="17481" y="9518"/>
                  </a:lnTo>
                  <a:lnTo>
                    <a:pt x="17501" y="9921"/>
                  </a:lnTo>
                  <a:lnTo>
                    <a:pt x="17421" y="10364"/>
                  </a:lnTo>
                  <a:lnTo>
                    <a:pt x="17421" y="10747"/>
                  </a:lnTo>
                  <a:lnTo>
                    <a:pt x="17723" y="10889"/>
                  </a:lnTo>
                  <a:lnTo>
                    <a:pt x="18227" y="10889"/>
                  </a:lnTo>
                  <a:lnTo>
                    <a:pt x="18610" y="11211"/>
                  </a:lnTo>
                  <a:lnTo>
                    <a:pt x="18691" y="11413"/>
                  </a:lnTo>
                  <a:lnTo>
                    <a:pt x="18590" y="11594"/>
                  </a:lnTo>
                  <a:lnTo>
                    <a:pt x="18388" y="11816"/>
                  </a:lnTo>
                  <a:lnTo>
                    <a:pt x="18267" y="12098"/>
                  </a:lnTo>
                  <a:lnTo>
                    <a:pt x="18207" y="12219"/>
                  </a:lnTo>
                  <a:lnTo>
                    <a:pt x="18147" y="12280"/>
                  </a:lnTo>
                  <a:lnTo>
                    <a:pt x="17884" y="12481"/>
                  </a:lnTo>
                  <a:lnTo>
                    <a:pt x="17683" y="12703"/>
                  </a:lnTo>
                  <a:lnTo>
                    <a:pt x="17562" y="12784"/>
                  </a:lnTo>
                  <a:lnTo>
                    <a:pt x="17441" y="12844"/>
                  </a:lnTo>
                  <a:lnTo>
                    <a:pt x="16977" y="13006"/>
                  </a:lnTo>
                  <a:lnTo>
                    <a:pt x="16614" y="13328"/>
                  </a:lnTo>
                  <a:lnTo>
                    <a:pt x="16513" y="13409"/>
                  </a:lnTo>
                  <a:lnTo>
                    <a:pt x="16392" y="13530"/>
                  </a:lnTo>
                  <a:lnTo>
                    <a:pt x="16251" y="13893"/>
                  </a:lnTo>
                  <a:lnTo>
                    <a:pt x="15868" y="13913"/>
                  </a:lnTo>
                  <a:lnTo>
                    <a:pt x="15767" y="13953"/>
                  </a:lnTo>
                  <a:lnTo>
                    <a:pt x="15787" y="14054"/>
                  </a:lnTo>
                  <a:lnTo>
                    <a:pt x="15929" y="14417"/>
                  </a:lnTo>
                  <a:lnTo>
                    <a:pt x="16090" y="14780"/>
                  </a:lnTo>
                  <a:lnTo>
                    <a:pt x="16130" y="14840"/>
                  </a:lnTo>
                  <a:lnTo>
                    <a:pt x="16110" y="14921"/>
                  </a:lnTo>
                  <a:lnTo>
                    <a:pt x="16029" y="15163"/>
                  </a:lnTo>
                  <a:lnTo>
                    <a:pt x="16050" y="15385"/>
                  </a:lnTo>
                  <a:lnTo>
                    <a:pt x="16110" y="15748"/>
                  </a:lnTo>
                  <a:lnTo>
                    <a:pt x="16050" y="16111"/>
                  </a:lnTo>
                  <a:lnTo>
                    <a:pt x="16050" y="16191"/>
                  </a:lnTo>
                  <a:lnTo>
                    <a:pt x="16090" y="16292"/>
                  </a:lnTo>
                  <a:lnTo>
                    <a:pt x="16150" y="16474"/>
                  </a:lnTo>
                  <a:lnTo>
                    <a:pt x="16050" y="16615"/>
                  </a:lnTo>
                  <a:lnTo>
                    <a:pt x="15949" y="16776"/>
                  </a:lnTo>
                  <a:lnTo>
                    <a:pt x="15949" y="16978"/>
                  </a:lnTo>
                  <a:lnTo>
                    <a:pt x="15969" y="17260"/>
                  </a:lnTo>
                  <a:lnTo>
                    <a:pt x="15868" y="17502"/>
                  </a:lnTo>
                  <a:lnTo>
                    <a:pt x="15687" y="17704"/>
                  </a:lnTo>
                  <a:lnTo>
                    <a:pt x="15445" y="17804"/>
                  </a:lnTo>
                  <a:lnTo>
                    <a:pt x="15344" y="17825"/>
                  </a:lnTo>
                  <a:lnTo>
                    <a:pt x="15263" y="17865"/>
                  </a:lnTo>
                  <a:lnTo>
                    <a:pt x="15122" y="17946"/>
                  </a:lnTo>
                  <a:lnTo>
                    <a:pt x="15082" y="18087"/>
                  </a:lnTo>
                  <a:lnTo>
                    <a:pt x="15122" y="18308"/>
                  </a:lnTo>
                  <a:lnTo>
                    <a:pt x="15243" y="18490"/>
                  </a:lnTo>
                  <a:lnTo>
                    <a:pt x="15384" y="18591"/>
                  </a:lnTo>
                  <a:lnTo>
                    <a:pt x="15445" y="18732"/>
                  </a:lnTo>
                  <a:lnTo>
                    <a:pt x="15485" y="19357"/>
                  </a:lnTo>
                  <a:lnTo>
                    <a:pt x="15223" y="19921"/>
                  </a:lnTo>
                  <a:lnTo>
                    <a:pt x="15122" y="20103"/>
                  </a:lnTo>
                  <a:lnTo>
                    <a:pt x="15041" y="20284"/>
                  </a:lnTo>
                  <a:lnTo>
                    <a:pt x="14880" y="20647"/>
                  </a:lnTo>
                  <a:lnTo>
                    <a:pt x="14477" y="20688"/>
                  </a:lnTo>
                  <a:lnTo>
                    <a:pt x="14195" y="20627"/>
                  </a:lnTo>
                  <a:lnTo>
                    <a:pt x="13933" y="20627"/>
                  </a:lnTo>
                  <a:lnTo>
                    <a:pt x="13509" y="20667"/>
                  </a:lnTo>
                  <a:lnTo>
                    <a:pt x="13106" y="20587"/>
                  </a:lnTo>
                  <a:lnTo>
                    <a:pt x="13025" y="20567"/>
                  </a:lnTo>
                  <a:lnTo>
                    <a:pt x="12965" y="20607"/>
                  </a:lnTo>
                  <a:lnTo>
                    <a:pt x="12965" y="20667"/>
                  </a:lnTo>
                  <a:lnTo>
                    <a:pt x="12985" y="20728"/>
                  </a:lnTo>
                  <a:lnTo>
                    <a:pt x="13106" y="20950"/>
                  </a:lnTo>
                  <a:lnTo>
                    <a:pt x="13267" y="21172"/>
                  </a:lnTo>
                  <a:lnTo>
                    <a:pt x="13368" y="21272"/>
                  </a:lnTo>
                  <a:lnTo>
                    <a:pt x="13368" y="21413"/>
                  </a:lnTo>
                  <a:lnTo>
                    <a:pt x="13368" y="21575"/>
                  </a:lnTo>
                  <a:lnTo>
                    <a:pt x="13489" y="21655"/>
                  </a:lnTo>
                  <a:lnTo>
                    <a:pt x="13650" y="21776"/>
                  </a:lnTo>
                  <a:lnTo>
                    <a:pt x="13630" y="21978"/>
                  </a:lnTo>
                  <a:lnTo>
                    <a:pt x="13590" y="22119"/>
                  </a:lnTo>
                  <a:lnTo>
                    <a:pt x="13650" y="22260"/>
                  </a:lnTo>
                  <a:lnTo>
                    <a:pt x="13832" y="22522"/>
                  </a:lnTo>
                  <a:lnTo>
                    <a:pt x="13892" y="22805"/>
                  </a:lnTo>
                  <a:lnTo>
                    <a:pt x="13933" y="22986"/>
                  </a:lnTo>
                  <a:lnTo>
                    <a:pt x="14074" y="23127"/>
                  </a:lnTo>
                  <a:lnTo>
                    <a:pt x="14174" y="23188"/>
                  </a:lnTo>
                  <a:lnTo>
                    <a:pt x="14215" y="23289"/>
                  </a:lnTo>
                  <a:lnTo>
                    <a:pt x="14295" y="23470"/>
                  </a:lnTo>
                  <a:lnTo>
                    <a:pt x="14699" y="23470"/>
                  </a:lnTo>
                  <a:lnTo>
                    <a:pt x="14840" y="23631"/>
                  </a:lnTo>
                  <a:lnTo>
                    <a:pt x="14880" y="23873"/>
                  </a:lnTo>
                  <a:lnTo>
                    <a:pt x="14759" y="24095"/>
                  </a:lnTo>
                  <a:lnTo>
                    <a:pt x="14558" y="24337"/>
                  </a:lnTo>
                  <a:lnTo>
                    <a:pt x="14578" y="24660"/>
                  </a:lnTo>
                  <a:lnTo>
                    <a:pt x="14578" y="24700"/>
                  </a:lnTo>
                  <a:lnTo>
                    <a:pt x="14517" y="24740"/>
                  </a:lnTo>
                  <a:lnTo>
                    <a:pt x="14154" y="24982"/>
                  </a:lnTo>
                  <a:lnTo>
                    <a:pt x="13832" y="25244"/>
                  </a:lnTo>
                  <a:lnTo>
                    <a:pt x="13630" y="25406"/>
                  </a:lnTo>
                  <a:lnTo>
                    <a:pt x="13570" y="25627"/>
                  </a:lnTo>
                  <a:lnTo>
                    <a:pt x="13549" y="25910"/>
                  </a:lnTo>
                  <a:lnTo>
                    <a:pt x="13428" y="26172"/>
                  </a:lnTo>
                  <a:lnTo>
                    <a:pt x="13328" y="26394"/>
                  </a:lnTo>
                  <a:lnTo>
                    <a:pt x="13348" y="26656"/>
                  </a:lnTo>
                  <a:lnTo>
                    <a:pt x="13711" y="27240"/>
                  </a:lnTo>
                  <a:lnTo>
                    <a:pt x="13993" y="27866"/>
                  </a:lnTo>
                  <a:lnTo>
                    <a:pt x="14134" y="28027"/>
                  </a:lnTo>
                  <a:lnTo>
                    <a:pt x="14356" y="28007"/>
                  </a:lnTo>
                  <a:lnTo>
                    <a:pt x="14638" y="27946"/>
                  </a:lnTo>
                  <a:lnTo>
                    <a:pt x="14739" y="28228"/>
                  </a:lnTo>
                  <a:lnTo>
                    <a:pt x="14739" y="28349"/>
                  </a:lnTo>
                  <a:lnTo>
                    <a:pt x="14638" y="28430"/>
                  </a:lnTo>
                  <a:lnTo>
                    <a:pt x="14578" y="28491"/>
                  </a:lnTo>
                  <a:lnTo>
                    <a:pt x="14537" y="28591"/>
                  </a:lnTo>
                  <a:lnTo>
                    <a:pt x="14396" y="28773"/>
                  </a:lnTo>
                  <a:lnTo>
                    <a:pt x="14154" y="28733"/>
                  </a:lnTo>
                  <a:lnTo>
                    <a:pt x="13993" y="28672"/>
                  </a:lnTo>
                  <a:lnTo>
                    <a:pt x="13872" y="28733"/>
                  </a:lnTo>
                  <a:lnTo>
                    <a:pt x="13771" y="28854"/>
                  </a:lnTo>
                  <a:lnTo>
                    <a:pt x="13630" y="28833"/>
                  </a:lnTo>
                  <a:lnTo>
                    <a:pt x="13469" y="28813"/>
                  </a:lnTo>
                  <a:lnTo>
                    <a:pt x="13388" y="28974"/>
                  </a:lnTo>
                  <a:lnTo>
                    <a:pt x="13207" y="29479"/>
                  </a:lnTo>
                  <a:lnTo>
                    <a:pt x="12884" y="29882"/>
                  </a:lnTo>
                  <a:lnTo>
                    <a:pt x="12602" y="30083"/>
                  </a:lnTo>
                  <a:lnTo>
                    <a:pt x="12441" y="30386"/>
                  </a:lnTo>
                  <a:lnTo>
                    <a:pt x="12340" y="30708"/>
                  </a:lnTo>
                  <a:lnTo>
                    <a:pt x="12178" y="30991"/>
                  </a:lnTo>
                  <a:lnTo>
                    <a:pt x="12138" y="31071"/>
                  </a:lnTo>
                  <a:lnTo>
                    <a:pt x="12158" y="31152"/>
                  </a:lnTo>
                  <a:lnTo>
                    <a:pt x="12340" y="31656"/>
                  </a:lnTo>
                  <a:lnTo>
                    <a:pt x="12320" y="32221"/>
                  </a:lnTo>
                  <a:lnTo>
                    <a:pt x="12340" y="32543"/>
                  </a:lnTo>
                  <a:lnTo>
                    <a:pt x="12461" y="32846"/>
                  </a:lnTo>
                  <a:lnTo>
                    <a:pt x="12602" y="32886"/>
                  </a:lnTo>
                  <a:lnTo>
                    <a:pt x="12723" y="32785"/>
                  </a:lnTo>
                  <a:lnTo>
                    <a:pt x="13187" y="32846"/>
                  </a:lnTo>
                  <a:lnTo>
                    <a:pt x="13670" y="32846"/>
                  </a:lnTo>
                  <a:lnTo>
                    <a:pt x="14033" y="32906"/>
                  </a:lnTo>
                  <a:lnTo>
                    <a:pt x="14356" y="33067"/>
                  </a:lnTo>
                  <a:lnTo>
                    <a:pt x="14658" y="33249"/>
                  </a:lnTo>
                  <a:lnTo>
                    <a:pt x="14961" y="33410"/>
                  </a:lnTo>
                  <a:lnTo>
                    <a:pt x="15324" y="33632"/>
                  </a:lnTo>
                  <a:lnTo>
                    <a:pt x="15646" y="33874"/>
                  </a:lnTo>
                  <a:lnTo>
                    <a:pt x="16191" y="34479"/>
                  </a:lnTo>
                  <a:lnTo>
                    <a:pt x="16654" y="35124"/>
                  </a:lnTo>
                  <a:lnTo>
                    <a:pt x="16594" y="35144"/>
                  </a:lnTo>
                  <a:lnTo>
                    <a:pt x="16513" y="35164"/>
                  </a:lnTo>
                  <a:lnTo>
                    <a:pt x="16312" y="35245"/>
                  </a:lnTo>
                  <a:lnTo>
                    <a:pt x="16231" y="35447"/>
                  </a:lnTo>
                  <a:lnTo>
                    <a:pt x="16352" y="35850"/>
                  </a:lnTo>
                  <a:lnTo>
                    <a:pt x="16634" y="35951"/>
                  </a:lnTo>
                  <a:lnTo>
                    <a:pt x="16876" y="36011"/>
                  </a:lnTo>
                  <a:lnTo>
                    <a:pt x="17058" y="36173"/>
                  </a:lnTo>
                  <a:lnTo>
                    <a:pt x="17118" y="36273"/>
                  </a:lnTo>
                  <a:lnTo>
                    <a:pt x="17017" y="36314"/>
                  </a:lnTo>
                  <a:lnTo>
                    <a:pt x="16816" y="36414"/>
                  </a:lnTo>
                  <a:lnTo>
                    <a:pt x="16856" y="36636"/>
                  </a:lnTo>
                  <a:lnTo>
                    <a:pt x="16917" y="36838"/>
                  </a:lnTo>
                  <a:lnTo>
                    <a:pt x="16997" y="37019"/>
                  </a:lnTo>
                  <a:lnTo>
                    <a:pt x="17360" y="37584"/>
                  </a:lnTo>
                  <a:lnTo>
                    <a:pt x="17703" y="38148"/>
                  </a:lnTo>
                  <a:lnTo>
                    <a:pt x="17763" y="38209"/>
                  </a:lnTo>
                  <a:lnTo>
                    <a:pt x="17864" y="38229"/>
                  </a:lnTo>
                  <a:lnTo>
                    <a:pt x="18207" y="38330"/>
                  </a:lnTo>
                  <a:lnTo>
                    <a:pt x="18449" y="38552"/>
                  </a:lnTo>
                  <a:lnTo>
                    <a:pt x="18570" y="38673"/>
                  </a:lnTo>
                  <a:lnTo>
                    <a:pt x="18691" y="38753"/>
                  </a:lnTo>
                  <a:lnTo>
                    <a:pt x="19014" y="38935"/>
                  </a:lnTo>
                  <a:lnTo>
                    <a:pt x="19356" y="39096"/>
                  </a:lnTo>
                  <a:lnTo>
                    <a:pt x="19699" y="39177"/>
                  </a:lnTo>
                  <a:lnTo>
                    <a:pt x="20042" y="39096"/>
                  </a:lnTo>
                  <a:lnTo>
                    <a:pt x="20183" y="38894"/>
                  </a:lnTo>
                  <a:lnTo>
                    <a:pt x="20143" y="38612"/>
                  </a:lnTo>
                  <a:lnTo>
                    <a:pt x="20183" y="38431"/>
                  </a:lnTo>
                  <a:lnTo>
                    <a:pt x="20364" y="38411"/>
                  </a:lnTo>
                  <a:lnTo>
                    <a:pt x="20526" y="38411"/>
                  </a:lnTo>
                  <a:lnTo>
                    <a:pt x="20627" y="38269"/>
                  </a:lnTo>
                  <a:lnTo>
                    <a:pt x="20949" y="37826"/>
                  </a:lnTo>
                  <a:lnTo>
                    <a:pt x="21272" y="37382"/>
                  </a:lnTo>
                  <a:lnTo>
                    <a:pt x="21292" y="37342"/>
                  </a:lnTo>
                  <a:lnTo>
                    <a:pt x="21332" y="37342"/>
                  </a:lnTo>
                  <a:lnTo>
                    <a:pt x="21977" y="37080"/>
                  </a:lnTo>
                  <a:lnTo>
                    <a:pt x="22643" y="36838"/>
                  </a:lnTo>
                  <a:lnTo>
                    <a:pt x="22804" y="36818"/>
                  </a:lnTo>
                  <a:lnTo>
                    <a:pt x="22986" y="36878"/>
                  </a:lnTo>
                  <a:lnTo>
                    <a:pt x="23308" y="36959"/>
                  </a:lnTo>
                  <a:lnTo>
                    <a:pt x="23631" y="36858"/>
                  </a:lnTo>
                  <a:lnTo>
                    <a:pt x="24074" y="36475"/>
                  </a:lnTo>
                  <a:lnTo>
                    <a:pt x="24478" y="36031"/>
                  </a:lnTo>
                  <a:lnTo>
                    <a:pt x="24619" y="35931"/>
                  </a:lnTo>
                  <a:lnTo>
                    <a:pt x="24780" y="35890"/>
                  </a:lnTo>
                  <a:lnTo>
                    <a:pt x="25203" y="35951"/>
                  </a:lnTo>
                  <a:lnTo>
                    <a:pt x="25627" y="35890"/>
                  </a:lnTo>
                  <a:lnTo>
                    <a:pt x="26212" y="35810"/>
                  </a:lnTo>
                  <a:lnTo>
                    <a:pt x="26796" y="35810"/>
                  </a:lnTo>
                  <a:lnTo>
                    <a:pt x="27260" y="35850"/>
                  </a:lnTo>
                  <a:lnTo>
                    <a:pt x="27744" y="35850"/>
                  </a:lnTo>
                  <a:lnTo>
                    <a:pt x="27845" y="35870"/>
                  </a:lnTo>
                  <a:lnTo>
                    <a:pt x="27925" y="35931"/>
                  </a:lnTo>
                  <a:lnTo>
                    <a:pt x="28349" y="36092"/>
                  </a:lnTo>
                  <a:lnTo>
                    <a:pt x="28792" y="36031"/>
                  </a:lnTo>
                  <a:lnTo>
                    <a:pt x="29196" y="35910"/>
                  </a:lnTo>
                  <a:lnTo>
                    <a:pt x="30667" y="35910"/>
                  </a:lnTo>
                  <a:lnTo>
                    <a:pt x="30849" y="35991"/>
                  </a:lnTo>
                  <a:lnTo>
                    <a:pt x="31091" y="36112"/>
                  </a:lnTo>
                  <a:lnTo>
                    <a:pt x="31333" y="36193"/>
                  </a:lnTo>
                  <a:lnTo>
                    <a:pt x="31655" y="36132"/>
                  </a:lnTo>
                  <a:lnTo>
                    <a:pt x="31938" y="35810"/>
                  </a:lnTo>
                  <a:lnTo>
                    <a:pt x="32220" y="35487"/>
                  </a:lnTo>
                  <a:lnTo>
                    <a:pt x="32623" y="35487"/>
                  </a:lnTo>
                  <a:lnTo>
                    <a:pt x="32704" y="35507"/>
                  </a:lnTo>
                  <a:lnTo>
                    <a:pt x="32805" y="35487"/>
                  </a:lnTo>
                  <a:lnTo>
                    <a:pt x="33006" y="35427"/>
                  </a:lnTo>
                  <a:lnTo>
                    <a:pt x="33228" y="35507"/>
                  </a:lnTo>
                  <a:lnTo>
                    <a:pt x="33410" y="35648"/>
                  </a:lnTo>
                  <a:lnTo>
                    <a:pt x="33571" y="35830"/>
                  </a:lnTo>
                  <a:lnTo>
                    <a:pt x="33833" y="36011"/>
                  </a:lnTo>
                  <a:lnTo>
                    <a:pt x="34095" y="35850"/>
                  </a:lnTo>
                  <a:lnTo>
                    <a:pt x="34377" y="35547"/>
                  </a:lnTo>
                  <a:lnTo>
                    <a:pt x="34559" y="35164"/>
                  </a:lnTo>
                  <a:lnTo>
                    <a:pt x="34579" y="35124"/>
                  </a:lnTo>
                  <a:lnTo>
                    <a:pt x="34619" y="35084"/>
                  </a:lnTo>
                  <a:lnTo>
                    <a:pt x="34881" y="34862"/>
                  </a:lnTo>
                  <a:lnTo>
                    <a:pt x="34962" y="34539"/>
                  </a:lnTo>
                  <a:lnTo>
                    <a:pt x="35002" y="34338"/>
                  </a:lnTo>
                  <a:lnTo>
                    <a:pt x="35123" y="34197"/>
                  </a:lnTo>
                  <a:lnTo>
                    <a:pt x="35224" y="34055"/>
                  </a:lnTo>
                  <a:lnTo>
                    <a:pt x="35244" y="33914"/>
                  </a:lnTo>
                  <a:lnTo>
                    <a:pt x="35406" y="33370"/>
                  </a:lnTo>
                  <a:lnTo>
                    <a:pt x="35809" y="32987"/>
                  </a:lnTo>
                  <a:lnTo>
                    <a:pt x="36293" y="32644"/>
                  </a:lnTo>
                  <a:lnTo>
                    <a:pt x="36736" y="32221"/>
                  </a:lnTo>
                  <a:lnTo>
                    <a:pt x="36757" y="32200"/>
                  </a:lnTo>
                  <a:lnTo>
                    <a:pt x="36797" y="32180"/>
                  </a:lnTo>
                  <a:lnTo>
                    <a:pt x="37624" y="31858"/>
                  </a:lnTo>
                  <a:lnTo>
                    <a:pt x="38491" y="31777"/>
                  </a:lnTo>
                  <a:lnTo>
                    <a:pt x="38591" y="31797"/>
                  </a:lnTo>
                  <a:lnTo>
                    <a:pt x="38672" y="31858"/>
                  </a:lnTo>
                  <a:lnTo>
                    <a:pt x="38793" y="31918"/>
                  </a:lnTo>
                  <a:lnTo>
                    <a:pt x="38934" y="31898"/>
                  </a:lnTo>
                  <a:lnTo>
                    <a:pt x="39196" y="31797"/>
                  </a:lnTo>
                  <a:lnTo>
                    <a:pt x="39458" y="31737"/>
                  </a:lnTo>
                  <a:lnTo>
                    <a:pt x="39640" y="31717"/>
                  </a:lnTo>
                  <a:lnTo>
                    <a:pt x="39741" y="31575"/>
                  </a:lnTo>
                  <a:lnTo>
                    <a:pt x="39660" y="31454"/>
                  </a:lnTo>
                  <a:lnTo>
                    <a:pt x="39519" y="31414"/>
                  </a:lnTo>
                  <a:lnTo>
                    <a:pt x="39317" y="31273"/>
                  </a:lnTo>
                  <a:lnTo>
                    <a:pt x="39196" y="31092"/>
                  </a:lnTo>
                  <a:lnTo>
                    <a:pt x="39257" y="30829"/>
                  </a:lnTo>
                  <a:lnTo>
                    <a:pt x="39378" y="30668"/>
                  </a:lnTo>
                  <a:lnTo>
                    <a:pt x="39579" y="30467"/>
                  </a:lnTo>
                  <a:lnTo>
                    <a:pt x="39599" y="30225"/>
                  </a:lnTo>
                  <a:lnTo>
                    <a:pt x="39640" y="30043"/>
                  </a:lnTo>
                  <a:lnTo>
                    <a:pt x="39741" y="29902"/>
                  </a:lnTo>
                  <a:lnTo>
                    <a:pt x="39882" y="29680"/>
                  </a:lnTo>
                  <a:lnTo>
                    <a:pt x="39922" y="29438"/>
                  </a:lnTo>
                  <a:lnTo>
                    <a:pt x="39983" y="28995"/>
                  </a:lnTo>
                  <a:lnTo>
                    <a:pt x="40325" y="28692"/>
                  </a:lnTo>
                  <a:lnTo>
                    <a:pt x="40426" y="28612"/>
                  </a:lnTo>
                  <a:lnTo>
                    <a:pt x="40426" y="28450"/>
                  </a:lnTo>
                  <a:lnTo>
                    <a:pt x="40406" y="28148"/>
                  </a:lnTo>
                  <a:lnTo>
                    <a:pt x="40628" y="27946"/>
                  </a:lnTo>
                  <a:lnTo>
                    <a:pt x="40870" y="27805"/>
                  </a:lnTo>
                  <a:lnTo>
                    <a:pt x="40991" y="27543"/>
                  </a:lnTo>
                  <a:lnTo>
                    <a:pt x="41091" y="27361"/>
                  </a:lnTo>
                  <a:lnTo>
                    <a:pt x="41313" y="27261"/>
                  </a:lnTo>
                  <a:lnTo>
                    <a:pt x="41676" y="27140"/>
                  </a:lnTo>
                  <a:lnTo>
                    <a:pt x="42059" y="26999"/>
                  </a:lnTo>
                  <a:lnTo>
                    <a:pt x="42221" y="26938"/>
                  </a:lnTo>
                  <a:lnTo>
                    <a:pt x="42281" y="26777"/>
                  </a:lnTo>
                  <a:lnTo>
                    <a:pt x="42382" y="26535"/>
                  </a:lnTo>
                  <a:lnTo>
                    <a:pt x="42644" y="26535"/>
                  </a:lnTo>
                  <a:lnTo>
                    <a:pt x="42765" y="26555"/>
                  </a:lnTo>
                  <a:lnTo>
                    <a:pt x="42825" y="26494"/>
                  </a:lnTo>
                  <a:lnTo>
                    <a:pt x="42967" y="26212"/>
                  </a:lnTo>
                  <a:lnTo>
                    <a:pt x="43229" y="26031"/>
                  </a:lnTo>
                  <a:lnTo>
                    <a:pt x="43289" y="25950"/>
                  </a:lnTo>
                  <a:lnTo>
                    <a:pt x="43289" y="25849"/>
                  </a:lnTo>
                  <a:lnTo>
                    <a:pt x="42967" y="25507"/>
                  </a:lnTo>
                  <a:lnTo>
                    <a:pt x="42563" y="25244"/>
                  </a:lnTo>
                  <a:lnTo>
                    <a:pt x="41938" y="24861"/>
                  </a:lnTo>
                  <a:lnTo>
                    <a:pt x="41555" y="24216"/>
                  </a:lnTo>
                  <a:lnTo>
                    <a:pt x="41495" y="23873"/>
                  </a:lnTo>
                  <a:lnTo>
                    <a:pt x="41414" y="23531"/>
                  </a:lnTo>
                  <a:lnTo>
                    <a:pt x="41233" y="23107"/>
                  </a:lnTo>
                  <a:lnTo>
                    <a:pt x="41071" y="22684"/>
                  </a:lnTo>
                  <a:lnTo>
                    <a:pt x="41031" y="22442"/>
                  </a:lnTo>
                  <a:lnTo>
                    <a:pt x="41091" y="22200"/>
                  </a:lnTo>
                  <a:lnTo>
                    <a:pt x="41414" y="21595"/>
                  </a:lnTo>
                  <a:lnTo>
                    <a:pt x="41656" y="20970"/>
                  </a:lnTo>
                  <a:lnTo>
                    <a:pt x="41656" y="20950"/>
                  </a:lnTo>
                  <a:lnTo>
                    <a:pt x="42039" y="20305"/>
                  </a:lnTo>
                  <a:lnTo>
                    <a:pt x="42422" y="19680"/>
                  </a:lnTo>
                  <a:lnTo>
                    <a:pt x="42463" y="19619"/>
                  </a:lnTo>
                  <a:lnTo>
                    <a:pt x="42543" y="19579"/>
                  </a:lnTo>
                  <a:lnTo>
                    <a:pt x="42785" y="19377"/>
                  </a:lnTo>
                  <a:lnTo>
                    <a:pt x="42926" y="19054"/>
                  </a:lnTo>
                  <a:lnTo>
                    <a:pt x="42987" y="18893"/>
                  </a:lnTo>
                  <a:lnTo>
                    <a:pt x="43128" y="18752"/>
                  </a:lnTo>
                  <a:lnTo>
                    <a:pt x="43511" y="18329"/>
                  </a:lnTo>
                  <a:lnTo>
                    <a:pt x="43793" y="17825"/>
                  </a:lnTo>
                  <a:lnTo>
                    <a:pt x="44136" y="17240"/>
                  </a:lnTo>
                  <a:lnTo>
                    <a:pt x="44438" y="16615"/>
                  </a:lnTo>
                  <a:lnTo>
                    <a:pt x="44559" y="16474"/>
                  </a:lnTo>
                  <a:lnTo>
                    <a:pt x="44701" y="16433"/>
                  </a:lnTo>
                  <a:lnTo>
                    <a:pt x="45063" y="16333"/>
                  </a:lnTo>
                  <a:lnTo>
                    <a:pt x="45426" y="16191"/>
                  </a:lnTo>
                  <a:lnTo>
                    <a:pt x="45547" y="16111"/>
                  </a:lnTo>
                  <a:lnTo>
                    <a:pt x="45608" y="15970"/>
                  </a:lnTo>
                  <a:lnTo>
                    <a:pt x="45547" y="15909"/>
                  </a:lnTo>
                  <a:lnTo>
                    <a:pt x="45426" y="15909"/>
                  </a:lnTo>
                  <a:lnTo>
                    <a:pt x="45366" y="15869"/>
                  </a:lnTo>
                  <a:lnTo>
                    <a:pt x="45326" y="15808"/>
                  </a:lnTo>
                  <a:lnTo>
                    <a:pt x="45245" y="15707"/>
                  </a:lnTo>
                  <a:lnTo>
                    <a:pt x="45124" y="15687"/>
                  </a:lnTo>
                  <a:lnTo>
                    <a:pt x="44943" y="15587"/>
                  </a:lnTo>
                  <a:lnTo>
                    <a:pt x="45023" y="15405"/>
                  </a:lnTo>
                  <a:lnTo>
                    <a:pt x="45245" y="15103"/>
                  </a:lnTo>
                  <a:lnTo>
                    <a:pt x="45447" y="14820"/>
                  </a:lnTo>
                  <a:lnTo>
                    <a:pt x="45769" y="14478"/>
                  </a:lnTo>
                  <a:lnTo>
                    <a:pt x="46193" y="14256"/>
                  </a:lnTo>
                  <a:lnTo>
                    <a:pt x="46576" y="14135"/>
                  </a:lnTo>
                  <a:lnTo>
                    <a:pt x="46939" y="13933"/>
                  </a:lnTo>
                  <a:lnTo>
                    <a:pt x="47382" y="13711"/>
                  </a:lnTo>
                  <a:lnTo>
                    <a:pt x="47866" y="13570"/>
                  </a:lnTo>
                  <a:lnTo>
                    <a:pt x="48773" y="13288"/>
                  </a:lnTo>
                  <a:lnTo>
                    <a:pt x="49701" y="13026"/>
                  </a:lnTo>
                  <a:lnTo>
                    <a:pt x="50044" y="12905"/>
                  </a:lnTo>
                  <a:lnTo>
                    <a:pt x="50265" y="12663"/>
                  </a:lnTo>
                  <a:lnTo>
                    <a:pt x="50548" y="12179"/>
                  </a:lnTo>
                  <a:lnTo>
                    <a:pt x="50951" y="11836"/>
                  </a:lnTo>
                  <a:lnTo>
                    <a:pt x="51596" y="11413"/>
                  </a:lnTo>
                  <a:lnTo>
                    <a:pt x="52302" y="11110"/>
                  </a:lnTo>
                  <a:lnTo>
                    <a:pt x="52443" y="11030"/>
                  </a:lnTo>
                  <a:lnTo>
                    <a:pt x="52544" y="10909"/>
                  </a:lnTo>
                  <a:lnTo>
                    <a:pt x="52705" y="10727"/>
                  </a:lnTo>
                  <a:lnTo>
                    <a:pt x="52927" y="10606"/>
                  </a:lnTo>
                  <a:lnTo>
                    <a:pt x="53088" y="10506"/>
                  </a:lnTo>
                  <a:lnTo>
                    <a:pt x="53229" y="10405"/>
                  </a:lnTo>
                  <a:lnTo>
                    <a:pt x="53592" y="10042"/>
                  </a:lnTo>
                  <a:lnTo>
                    <a:pt x="53935" y="9659"/>
                  </a:lnTo>
                  <a:lnTo>
                    <a:pt x="54137" y="9155"/>
                  </a:lnTo>
                  <a:lnTo>
                    <a:pt x="53975" y="8630"/>
                  </a:lnTo>
                  <a:lnTo>
                    <a:pt x="53774" y="8449"/>
                  </a:lnTo>
                  <a:lnTo>
                    <a:pt x="53633" y="8227"/>
                  </a:lnTo>
                  <a:lnTo>
                    <a:pt x="53552" y="8046"/>
                  </a:lnTo>
                  <a:lnTo>
                    <a:pt x="53592" y="7844"/>
                  </a:lnTo>
                  <a:lnTo>
                    <a:pt x="53754" y="7784"/>
                  </a:lnTo>
                  <a:lnTo>
                    <a:pt x="53915" y="7864"/>
                  </a:lnTo>
                  <a:lnTo>
                    <a:pt x="54157" y="7864"/>
                  </a:lnTo>
                  <a:lnTo>
                    <a:pt x="54298" y="7663"/>
                  </a:lnTo>
                  <a:lnTo>
                    <a:pt x="54298" y="7461"/>
                  </a:lnTo>
                  <a:lnTo>
                    <a:pt x="54116" y="7380"/>
                  </a:lnTo>
                  <a:lnTo>
                    <a:pt x="53794" y="7239"/>
                  </a:lnTo>
                  <a:lnTo>
                    <a:pt x="53733" y="6917"/>
                  </a:lnTo>
                  <a:lnTo>
                    <a:pt x="53572" y="6917"/>
                  </a:lnTo>
                  <a:lnTo>
                    <a:pt x="53451" y="6876"/>
                  </a:lnTo>
                  <a:lnTo>
                    <a:pt x="53028" y="6735"/>
                  </a:lnTo>
                  <a:lnTo>
                    <a:pt x="52645" y="6876"/>
                  </a:lnTo>
                  <a:lnTo>
                    <a:pt x="52221" y="7058"/>
                  </a:lnTo>
                  <a:lnTo>
                    <a:pt x="51939" y="7421"/>
                  </a:lnTo>
                  <a:lnTo>
                    <a:pt x="51878" y="7481"/>
                  </a:lnTo>
                  <a:lnTo>
                    <a:pt x="51818" y="7501"/>
                  </a:lnTo>
                  <a:lnTo>
                    <a:pt x="51415" y="7501"/>
                  </a:lnTo>
                  <a:lnTo>
                    <a:pt x="51011" y="7360"/>
                  </a:lnTo>
                  <a:lnTo>
                    <a:pt x="50548" y="7118"/>
                  </a:lnTo>
                  <a:lnTo>
                    <a:pt x="50003" y="7179"/>
                  </a:lnTo>
                  <a:lnTo>
                    <a:pt x="49842" y="7300"/>
                  </a:lnTo>
                  <a:lnTo>
                    <a:pt x="49741" y="7421"/>
                  </a:lnTo>
                  <a:lnTo>
                    <a:pt x="49540" y="7501"/>
                  </a:lnTo>
                  <a:lnTo>
                    <a:pt x="49378" y="7400"/>
                  </a:lnTo>
                  <a:lnTo>
                    <a:pt x="49277" y="7259"/>
                  </a:lnTo>
                  <a:lnTo>
                    <a:pt x="49318" y="7098"/>
                  </a:lnTo>
                  <a:lnTo>
                    <a:pt x="49419" y="7038"/>
                  </a:lnTo>
                  <a:lnTo>
                    <a:pt x="49419" y="6917"/>
                  </a:lnTo>
                  <a:lnTo>
                    <a:pt x="49318" y="6917"/>
                  </a:lnTo>
                  <a:lnTo>
                    <a:pt x="49197" y="6977"/>
                  </a:lnTo>
                  <a:lnTo>
                    <a:pt x="49056" y="7058"/>
                  </a:lnTo>
                  <a:lnTo>
                    <a:pt x="48854" y="7058"/>
                  </a:lnTo>
                  <a:lnTo>
                    <a:pt x="48390" y="6917"/>
                  </a:lnTo>
                  <a:lnTo>
                    <a:pt x="47927" y="7058"/>
                  </a:lnTo>
                  <a:lnTo>
                    <a:pt x="47745" y="7179"/>
                  </a:lnTo>
                  <a:lnTo>
                    <a:pt x="47523" y="7159"/>
                  </a:lnTo>
                  <a:lnTo>
                    <a:pt x="47342" y="6937"/>
                  </a:lnTo>
                  <a:lnTo>
                    <a:pt x="47302" y="6695"/>
                  </a:lnTo>
                  <a:lnTo>
                    <a:pt x="47281" y="6352"/>
                  </a:lnTo>
                  <a:lnTo>
                    <a:pt x="47160" y="6050"/>
                  </a:lnTo>
                  <a:lnTo>
                    <a:pt x="46959" y="5828"/>
                  </a:lnTo>
                  <a:lnTo>
                    <a:pt x="46636" y="5787"/>
                  </a:lnTo>
                  <a:lnTo>
                    <a:pt x="46334" y="5848"/>
                  </a:lnTo>
                  <a:lnTo>
                    <a:pt x="46051" y="5646"/>
                  </a:lnTo>
                  <a:lnTo>
                    <a:pt x="45930" y="5566"/>
                  </a:lnTo>
                  <a:lnTo>
                    <a:pt x="45769" y="5546"/>
                  </a:lnTo>
                  <a:lnTo>
                    <a:pt x="45366" y="5505"/>
                  </a:lnTo>
                  <a:lnTo>
                    <a:pt x="44963" y="5344"/>
                  </a:lnTo>
                  <a:lnTo>
                    <a:pt x="44660" y="5263"/>
                  </a:lnTo>
                  <a:lnTo>
                    <a:pt x="44378" y="5344"/>
                  </a:lnTo>
                  <a:lnTo>
                    <a:pt x="44277" y="5566"/>
                  </a:lnTo>
                  <a:lnTo>
                    <a:pt x="44358" y="5848"/>
                  </a:lnTo>
                  <a:lnTo>
                    <a:pt x="44358" y="5989"/>
                  </a:lnTo>
                  <a:lnTo>
                    <a:pt x="44217" y="6029"/>
                  </a:lnTo>
                  <a:lnTo>
                    <a:pt x="44035" y="6029"/>
                  </a:lnTo>
                  <a:lnTo>
                    <a:pt x="43854" y="6050"/>
                  </a:lnTo>
                  <a:lnTo>
                    <a:pt x="43612" y="6090"/>
                  </a:lnTo>
                  <a:lnTo>
                    <a:pt x="43370" y="5969"/>
                  </a:lnTo>
                  <a:lnTo>
                    <a:pt x="43309" y="5949"/>
                  </a:lnTo>
                  <a:lnTo>
                    <a:pt x="43269" y="5969"/>
                  </a:lnTo>
                  <a:lnTo>
                    <a:pt x="43088" y="6130"/>
                  </a:lnTo>
                  <a:lnTo>
                    <a:pt x="42886" y="6009"/>
                  </a:lnTo>
                  <a:lnTo>
                    <a:pt x="42785" y="5949"/>
                  </a:lnTo>
                  <a:lnTo>
                    <a:pt x="42644" y="5949"/>
                  </a:lnTo>
                  <a:lnTo>
                    <a:pt x="42382" y="6050"/>
                  </a:lnTo>
                  <a:lnTo>
                    <a:pt x="42140" y="6150"/>
                  </a:lnTo>
                  <a:lnTo>
                    <a:pt x="41817" y="6251"/>
                  </a:lnTo>
                  <a:lnTo>
                    <a:pt x="41575" y="6029"/>
                  </a:lnTo>
                  <a:lnTo>
                    <a:pt x="41354" y="5767"/>
                  </a:lnTo>
                  <a:lnTo>
                    <a:pt x="41031" y="5626"/>
                  </a:lnTo>
                  <a:lnTo>
                    <a:pt x="40749" y="5626"/>
                  </a:lnTo>
                  <a:lnTo>
                    <a:pt x="40487" y="5667"/>
                  </a:lnTo>
                  <a:lnTo>
                    <a:pt x="39983" y="5606"/>
                  </a:lnTo>
                  <a:lnTo>
                    <a:pt x="39499" y="5344"/>
                  </a:lnTo>
                  <a:lnTo>
                    <a:pt x="39378" y="5223"/>
                  </a:lnTo>
                  <a:lnTo>
                    <a:pt x="39297" y="5062"/>
                  </a:lnTo>
                  <a:lnTo>
                    <a:pt x="39136" y="4800"/>
                  </a:lnTo>
                  <a:lnTo>
                    <a:pt x="38833" y="4820"/>
                  </a:lnTo>
                  <a:lnTo>
                    <a:pt x="38632" y="4880"/>
                  </a:lnTo>
                  <a:lnTo>
                    <a:pt x="38410" y="4860"/>
                  </a:lnTo>
                  <a:lnTo>
                    <a:pt x="37966" y="4699"/>
                  </a:lnTo>
                  <a:lnTo>
                    <a:pt x="37482" y="4578"/>
                  </a:lnTo>
                  <a:lnTo>
                    <a:pt x="37261" y="4477"/>
                  </a:lnTo>
                  <a:lnTo>
                    <a:pt x="37261" y="4255"/>
                  </a:lnTo>
                  <a:lnTo>
                    <a:pt x="37261" y="4154"/>
                  </a:lnTo>
                  <a:lnTo>
                    <a:pt x="37200" y="4074"/>
                  </a:lnTo>
                  <a:lnTo>
                    <a:pt x="37099" y="4074"/>
                  </a:lnTo>
                  <a:lnTo>
                    <a:pt x="37059" y="4154"/>
                  </a:lnTo>
                  <a:lnTo>
                    <a:pt x="36998" y="4215"/>
                  </a:lnTo>
                  <a:lnTo>
                    <a:pt x="36958" y="4275"/>
                  </a:lnTo>
                  <a:lnTo>
                    <a:pt x="36898" y="4376"/>
                  </a:lnTo>
                  <a:lnTo>
                    <a:pt x="36757" y="4376"/>
                  </a:lnTo>
                  <a:lnTo>
                    <a:pt x="36656" y="4255"/>
                  </a:lnTo>
                  <a:lnTo>
                    <a:pt x="36716" y="4094"/>
                  </a:lnTo>
                  <a:lnTo>
                    <a:pt x="36837" y="3832"/>
                  </a:lnTo>
                  <a:lnTo>
                    <a:pt x="36857" y="3529"/>
                  </a:lnTo>
                  <a:lnTo>
                    <a:pt x="36857" y="3348"/>
                  </a:lnTo>
                  <a:lnTo>
                    <a:pt x="36736" y="3187"/>
                  </a:lnTo>
                  <a:lnTo>
                    <a:pt x="36515" y="3166"/>
                  </a:lnTo>
                  <a:lnTo>
                    <a:pt x="36313" y="3287"/>
                  </a:lnTo>
                  <a:lnTo>
                    <a:pt x="36212" y="3368"/>
                  </a:lnTo>
                  <a:lnTo>
                    <a:pt x="36051" y="3368"/>
                  </a:lnTo>
                  <a:lnTo>
                    <a:pt x="35769" y="3307"/>
                  </a:lnTo>
                  <a:lnTo>
                    <a:pt x="35587" y="3086"/>
                  </a:lnTo>
                  <a:lnTo>
                    <a:pt x="35486" y="2945"/>
                  </a:lnTo>
                  <a:lnTo>
                    <a:pt x="35365" y="2803"/>
                  </a:lnTo>
                  <a:lnTo>
                    <a:pt x="35204" y="2703"/>
                  </a:lnTo>
                  <a:lnTo>
                    <a:pt x="35043" y="2803"/>
                  </a:lnTo>
                  <a:lnTo>
                    <a:pt x="34982" y="2904"/>
                  </a:lnTo>
                  <a:lnTo>
                    <a:pt x="34922" y="2985"/>
                  </a:lnTo>
                  <a:cubicBezTo>
                    <a:pt x="34548" y="3098"/>
                    <a:pt x="34242" y="3149"/>
                    <a:pt x="33956" y="3149"/>
                  </a:cubicBezTo>
                  <a:cubicBezTo>
                    <a:pt x="33423" y="3149"/>
                    <a:pt x="32963" y="2971"/>
                    <a:pt x="32280" y="2682"/>
                  </a:cubicBezTo>
                  <a:cubicBezTo>
                    <a:pt x="32081" y="2598"/>
                    <a:pt x="31847" y="2549"/>
                    <a:pt x="31623" y="2549"/>
                  </a:cubicBezTo>
                  <a:cubicBezTo>
                    <a:pt x="31258" y="2549"/>
                    <a:pt x="30921" y="2680"/>
                    <a:pt x="30809" y="3005"/>
                  </a:cubicBezTo>
                  <a:cubicBezTo>
                    <a:pt x="30284" y="2763"/>
                    <a:pt x="29720" y="2602"/>
                    <a:pt x="29155" y="2501"/>
                  </a:cubicBezTo>
                  <a:cubicBezTo>
                    <a:pt x="29337" y="2501"/>
                    <a:pt x="29196" y="2219"/>
                    <a:pt x="29014" y="2178"/>
                  </a:cubicBezTo>
                  <a:cubicBezTo>
                    <a:pt x="28956" y="2169"/>
                    <a:pt x="28897" y="2165"/>
                    <a:pt x="28840" y="2165"/>
                  </a:cubicBezTo>
                  <a:cubicBezTo>
                    <a:pt x="28518" y="2165"/>
                    <a:pt x="28211" y="2305"/>
                    <a:pt x="28006" y="2561"/>
                  </a:cubicBezTo>
                  <a:cubicBezTo>
                    <a:pt x="27966" y="2400"/>
                    <a:pt x="28026" y="2239"/>
                    <a:pt x="28127" y="2138"/>
                  </a:cubicBezTo>
                  <a:lnTo>
                    <a:pt x="28127" y="2138"/>
                  </a:lnTo>
                  <a:cubicBezTo>
                    <a:pt x="27365" y="2398"/>
                    <a:pt x="26572" y="2530"/>
                    <a:pt x="25779" y="2530"/>
                  </a:cubicBezTo>
                  <a:cubicBezTo>
                    <a:pt x="24913" y="2530"/>
                    <a:pt x="24048" y="2373"/>
                    <a:pt x="23227" y="2057"/>
                  </a:cubicBezTo>
                  <a:cubicBezTo>
                    <a:pt x="22522" y="1795"/>
                    <a:pt x="21453" y="1836"/>
                    <a:pt x="20949" y="1372"/>
                  </a:cubicBezTo>
                  <a:lnTo>
                    <a:pt x="20687" y="1130"/>
                  </a:lnTo>
                  <a:lnTo>
                    <a:pt x="20364" y="1311"/>
                  </a:lnTo>
                  <a:lnTo>
                    <a:pt x="20223" y="1412"/>
                  </a:lnTo>
                  <a:lnTo>
                    <a:pt x="20042" y="1432"/>
                  </a:lnTo>
                  <a:lnTo>
                    <a:pt x="19255" y="1392"/>
                  </a:lnTo>
                  <a:lnTo>
                    <a:pt x="18469" y="1412"/>
                  </a:lnTo>
                  <a:lnTo>
                    <a:pt x="17864" y="1372"/>
                  </a:lnTo>
                  <a:lnTo>
                    <a:pt x="17259" y="1291"/>
                  </a:lnTo>
                  <a:lnTo>
                    <a:pt x="16554" y="1251"/>
                  </a:lnTo>
                  <a:lnTo>
                    <a:pt x="15868" y="1271"/>
                  </a:lnTo>
                  <a:lnTo>
                    <a:pt x="15566" y="1211"/>
                  </a:lnTo>
                  <a:lnTo>
                    <a:pt x="15425" y="969"/>
                  </a:lnTo>
                  <a:lnTo>
                    <a:pt x="15304" y="747"/>
                  </a:lnTo>
                  <a:lnTo>
                    <a:pt x="15082" y="586"/>
                  </a:lnTo>
                  <a:lnTo>
                    <a:pt x="15001" y="545"/>
                  </a:lnTo>
                  <a:lnTo>
                    <a:pt x="14921" y="485"/>
                  </a:lnTo>
                  <a:lnTo>
                    <a:pt x="14779" y="344"/>
                  </a:lnTo>
                  <a:lnTo>
                    <a:pt x="14598" y="283"/>
                  </a:lnTo>
                  <a:lnTo>
                    <a:pt x="14416" y="364"/>
                  </a:lnTo>
                  <a:lnTo>
                    <a:pt x="14295" y="525"/>
                  </a:lnTo>
                  <a:lnTo>
                    <a:pt x="14275" y="424"/>
                  </a:lnTo>
                  <a:lnTo>
                    <a:pt x="14275" y="344"/>
                  </a:lnTo>
                  <a:lnTo>
                    <a:pt x="14235" y="122"/>
                  </a:lnTo>
                  <a:lnTo>
                    <a:pt x="14074" y="1"/>
                  </a:lnTo>
                  <a:close/>
                  <a:moveTo>
                    <a:pt x="15929" y="40931"/>
                  </a:moveTo>
                  <a:lnTo>
                    <a:pt x="15787" y="40991"/>
                  </a:lnTo>
                  <a:lnTo>
                    <a:pt x="15747" y="41072"/>
                  </a:lnTo>
                  <a:lnTo>
                    <a:pt x="15707" y="41153"/>
                  </a:lnTo>
                  <a:lnTo>
                    <a:pt x="15667" y="41294"/>
                  </a:lnTo>
                  <a:lnTo>
                    <a:pt x="15525" y="41334"/>
                  </a:lnTo>
                  <a:lnTo>
                    <a:pt x="15404" y="41314"/>
                  </a:lnTo>
                  <a:lnTo>
                    <a:pt x="15384" y="41314"/>
                  </a:lnTo>
                  <a:lnTo>
                    <a:pt x="15324" y="41354"/>
                  </a:lnTo>
                  <a:lnTo>
                    <a:pt x="15304" y="41354"/>
                  </a:lnTo>
                  <a:lnTo>
                    <a:pt x="15142" y="41415"/>
                  </a:lnTo>
                  <a:lnTo>
                    <a:pt x="15122" y="41455"/>
                  </a:lnTo>
                  <a:lnTo>
                    <a:pt x="14961" y="41516"/>
                  </a:lnTo>
                  <a:lnTo>
                    <a:pt x="14941" y="41516"/>
                  </a:lnTo>
                  <a:lnTo>
                    <a:pt x="14860" y="41556"/>
                  </a:lnTo>
                  <a:lnTo>
                    <a:pt x="14880" y="41556"/>
                  </a:lnTo>
                  <a:lnTo>
                    <a:pt x="14739" y="41677"/>
                  </a:lnTo>
                  <a:lnTo>
                    <a:pt x="14699" y="41778"/>
                  </a:lnTo>
                  <a:lnTo>
                    <a:pt x="14658" y="41858"/>
                  </a:lnTo>
                  <a:lnTo>
                    <a:pt x="14658" y="42080"/>
                  </a:lnTo>
                  <a:lnTo>
                    <a:pt x="14558" y="42221"/>
                  </a:lnTo>
                  <a:lnTo>
                    <a:pt x="14517" y="42262"/>
                  </a:lnTo>
                  <a:lnTo>
                    <a:pt x="14598" y="42383"/>
                  </a:lnTo>
                  <a:lnTo>
                    <a:pt x="14820" y="42383"/>
                  </a:lnTo>
                  <a:lnTo>
                    <a:pt x="14860" y="42403"/>
                  </a:lnTo>
                  <a:lnTo>
                    <a:pt x="14900" y="42403"/>
                  </a:lnTo>
                  <a:lnTo>
                    <a:pt x="15001" y="42241"/>
                  </a:lnTo>
                  <a:lnTo>
                    <a:pt x="14981" y="42282"/>
                  </a:lnTo>
                  <a:lnTo>
                    <a:pt x="14981" y="42282"/>
                  </a:lnTo>
                  <a:lnTo>
                    <a:pt x="15041" y="42221"/>
                  </a:lnTo>
                  <a:lnTo>
                    <a:pt x="15203" y="42181"/>
                  </a:lnTo>
                  <a:lnTo>
                    <a:pt x="15304" y="42181"/>
                  </a:lnTo>
                  <a:lnTo>
                    <a:pt x="15344" y="42161"/>
                  </a:lnTo>
                  <a:lnTo>
                    <a:pt x="15485" y="42060"/>
                  </a:lnTo>
                  <a:lnTo>
                    <a:pt x="15525" y="42040"/>
                  </a:lnTo>
                  <a:lnTo>
                    <a:pt x="15667" y="42020"/>
                  </a:lnTo>
                  <a:lnTo>
                    <a:pt x="15767" y="41939"/>
                  </a:lnTo>
                  <a:lnTo>
                    <a:pt x="15808" y="41919"/>
                  </a:lnTo>
                  <a:lnTo>
                    <a:pt x="15868" y="41879"/>
                  </a:lnTo>
                  <a:lnTo>
                    <a:pt x="15868" y="41858"/>
                  </a:lnTo>
                  <a:lnTo>
                    <a:pt x="15929" y="41758"/>
                  </a:lnTo>
                  <a:lnTo>
                    <a:pt x="15949" y="41576"/>
                  </a:lnTo>
                  <a:lnTo>
                    <a:pt x="15949" y="41556"/>
                  </a:lnTo>
                  <a:lnTo>
                    <a:pt x="15949" y="41455"/>
                  </a:lnTo>
                  <a:lnTo>
                    <a:pt x="15929" y="41395"/>
                  </a:lnTo>
                  <a:lnTo>
                    <a:pt x="15929" y="41334"/>
                  </a:lnTo>
                  <a:lnTo>
                    <a:pt x="15929" y="41314"/>
                  </a:lnTo>
                  <a:lnTo>
                    <a:pt x="15989" y="41254"/>
                  </a:lnTo>
                  <a:lnTo>
                    <a:pt x="16029" y="41173"/>
                  </a:lnTo>
                  <a:lnTo>
                    <a:pt x="16029" y="41112"/>
                  </a:lnTo>
                  <a:lnTo>
                    <a:pt x="16009" y="41012"/>
                  </a:lnTo>
                  <a:lnTo>
                    <a:pt x="15929" y="40931"/>
                  </a:lnTo>
                  <a:close/>
                  <a:moveTo>
                    <a:pt x="323" y="42443"/>
                  </a:moveTo>
                  <a:lnTo>
                    <a:pt x="303" y="42463"/>
                  </a:lnTo>
                  <a:lnTo>
                    <a:pt x="283" y="42483"/>
                  </a:lnTo>
                  <a:lnTo>
                    <a:pt x="242" y="42483"/>
                  </a:lnTo>
                  <a:lnTo>
                    <a:pt x="222" y="42504"/>
                  </a:lnTo>
                  <a:lnTo>
                    <a:pt x="262" y="42564"/>
                  </a:lnTo>
                  <a:lnTo>
                    <a:pt x="81" y="42705"/>
                  </a:lnTo>
                  <a:lnTo>
                    <a:pt x="41" y="42705"/>
                  </a:lnTo>
                  <a:lnTo>
                    <a:pt x="0" y="42746"/>
                  </a:lnTo>
                  <a:lnTo>
                    <a:pt x="20" y="42806"/>
                  </a:lnTo>
                  <a:lnTo>
                    <a:pt x="101" y="42887"/>
                  </a:lnTo>
                  <a:lnTo>
                    <a:pt x="222" y="43129"/>
                  </a:lnTo>
                  <a:lnTo>
                    <a:pt x="242" y="43169"/>
                  </a:lnTo>
                  <a:lnTo>
                    <a:pt x="323" y="43371"/>
                  </a:lnTo>
                  <a:lnTo>
                    <a:pt x="323" y="43391"/>
                  </a:lnTo>
                  <a:lnTo>
                    <a:pt x="383" y="43492"/>
                  </a:lnTo>
                  <a:lnTo>
                    <a:pt x="464" y="43673"/>
                  </a:lnTo>
                  <a:lnTo>
                    <a:pt x="484" y="43794"/>
                  </a:lnTo>
                  <a:lnTo>
                    <a:pt x="585" y="43895"/>
                  </a:lnTo>
                  <a:lnTo>
                    <a:pt x="625" y="43895"/>
                  </a:lnTo>
                  <a:lnTo>
                    <a:pt x="706" y="43794"/>
                  </a:lnTo>
                  <a:lnTo>
                    <a:pt x="766" y="43673"/>
                  </a:lnTo>
                  <a:lnTo>
                    <a:pt x="787" y="43613"/>
                  </a:lnTo>
                  <a:lnTo>
                    <a:pt x="908" y="43391"/>
                  </a:lnTo>
                  <a:lnTo>
                    <a:pt x="908" y="43310"/>
                  </a:lnTo>
                  <a:lnTo>
                    <a:pt x="887" y="43229"/>
                  </a:lnTo>
                  <a:lnTo>
                    <a:pt x="867" y="43189"/>
                  </a:lnTo>
                  <a:lnTo>
                    <a:pt x="887" y="43008"/>
                  </a:lnTo>
                  <a:lnTo>
                    <a:pt x="928" y="42947"/>
                  </a:lnTo>
                  <a:lnTo>
                    <a:pt x="968" y="42907"/>
                  </a:lnTo>
                  <a:lnTo>
                    <a:pt x="988" y="42826"/>
                  </a:lnTo>
                  <a:lnTo>
                    <a:pt x="928" y="42746"/>
                  </a:lnTo>
                  <a:lnTo>
                    <a:pt x="887" y="42665"/>
                  </a:lnTo>
                  <a:lnTo>
                    <a:pt x="807" y="42504"/>
                  </a:lnTo>
                  <a:lnTo>
                    <a:pt x="787" y="42483"/>
                  </a:lnTo>
                  <a:lnTo>
                    <a:pt x="686" y="42443"/>
                  </a:lnTo>
                  <a:lnTo>
                    <a:pt x="645" y="42463"/>
                  </a:lnTo>
                  <a:lnTo>
                    <a:pt x="383" y="42443"/>
                  </a:lnTo>
                  <a:close/>
                  <a:moveTo>
                    <a:pt x="14537" y="42826"/>
                  </a:moveTo>
                  <a:lnTo>
                    <a:pt x="14295" y="42846"/>
                  </a:lnTo>
                  <a:lnTo>
                    <a:pt x="14114" y="42927"/>
                  </a:lnTo>
                  <a:lnTo>
                    <a:pt x="14033" y="43048"/>
                  </a:lnTo>
                  <a:lnTo>
                    <a:pt x="13993" y="43229"/>
                  </a:lnTo>
                  <a:lnTo>
                    <a:pt x="13993" y="43270"/>
                  </a:lnTo>
                  <a:lnTo>
                    <a:pt x="13953" y="43431"/>
                  </a:lnTo>
                  <a:lnTo>
                    <a:pt x="13933" y="43471"/>
                  </a:lnTo>
                  <a:lnTo>
                    <a:pt x="13751" y="43794"/>
                  </a:lnTo>
                  <a:lnTo>
                    <a:pt x="13711" y="43854"/>
                  </a:lnTo>
                  <a:lnTo>
                    <a:pt x="13670" y="43935"/>
                  </a:lnTo>
                  <a:lnTo>
                    <a:pt x="13529" y="44217"/>
                  </a:lnTo>
                  <a:lnTo>
                    <a:pt x="13509" y="44278"/>
                  </a:lnTo>
                  <a:lnTo>
                    <a:pt x="13489" y="44298"/>
                  </a:lnTo>
                  <a:lnTo>
                    <a:pt x="13489" y="44338"/>
                  </a:lnTo>
                  <a:lnTo>
                    <a:pt x="13428" y="44419"/>
                  </a:lnTo>
                  <a:lnTo>
                    <a:pt x="13368" y="44580"/>
                  </a:lnTo>
                  <a:lnTo>
                    <a:pt x="13348" y="44782"/>
                  </a:lnTo>
                  <a:lnTo>
                    <a:pt x="13348" y="44802"/>
                  </a:lnTo>
                  <a:lnTo>
                    <a:pt x="13308" y="44863"/>
                  </a:lnTo>
                  <a:lnTo>
                    <a:pt x="13227" y="44963"/>
                  </a:lnTo>
                  <a:lnTo>
                    <a:pt x="13428" y="45004"/>
                  </a:lnTo>
                  <a:lnTo>
                    <a:pt x="13529" y="44984"/>
                  </a:lnTo>
                  <a:lnTo>
                    <a:pt x="13590" y="44984"/>
                  </a:lnTo>
                  <a:lnTo>
                    <a:pt x="13590" y="44903"/>
                  </a:lnTo>
                  <a:lnTo>
                    <a:pt x="13711" y="44863"/>
                  </a:lnTo>
                  <a:lnTo>
                    <a:pt x="14033" y="44721"/>
                  </a:lnTo>
                  <a:lnTo>
                    <a:pt x="14598" y="44157"/>
                  </a:lnTo>
                  <a:lnTo>
                    <a:pt x="14618" y="44137"/>
                  </a:lnTo>
                  <a:lnTo>
                    <a:pt x="14618" y="43915"/>
                  </a:lnTo>
                  <a:lnTo>
                    <a:pt x="14679" y="43734"/>
                  </a:lnTo>
                  <a:lnTo>
                    <a:pt x="14719" y="43552"/>
                  </a:lnTo>
                  <a:lnTo>
                    <a:pt x="14719" y="43492"/>
                  </a:lnTo>
                  <a:lnTo>
                    <a:pt x="14699" y="43512"/>
                  </a:lnTo>
                  <a:lnTo>
                    <a:pt x="14699" y="43391"/>
                  </a:lnTo>
                  <a:lnTo>
                    <a:pt x="14658" y="42987"/>
                  </a:lnTo>
                  <a:lnTo>
                    <a:pt x="14638" y="42927"/>
                  </a:lnTo>
                  <a:lnTo>
                    <a:pt x="14578" y="42867"/>
                  </a:lnTo>
                  <a:lnTo>
                    <a:pt x="14537" y="42826"/>
                  </a:lnTo>
                  <a:close/>
                  <a:moveTo>
                    <a:pt x="2863" y="45004"/>
                  </a:moveTo>
                  <a:lnTo>
                    <a:pt x="2642" y="45125"/>
                  </a:lnTo>
                  <a:lnTo>
                    <a:pt x="2440" y="45326"/>
                  </a:lnTo>
                  <a:lnTo>
                    <a:pt x="2440" y="45427"/>
                  </a:lnTo>
                  <a:lnTo>
                    <a:pt x="2440" y="45488"/>
                  </a:lnTo>
                  <a:lnTo>
                    <a:pt x="2642" y="45669"/>
                  </a:lnTo>
                  <a:lnTo>
                    <a:pt x="2763" y="45649"/>
                  </a:lnTo>
                  <a:lnTo>
                    <a:pt x="2803" y="45649"/>
                  </a:lnTo>
                  <a:lnTo>
                    <a:pt x="2944" y="45629"/>
                  </a:lnTo>
                  <a:lnTo>
                    <a:pt x="2964" y="45629"/>
                  </a:lnTo>
                  <a:lnTo>
                    <a:pt x="3085" y="45528"/>
                  </a:lnTo>
                  <a:lnTo>
                    <a:pt x="3146" y="45467"/>
                  </a:lnTo>
                  <a:lnTo>
                    <a:pt x="3206" y="45387"/>
                  </a:lnTo>
                  <a:lnTo>
                    <a:pt x="3206" y="45266"/>
                  </a:lnTo>
                  <a:lnTo>
                    <a:pt x="3206" y="45246"/>
                  </a:lnTo>
                  <a:lnTo>
                    <a:pt x="3105" y="45145"/>
                  </a:lnTo>
                  <a:lnTo>
                    <a:pt x="3065" y="45125"/>
                  </a:lnTo>
                  <a:lnTo>
                    <a:pt x="3045" y="45125"/>
                  </a:lnTo>
                  <a:lnTo>
                    <a:pt x="3004" y="45105"/>
                  </a:lnTo>
                  <a:lnTo>
                    <a:pt x="2924" y="45064"/>
                  </a:lnTo>
                  <a:lnTo>
                    <a:pt x="2863" y="45024"/>
                  </a:lnTo>
                  <a:lnTo>
                    <a:pt x="2863" y="45004"/>
                  </a:lnTo>
                  <a:close/>
                  <a:moveTo>
                    <a:pt x="6513" y="43492"/>
                  </a:moveTo>
                  <a:lnTo>
                    <a:pt x="6372" y="43552"/>
                  </a:lnTo>
                  <a:lnTo>
                    <a:pt x="6291" y="43552"/>
                  </a:lnTo>
                  <a:lnTo>
                    <a:pt x="6049" y="43532"/>
                  </a:lnTo>
                  <a:lnTo>
                    <a:pt x="5888" y="43572"/>
                  </a:lnTo>
                  <a:lnTo>
                    <a:pt x="5847" y="43592"/>
                  </a:lnTo>
                  <a:lnTo>
                    <a:pt x="5787" y="43633"/>
                  </a:lnTo>
                  <a:lnTo>
                    <a:pt x="5706" y="43653"/>
                  </a:lnTo>
                  <a:lnTo>
                    <a:pt x="5626" y="43734"/>
                  </a:lnTo>
                  <a:lnTo>
                    <a:pt x="5585" y="43814"/>
                  </a:lnTo>
                  <a:lnTo>
                    <a:pt x="5505" y="43895"/>
                  </a:lnTo>
                  <a:lnTo>
                    <a:pt x="5464" y="43955"/>
                  </a:lnTo>
                  <a:lnTo>
                    <a:pt x="5444" y="43975"/>
                  </a:lnTo>
                  <a:lnTo>
                    <a:pt x="5283" y="44096"/>
                  </a:lnTo>
                  <a:lnTo>
                    <a:pt x="5263" y="44096"/>
                  </a:lnTo>
                  <a:lnTo>
                    <a:pt x="5101" y="44177"/>
                  </a:lnTo>
                  <a:lnTo>
                    <a:pt x="5061" y="44197"/>
                  </a:lnTo>
                  <a:lnTo>
                    <a:pt x="4859" y="44197"/>
                  </a:lnTo>
                  <a:lnTo>
                    <a:pt x="4658" y="44238"/>
                  </a:lnTo>
                  <a:lnTo>
                    <a:pt x="4436" y="44278"/>
                  </a:lnTo>
                  <a:lnTo>
                    <a:pt x="4335" y="44278"/>
                  </a:lnTo>
                  <a:lnTo>
                    <a:pt x="4255" y="44258"/>
                  </a:lnTo>
                  <a:lnTo>
                    <a:pt x="4113" y="44238"/>
                  </a:lnTo>
                  <a:lnTo>
                    <a:pt x="4013" y="44298"/>
                  </a:lnTo>
                  <a:lnTo>
                    <a:pt x="3952" y="44318"/>
                  </a:lnTo>
                  <a:lnTo>
                    <a:pt x="3932" y="44318"/>
                  </a:lnTo>
                  <a:lnTo>
                    <a:pt x="3871" y="44359"/>
                  </a:lnTo>
                  <a:lnTo>
                    <a:pt x="3871" y="44399"/>
                  </a:lnTo>
                  <a:lnTo>
                    <a:pt x="3932" y="44459"/>
                  </a:lnTo>
                  <a:lnTo>
                    <a:pt x="3992" y="44500"/>
                  </a:lnTo>
                  <a:lnTo>
                    <a:pt x="3992" y="44520"/>
                  </a:lnTo>
                  <a:lnTo>
                    <a:pt x="4033" y="44560"/>
                  </a:lnTo>
                  <a:lnTo>
                    <a:pt x="4093" y="44701"/>
                  </a:lnTo>
                  <a:lnTo>
                    <a:pt x="4093" y="44822"/>
                  </a:lnTo>
                  <a:lnTo>
                    <a:pt x="4113" y="44863"/>
                  </a:lnTo>
                  <a:lnTo>
                    <a:pt x="4194" y="44963"/>
                  </a:lnTo>
                  <a:lnTo>
                    <a:pt x="4275" y="45084"/>
                  </a:lnTo>
                  <a:lnTo>
                    <a:pt x="4275" y="45125"/>
                  </a:lnTo>
                  <a:lnTo>
                    <a:pt x="4416" y="45306"/>
                  </a:lnTo>
                  <a:lnTo>
                    <a:pt x="4456" y="45347"/>
                  </a:lnTo>
                  <a:lnTo>
                    <a:pt x="4496" y="45427"/>
                  </a:lnTo>
                  <a:lnTo>
                    <a:pt x="4557" y="45508"/>
                  </a:lnTo>
                  <a:lnTo>
                    <a:pt x="4597" y="45669"/>
                  </a:lnTo>
                  <a:lnTo>
                    <a:pt x="4617" y="45689"/>
                  </a:lnTo>
                  <a:lnTo>
                    <a:pt x="4638" y="45709"/>
                  </a:lnTo>
                  <a:lnTo>
                    <a:pt x="4819" y="45669"/>
                  </a:lnTo>
                  <a:lnTo>
                    <a:pt x="4920" y="45609"/>
                  </a:lnTo>
                  <a:lnTo>
                    <a:pt x="5061" y="45568"/>
                  </a:lnTo>
                  <a:lnTo>
                    <a:pt x="5222" y="45528"/>
                  </a:lnTo>
                  <a:lnTo>
                    <a:pt x="5343" y="45387"/>
                  </a:lnTo>
                  <a:lnTo>
                    <a:pt x="5404" y="45286"/>
                  </a:lnTo>
                  <a:lnTo>
                    <a:pt x="5484" y="45185"/>
                  </a:lnTo>
                  <a:lnTo>
                    <a:pt x="5565" y="45105"/>
                  </a:lnTo>
                  <a:lnTo>
                    <a:pt x="5585" y="45044"/>
                  </a:lnTo>
                  <a:lnTo>
                    <a:pt x="5626" y="44903"/>
                  </a:lnTo>
                  <a:lnTo>
                    <a:pt x="5686" y="44742"/>
                  </a:lnTo>
                  <a:lnTo>
                    <a:pt x="5686" y="44721"/>
                  </a:lnTo>
                  <a:lnTo>
                    <a:pt x="5726" y="44641"/>
                  </a:lnTo>
                  <a:lnTo>
                    <a:pt x="5747" y="44601"/>
                  </a:lnTo>
                  <a:lnTo>
                    <a:pt x="5787" y="44520"/>
                  </a:lnTo>
                  <a:lnTo>
                    <a:pt x="5787" y="44399"/>
                  </a:lnTo>
                  <a:lnTo>
                    <a:pt x="5787" y="44359"/>
                  </a:lnTo>
                  <a:lnTo>
                    <a:pt x="5888" y="44197"/>
                  </a:lnTo>
                  <a:lnTo>
                    <a:pt x="6089" y="44016"/>
                  </a:lnTo>
                  <a:lnTo>
                    <a:pt x="6109" y="43975"/>
                  </a:lnTo>
                  <a:lnTo>
                    <a:pt x="6190" y="43915"/>
                  </a:lnTo>
                  <a:lnTo>
                    <a:pt x="6190" y="43955"/>
                  </a:lnTo>
                  <a:lnTo>
                    <a:pt x="6573" y="43774"/>
                  </a:lnTo>
                  <a:lnTo>
                    <a:pt x="6573" y="43754"/>
                  </a:lnTo>
                  <a:lnTo>
                    <a:pt x="6654" y="43613"/>
                  </a:lnTo>
                  <a:lnTo>
                    <a:pt x="6614" y="43492"/>
                  </a:lnTo>
                  <a:close/>
                  <a:moveTo>
                    <a:pt x="9073" y="45044"/>
                  </a:moveTo>
                  <a:lnTo>
                    <a:pt x="9013" y="45064"/>
                  </a:lnTo>
                  <a:lnTo>
                    <a:pt x="9013" y="45105"/>
                  </a:lnTo>
                  <a:lnTo>
                    <a:pt x="9013" y="45145"/>
                  </a:lnTo>
                  <a:lnTo>
                    <a:pt x="9013" y="45185"/>
                  </a:lnTo>
                  <a:lnTo>
                    <a:pt x="8811" y="45185"/>
                  </a:lnTo>
                  <a:lnTo>
                    <a:pt x="8710" y="45145"/>
                  </a:lnTo>
                  <a:lnTo>
                    <a:pt x="8509" y="45145"/>
                  </a:lnTo>
                  <a:lnTo>
                    <a:pt x="8247" y="45084"/>
                  </a:lnTo>
                  <a:lnTo>
                    <a:pt x="8065" y="45084"/>
                  </a:lnTo>
                  <a:lnTo>
                    <a:pt x="8025" y="45347"/>
                  </a:lnTo>
                  <a:lnTo>
                    <a:pt x="7904" y="45548"/>
                  </a:lnTo>
                  <a:lnTo>
                    <a:pt x="7823" y="45609"/>
                  </a:lnTo>
                  <a:lnTo>
                    <a:pt x="7743" y="45649"/>
                  </a:lnTo>
                  <a:lnTo>
                    <a:pt x="7662" y="45709"/>
                  </a:lnTo>
                  <a:lnTo>
                    <a:pt x="7662" y="45830"/>
                  </a:lnTo>
                  <a:lnTo>
                    <a:pt x="7662" y="46012"/>
                  </a:lnTo>
                  <a:lnTo>
                    <a:pt x="7662" y="46093"/>
                  </a:lnTo>
                  <a:lnTo>
                    <a:pt x="7722" y="46193"/>
                  </a:lnTo>
                  <a:lnTo>
                    <a:pt x="7743" y="46254"/>
                  </a:lnTo>
                  <a:lnTo>
                    <a:pt x="7783" y="46334"/>
                  </a:lnTo>
                  <a:lnTo>
                    <a:pt x="7843" y="46395"/>
                  </a:lnTo>
                  <a:lnTo>
                    <a:pt x="7904" y="46435"/>
                  </a:lnTo>
                  <a:lnTo>
                    <a:pt x="7924" y="46496"/>
                  </a:lnTo>
                  <a:lnTo>
                    <a:pt x="8025" y="46556"/>
                  </a:lnTo>
                  <a:lnTo>
                    <a:pt x="8166" y="46677"/>
                  </a:lnTo>
                  <a:lnTo>
                    <a:pt x="8327" y="46677"/>
                  </a:lnTo>
                  <a:lnTo>
                    <a:pt x="8388" y="46697"/>
                  </a:lnTo>
                  <a:lnTo>
                    <a:pt x="8610" y="46657"/>
                  </a:lnTo>
                  <a:lnTo>
                    <a:pt x="8852" y="46556"/>
                  </a:lnTo>
                  <a:lnTo>
                    <a:pt x="8952" y="46536"/>
                  </a:lnTo>
                  <a:lnTo>
                    <a:pt x="9013" y="46496"/>
                  </a:lnTo>
                  <a:lnTo>
                    <a:pt x="9235" y="46254"/>
                  </a:lnTo>
                  <a:lnTo>
                    <a:pt x="9235" y="46214"/>
                  </a:lnTo>
                  <a:lnTo>
                    <a:pt x="9215" y="46153"/>
                  </a:lnTo>
                  <a:lnTo>
                    <a:pt x="9235" y="45992"/>
                  </a:lnTo>
                  <a:lnTo>
                    <a:pt x="9255" y="45931"/>
                  </a:lnTo>
                  <a:lnTo>
                    <a:pt x="9255" y="45730"/>
                  </a:lnTo>
                  <a:lnTo>
                    <a:pt x="9235" y="45629"/>
                  </a:lnTo>
                  <a:lnTo>
                    <a:pt x="9134" y="45387"/>
                  </a:lnTo>
                  <a:lnTo>
                    <a:pt x="9094" y="45266"/>
                  </a:lnTo>
                  <a:lnTo>
                    <a:pt x="9154" y="45125"/>
                  </a:lnTo>
                  <a:lnTo>
                    <a:pt x="9073" y="450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6" name="Google Shape;736;p50"/>
            <p:cNvGrpSpPr/>
            <p:nvPr/>
          </p:nvGrpSpPr>
          <p:grpSpPr>
            <a:xfrm>
              <a:off x="3055609" y="2747223"/>
              <a:ext cx="596074" cy="358796"/>
              <a:chOff x="5498961" y="2515328"/>
              <a:chExt cx="772917" cy="465546"/>
            </a:xfrm>
          </p:grpSpPr>
          <p:sp>
            <p:nvSpPr>
              <p:cNvPr id="737" name="Google Shape;737;p50"/>
              <p:cNvSpPr/>
              <p:nvPr/>
            </p:nvSpPr>
            <p:spPr>
              <a:xfrm>
                <a:off x="5498961" y="2884717"/>
                <a:ext cx="104155" cy="96157"/>
              </a:xfrm>
              <a:custGeom>
                <a:avLst/>
                <a:gdLst/>
                <a:ahLst/>
                <a:cxnLst/>
                <a:rect l="l" t="t" r="r" b="b"/>
                <a:pathLst>
                  <a:path w="2331" h="2152" extrusionOk="0">
                    <a:moveTo>
                      <a:pt x="1502" y="1"/>
                    </a:moveTo>
                    <a:lnTo>
                      <a:pt x="1300" y="135"/>
                    </a:lnTo>
                    <a:lnTo>
                      <a:pt x="1009" y="203"/>
                    </a:lnTo>
                    <a:lnTo>
                      <a:pt x="807" y="180"/>
                    </a:lnTo>
                    <a:lnTo>
                      <a:pt x="762" y="315"/>
                    </a:lnTo>
                    <a:lnTo>
                      <a:pt x="628" y="539"/>
                    </a:lnTo>
                    <a:lnTo>
                      <a:pt x="449" y="561"/>
                    </a:lnTo>
                    <a:lnTo>
                      <a:pt x="494" y="673"/>
                    </a:lnTo>
                    <a:lnTo>
                      <a:pt x="404" y="897"/>
                    </a:lnTo>
                    <a:lnTo>
                      <a:pt x="606" y="1009"/>
                    </a:lnTo>
                    <a:lnTo>
                      <a:pt x="516" y="1166"/>
                    </a:lnTo>
                    <a:lnTo>
                      <a:pt x="158" y="1144"/>
                    </a:lnTo>
                    <a:lnTo>
                      <a:pt x="158" y="1524"/>
                    </a:lnTo>
                    <a:cubicBezTo>
                      <a:pt x="90" y="1569"/>
                      <a:pt x="46" y="1636"/>
                      <a:pt x="1" y="1704"/>
                    </a:cubicBezTo>
                    <a:lnTo>
                      <a:pt x="23" y="1838"/>
                    </a:lnTo>
                    <a:lnTo>
                      <a:pt x="158" y="1838"/>
                    </a:lnTo>
                    <a:lnTo>
                      <a:pt x="292" y="2062"/>
                    </a:lnTo>
                    <a:lnTo>
                      <a:pt x="382" y="1928"/>
                    </a:lnTo>
                    <a:lnTo>
                      <a:pt x="337" y="1883"/>
                    </a:lnTo>
                    <a:lnTo>
                      <a:pt x="337" y="1771"/>
                    </a:lnTo>
                    <a:lnTo>
                      <a:pt x="471" y="1771"/>
                    </a:lnTo>
                    <a:lnTo>
                      <a:pt x="673" y="1905"/>
                    </a:lnTo>
                    <a:lnTo>
                      <a:pt x="762" y="1793"/>
                    </a:lnTo>
                    <a:cubicBezTo>
                      <a:pt x="785" y="1838"/>
                      <a:pt x="807" y="1861"/>
                      <a:pt x="852" y="1883"/>
                    </a:cubicBezTo>
                    <a:lnTo>
                      <a:pt x="897" y="2152"/>
                    </a:lnTo>
                    <a:lnTo>
                      <a:pt x="1009" y="2085"/>
                    </a:lnTo>
                    <a:lnTo>
                      <a:pt x="1188" y="2107"/>
                    </a:lnTo>
                    <a:lnTo>
                      <a:pt x="1255" y="1681"/>
                    </a:lnTo>
                    <a:lnTo>
                      <a:pt x="1300" y="1592"/>
                    </a:lnTo>
                    <a:lnTo>
                      <a:pt x="1860" y="1256"/>
                    </a:lnTo>
                    <a:lnTo>
                      <a:pt x="1860" y="875"/>
                    </a:lnTo>
                    <a:lnTo>
                      <a:pt x="2017" y="852"/>
                    </a:lnTo>
                    <a:lnTo>
                      <a:pt x="2107" y="920"/>
                    </a:lnTo>
                    <a:lnTo>
                      <a:pt x="2196" y="942"/>
                    </a:lnTo>
                    <a:lnTo>
                      <a:pt x="2241" y="830"/>
                    </a:lnTo>
                    <a:lnTo>
                      <a:pt x="2084" y="808"/>
                    </a:lnTo>
                    <a:lnTo>
                      <a:pt x="2084" y="695"/>
                    </a:lnTo>
                    <a:lnTo>
                      <a:pt x="2152" y="628"/>
                    </a:lnTo>
                    <a:lnTo>
                      <a:pt x="2129" y="583"/>
                    </a:lnTo>
                    <a:lnTo>
                      <a:pt x="2174" y="449"/>
                    </a:lnTo>
                    <a:lnTo>
                      <a:pt x="2331" y="404"/>
                    </a:lnTo>
                    <a:lnTo>
                      <a:pt x="2331" y="337"/>
                    </a:lnTo>
                    <a:lnTo>
                      <a:pt x="2152" y="337"/>
                    </a:lnTo>
                    <a:lnTo>
                      <a:pt x="2152" y="225"/>
                    </a:lnTo>
                    <a:lnTo>
                      <a:pt x="2308" y="113"/>
                    </a:lnTo>
                    <a:lnTo>
                      <a:pt x="2152" y="113"/>
                    </a:lnTo>
                    <a:lnTo>
                      <a:pt x="2129" y="1"/>
                    </a:lnTo>
                    <a:cubicBezTo>
                      <a:pt x="2084" y="23"/>
                      <a:pt x="2040" y="46"/>
                      <a:pt x="2017" y="46"/>
                    </a:cubicBezTo>
                    <a:lnTo>
                      <a:pt x="1502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50"/>
              <p:cNvSpPr/>
              <p:nvPr/>
            </p:nvSpPr>
            <p:spPr>
              <a:xfrm>
                <a:off x="5770273" y="2570377"/>
                <a:ext cx="291375" cy="238336"/>
              </a:xfrm>
              <a:custGeom>
                <a:avLst/>
                <a:gdLst/>
                <a:ahLst/>
                <a:cxnLst/>
                <a:rect l="l" t="t" r="r" b="b"/>
                <a:pathLst>
                  <a:path w="6521" h="5334" extrusionOk="0">
                    <a:moveTo>
                      <a:pt x="4817" y="1"/>
                    </a:moveTo>
                    <a:lnTo>
                      <a:pt x="4212" y="315"/>
                    </a:lnTo>
                    <a:lnTo>
                      <a:pt x="4078" y="247"/>
                    </a:lnTo>
                    <a:lnTo>
                      <a:pt x="3787" y="471"/>
                    </a:lnTo>
                    <a:lnTo>
                      <a:pt x="3495" y="427"/>
                    </a:lnTo>
                    <a:lnTo>
                      <a:pt x="2868" y="964"/>
                    </a:lnTo>
                    <a:lnTo>
                      <a:pt x="2353" y="964"/>
                    </a:lnTo>
                    <a:cubicBezTo>
                      <a:pt x="2353" y="964"/>
                      <a:pt x="2129" y="1256"/>
                      <a:pt x="2106" y="1278"/>
                    </a:cubicBezTo>
                    <a:cubicBezTo>
                      <a:pt x="2106" y="1278"/>
                      <a:pt x="2084" y="1502"/>
                      <a:pt x="2084" y="1502"/>
                    </a:cubicBezTo>
                    <a:lnTo>
                      <a:pt x="1501" y="1860"/>
                    </a:lnTo>
                    <a:lnTo>
                      <a:pt x="1389" y="2174"/>
                    </a:lnTo>
                    <a:lnTo>
                      <a:pt x="964" y="2376"/>
                    </a:lnTo>
                    <a:lnTo>
                      <a:pt x="0" y="3182"/>
                    </a:lnTo>
                    <a:lnTo>
                      <a:pt x="516" y="3765"/>
                    </a:lnTo>
                    <a:lnTo>
                      <a:pt x="762" y="3698"/>
                    </a:lnTo>
                    <a:lnTo>
                      <a:pt x="1255" y="4191"/>
                    </a:lnTo>
                    <a:lnTo>
                      <a:pt x="1389" y="3653"/>
                    </a:lnTo>
                    <a:lnTo>
                      <a:pt x="2017" y="3384"/>
                    </a:lnTo>
                    <a:lnTo>
                      <a:pt x="2375" y="3608"/>
                    </a:lnTo>
                    <a:lnTo>
                      <a:pt x="2375" y="3967"/>
                    </a:lnTo>
                    <a:lnTo>
                      <a:pt x="2532" y="4146"/>
                    </a:lnTo>
                    <a:lnTo>
                      <a:pt x="2510" y="4504"/>
                    </a:lnTo>
                    <a:cubicBezTo>
                      <a:pt x="2510" y="4504"/>
                      <a:pt x="2980" y="4683"/>
                      <a:pt x="3003" y="4683"/>
                    </a:cubicBezTo>
                    <a:lnTo>
                      <a:pt x="3787" y="4661"/>
                    </a:lnTo>
                    <a:lnTo>
                      <a:pt x="3876" y="4975"/>
                    </a:lnTo>
                    <a:lnTo>
                      <a:pt x="4145" y="5288"/>
                    </a:lnTo>
                    <a:lnTo>
                      <a:pt x="4481" y="5333"/>
                    </a:lnTo>
                    <a:lnTo>
                      <a:pt x="4795" y="4908"/>
                    </a:lnTo>
                    <a:lnTo>
                      <a:pt x="5333" y="4549"/>
                    </a:lnTo>
                    <a:lnTo>
                      <a:pt x="5557" y="3541"/>
                    </a:lnTo>
                    <a:lnTo>
                      <a:pt x="6206" y="2824"/>
                    </a:lnTo>
                    <a:lnTo>
                      <a:pt x="5960" y="2488"/>
                    </a:lnTo>
                    <a:lnTo>
                      <a:pt x="6520" y="2241"/>
                    </a:lnTo>
                    <a:lnTo>
                      <a:pt x="6386" y="1592"/>
                    </a:lnTo>
                    <a:lnTo>
                      <a:pt x="5758" y="1368"/>
                    </a:lnTo>
                    <a:lnTo>
                      <a:pt x="5355" y="1793"/>
                    </a:lnTo>
                    <a:lnTo>
                      <a:pt x="4795" y="1726"/>
                    </a:lnTo>
                    <a:lnTo>
                      <a:pt x="4392" y="1323"/>
                    </a:lnTo>
                    <a:lnTo>
                      <a:pt x="4392" y="1032"/>
                    </a:lnTo>
                    <a:lnTo>
                      <a:pt x="4862" y="964"/>
                    </a:lnTo>
                    <a:lnTo>
                      <a:pt x="4773" y="673"/>
                    </a:lnTo>
                    <a:lnTo>
                      <a:pt x="4257" y="852"/>
                    </a:lnTo>
                    <a:lnTo>
                      <a:pt x="4123" y="651"/>
                    </a:lnTo>
                    <a:lnTo>
                      <a:pt x="4907" y="247"/>
                    </a:lnTo>
                    <a:lnTo>
                      <a:pt x="4817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50"/>
              <p:cNvSpPr/>
              <p:nvPr/>
            </p:nvSpPr>
            <p:spPr>
              <a:xfrm>
                <a:off x="6130681" y="2515328"/>
                <a:ext cx="141197" cy="91152"/>
              </a:xfrm>
              <a:custGeom>
                <a:avLst/>
                <a:gdLst/>
                <a:ahLst/>
                <a:cxnLst/>
                <a:rect l="l" t="t" r="r" b="b"/>
                <a:pathLst>
                  <a:path w="3160" h="2040" extrusionOk="0">
                    <a:moveTo>
                      <a:pt x="1680" y="1"/>
                    </a:moveTo>
                    <a:lnTo>
                      <a:pt x="1456" y="292"/>
                    </a:lnTo>
                    <a:lnTo>
                      <a:pt x="314" y="359"/>
                    </a:lnTo>
                    <a:lnTo>
                      <a:pt x="0" y="673"/>
                    </a:lnTo>
                    <a:lnTo>
                      <a:pt x="291" y="942"/>
                    </a:lnTo>
                    <a:lnTo>
                      <a:pt x="269" y="1367"/>
                    </a:lnTo>
                    <a:lnTo>
                      <a:pt x="784" y="1390"/>
                    </a:lnTo>
                    <a:lnTo>
                      <a:pt x="1075" y="1166"/>
                    </a:lnTo>
                    <a:lnTo>
                      <a:pt x="1613" y="1323"/>
                    </a:lnTo>
                    <a:lnTo>
                      <a:pt x="2263" y="1905"/>
                    </a:lnTo>
                    <a:lnTo>
                      <a:pt x="2913" y="2039"/>
                    </a:lnTo>
                    <a:lnTo>
                      <a:pt x="2957" y="1614"/>
                    </a:lnTo>
                    <a:lnTo>
                      <a:pt x="3159" y="1345"/>
                    </a:lnTo>
                    <a:lnTo>
                      <a:pt x="2689" y="1098"/>
                    </a:lnTo>
                    <a:lnTo>
                      <a:pt x="2756" y="650"/>
                    </a:lnTo>
                    <a:lnTo>
                      <a:pt x="2308" y="426"/>
                    </a:lnTo>
                    <a:lnTo>
                      <a:pt x="2173" y="471"/>
                    </a:lnTo>
                    <a:lnTo>
                      <a:pt x="2151" y="314"/>
                    </a:lnTo>
                    <a:lnTo>
                      <a:pt x="2196" y="157"/>
                    </a:lnTo>
                    <a:lnTo>
                      <a:pt x="2084" y="45"/>
                    </a:lnTo>
                    <a:lnTo>
                      <a:pt x="1949" y="113"/>
                    </a:lnTo>
                    <a:lnTo>
                      <a:pt x="1949" y="270"/>
                    </a:lnTo>
                    <a:lnTo>
                      <a:pt x="1860" y="337"/>
                    </a:lnTo>
                    <a:lnTo>
                      <a:pt x="1703" y="157"/>
                    </a:lnTo>
                    <a:lnTo>
                      <a:pt x="1770" y="23"/>
                    </a:lnTo>
                    <a:lnTo>
                      <a:pt x="168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040012" y="1831370"/>
            <a:ext cx="7086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nay.</a:t>
            </a:r>
          </a:p>
          <a:p>
            <a:pPr eaLnBrk="0" hangingPunct="0">
              <a:defRPr/>
            </a:pP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eaLnBrk="0" hangingPunct="0">
              <a:defRPr/>
            </a:pP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Huế</a:t>
            </a:r>
            <a:r>
              <a:rPr lang="en-US" sz="28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304800" y="2765175"/>
            <a:ext cx="2083864" cy="1937249"/>
            <a:chOff x="4878574" y="969730"/>
            <a:chExt cx="3915692" cy="3640194"/>
          </a:xfrm>
        </p:grpSpPr>
        <p:grpSp>
          <p:nvGrpSpPr>
            <p:cNvPr id="24" name="Google Shape;663;p49"/>
            <p:cNvGrpSpPr/>
            <p:nvPr/>
          </p:nvGrpSpPr>
          <p:grpSpPr>
            <a:xfrm>
              <a:off x="4878574" y="969730"/>
              <a:ext cx="3915692" cy="3040604"/>
              <a:chOff x="9320475" y="1310750"/>
              <a:chExt cx="3915300" cy="3040300"/>
            </a:xfrm>
          </p:grpSpPr>
          <p:sp>
            <p:nvSpPr>
              <p:cNvPr id="42" name="Google Shape;664;p49"/>
              <p:cNvSpPr/>
              <p:nvPr/>
            </p:nvSpPr>
            <p:spPr>
              <a:xfrm>
                <a:off x="12920525" y="3408900"/>
                <a:ext cx="154325" cy="201850"/>
              </a:xfrm>
              <a:custGeom>
                <a:avLst/>
                <a:gdLst/>
                <a:ahLst/>
                <a:cxnLst/>
                <a:rect l="l" t="t" r="r" b="b"/>
                <a:pathLst>
                  <a:path w="6173" h="8074" extrusionOk="0">
                    <a:moveTo>
                      <a:pt x="5939" y="1"/>
                    </a:moveTo>
                    <a:cubicBezTo>
                      <a:pt x="5772" y="34"/>
                      <a:pt x="1702" y="234"/>
                      <a:pt x="34" y="3270"/>
                    </a:cubicBezTo>
                    <a:cubicBezTo>
                      <a:pt x="1" y="3337"/>
                      <a:pt x="1" y="3403"/>
                      <a:pt x="1" y="3470"/>
                    </a:cubicBezTo>
                    <a:cubicBezTo>
                      <a:pt x="2002" y="7873"/>
                      <a:pt x="5538" y="8073"/>
                      <a:pt x="5705" y="8073"/>
                    </a:cubicBezTo>
                    <a:cubicBezTo>
                      <a:pt x="5805" y="8073"/>
                      <a:pt x="5905" y="8007"/>
                      <a:pt x="5905" y="7873"/>
                    </a:cubicBezTo>
                    <a:cubicBezTo>
                      <a:pt x="5905" y="7773"/>
                      <a:pt x="5838" y="7673"/>
                      <a:pt x="5705" y="7673"/>
                    </a:cubicBezTo>
                    <a:cubicBezTo>
                      <a:pt x="5672" y="7673"/>
                      <a:pt x="2336" y="7473"/>
                      <a:pt x="435" y="3370"/>
                    </a:cubicBezTo>
                    <a:cubicBezTo>
                      <a:pt x="2036" y="635"/>
                      <a:pt x="5939" y="435"/>
                      <a:pt x="5972" y="435"/>
                    </a:cubicBezTo>
                    <a:cubicBezTo>
                      <a:pt x="6072" y="435"/>
                      <a:pt x="6172" y="334"/>
                      <a:pt x="6172" y="201"/>
                    </a:cubicBezTo>
                    <a:cubicBezTo>
                      <a:pt x="6172" y="101"/>
                      <a:pt x="6072" y="1"/>
                      <a:pt x="5939" y="1"/>
                    </a:cubicBezTo>
                    <a:close/>
                  </a:path>
                </a:pathLst>
              </a:custGeom>
              <a:solidFill>
                <a:srgbClr val="FFF8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665;p49"/>
              <p:cNvSpPr/>
              <p:nvPr/>
            </p:nvSpPr>
            <p:spPr>
              <a:xfrm>
                <a:off x="9372175" y="1486700"/>
                <a:ext cx="2951300" cy="2389225"/>
              </a:xfrm>
              <a:custGeom>
                <a:avLst/>
                <a:gdLst/>
                <a:ahLst/>
                <a:cxnLst/>
                <a:rect l="l" t="t" r="r" b="b"/>
                <a:pathLst>
                  <a:path w="118052" h="95569" extrusionOk="0">
                    <a:moveTo>
                      <a:pt x="16179" y="1"/>
                    </a:moveTo>
                    <a:lnTo>
                      <a:pt x="0" y="71985"/>
                    </a:lnTo>
                    <a:lnTo>
                      <a:pt x="108211" y="95569"/>
                    </a:lnTo>
                    <a:lnTo>
                      <a:pt x="118051" y="22483"/>
                    </a:lnTo>
                    <a:lnTo>
                      <a:pt x="1617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666;p49"/>
              <p:cNvSpPr/>
              <p:nvPr/>
            </p:nvSpPr>
            <p:spPr>
              <a:xfrm>
                <a:off x="9346325" y="1336600"/>
                <a:ext cx="1742925" cy="2149050"/>
              </a:xfrm>
              <a:custGeom>
                <a:avLst/>
                <a:gdLst/>
                <a:ahLst/>
                <a:cxnLst/>
                <a:rect l="l" t="t" r="r" b="b"/>
                <a:pathLst>
                  <a:path w="69717" h="85962" extrusionOk="0">
                    <a:moveTo>
                      <a:pt x="16479" y="0"/>
                    </a:moveTo>
                    <a:lnTo>
                      <a:pt x="0" y="74120"/>
                    </a:lnTo>
                    <a:lnTo>
                      <a:pt x="53238" y="85962"/>
                    </a:lnTo>
                    <a:lnTo>
                      <a:pt x="69717" y="11842"/>
                    </a:lnTo>
                    <a:lnTo>
                      <a:pt x="1647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667;p49"/>
              <p:cNvSpPr/>
              <p:nvPr/>
            </p:nvSpPr>
            <p:spPr>
              <a:xfrm>
                <a:off x="10677275" y="1631800"/>
                <a:ext cx="1742925" cy="2149075"/>
              </a:xfrm>
              <a:custGeom>
                <a:avLst/>
                <a:gdLst/>
                <a:ahLst/>
                <a:cxnLst/>
                <a:rect l="l" t="t" r="r" b="b"/>
                <a:pathLst>
                  <a:path w="69717" h="85963" extrusionOk="0">
                    <a:moveTo>
                      <a:pt x="16445" y="1"/>
                    </a:moveTo>
                    <a:lnTo>
                      <a:pt x="0" y="74154"/>
                    </a:lnTo>
                    <a:lnTo>
                      <a:pt x="53238" y="85962"/>
                    </a:lnTo>
                    <a:lnTo>
                      <a:pt x="69717" y="11842"/>
                    </a:lnTo>
                    <a:lnTo>
                      <a:pt x="1644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668;p49"/>
              <p:cNvSpPr/>
              <p:nvPr/>
            </p:nvSpPr>
            <p:spPr>
              <a:xfrm>
                <a:off x="9691575" y="1310750"/>
                <a:ext cx="281050" cy="230175"/>
              </a:xfrm>
              <a:custGeom>
                <a:avLst/>
                <a:gdLst/>
                <a:ahLst/>
                <a:cxnLst/>
                <a:rect l="l" t="t" r="r" b="b"/>
                <a:pathLst>
                  <a:path w="11242" h="9207" extrusionOk="0">
                    <a:moveTo>
                      <a:pt x="2035" y="0"/>
                    </a:moveTo>
                    <a:lnTo>
                      <a:pt x="0" y="9207"/>
                    </a:lnTo>
                    <a:lnTo>
                      <a:pt x="11241" y="2035"/>
                    </a:lnTo>
                    <a:lnTo>
                      <a:pt x="203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669;p49"/>
              <p:cNvSpPr/>
              <p:nvPr/>
            </p:nvSpPr>
            <p:spPr>
              <a:xfrm>
                <a:off x="12215025" y="1859475"/>
                <a:ext cx="231025" cy="281875"/>
              </a:xfrm>
              <a:custGeom>
                <a:avLst/>
                <a:gdLst/>
                <a:ahLst/>
                <a:cxnLst/>
                <a:rect l="l" t="t" r="r" b="b"/>
                <a:pathLst>
                  <a:path w="9241" h="11275" extrusionOk="0">
                    <a:moveTo>
                      <a:pt x="1" y="0"/>
                    </a:moveTo>
                    <a:lnTo>
                      <a:pt x="7173" y="11275"/>
                    </a:lnTo>
                    <a:lnTo>
                      <a:pt x="9241" y="206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D9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670;p49"/>
              <p:cNvSpPr/>
              <p:nvPr/>
            </p:nvSpPr>
            <p:spPr>
              <a:xfrm>
                <a:off x="9320475" y="2979425"/>
                <a:ext cx="230175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9207" h="11276" extrusionOk="0">
                    <a:moveTo>
                      <a:pt x="2035" y="1"/>
                    </a:moveTo>
                    <a:lnTo>
                      <a:pt x="0" y="9208"/>
                    </a:lnTo>
                    <a:lnTo>
                      <a:pt x="9207" y="11276"/>
                    </a:lnTo>
                    <a:lnTo>
                      <a:pt x="203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671;p49"/>
              <p:cNvSpPr/>
              <p:nvPr/>
            </p:nvSpPr>
            <p:spPr>
              <a:xfrm>
                <a:off x="11793900" y="3579875"/>
                <a:ext cx="281050" cy="230175"/>
              </a:xfrm>
              <a:custGeom>
                <a:avLst/>
                <a:gdLst/>
                <a:ahLst/>
                <a:cxnLst/>
                <a:rect l="l" t="t" r="r" b="b"/>
                <a:pathLst>
                  <a:path w="11242" h="9207" extrusionOk="0">
                    <a:moveTo>
                      <a:pt x="11242" y="0"/>
                    </a:moveTo>
                    <a:lnTo>
                      <a:pt x="0" y="7172"/>
                    </a:lnTo>
                    <a:lnTo>
                      <a:pt x="9207" y="9207"/>
                    </a:lnTo>
                    <a:lnTo>
                      <a:pt x="11242" y="0"/>
                    </a:lnTo>
                    <a:close/>
                  </a:path>
                </a:pathLst>
              </a:custGeom>
              <a:solidFill>
                <a:srgbClr val="FFD9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672;p49"/>
              <p:cNvSpPr/>
              <p:nvPr/>
            </p:nvSpPr>
            <p:spPr>
              <a:xfrm>
                <a:off x="10538825" y="1600950"/>
                <a:ext cx="683025" cy="1913900"/>
              </a:xfrm>
              <a:custGeom>
                <a:avLst/>
                <a:gdLst/>
                <a:ahLst/>
                <a:cxnLst/>
                <a:rect l="l" t="t" r="r" b="b"/>
                <a:pathLst>
                  <a:path w="27321" h="76556" extrusionOk="0">
                    <a:moveTo>
                      <a:pt x="16446" y="0"/>
                    </a:moveTo>
                    <a:lnTo>
                      <a:pt x="1" y="74154"/>
                    </a:lnTo>
                    <a:lnTo>
                      <a:pt x="10875" y="76555"/>
                    </a:lnTo>
                    <a:lnTo>
                      <a:pt x="27320" y="2436"/>
                    </a:lnTo>
                    <a:lnTo>
                      <a:pt x="16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673;p49"/>
              <p:cNvSpPr/>
              <p:nvPr/>
            </p:nvSpPr>
            <p:spPr>
              <a:xfrm>
                <a:off x="10666425" y="1620125"/>
                <a:ext cx="1657050" cy="2062350"/>
              </a:xfrm>
              <a:custGeom>
                <a:avLst/>
                <a:gdLst/>
                <a:ahLst/>
                <a:cxnLst/>
                <a:rect l="l" t="t" r="r" b="b"/>
                <a:pathLst>
                  <a:path w="66282" h="82494" extrusionOk="0">
                    <a:moveTo>
                      <a:pt x="24896" y="0"/>
                    </a:moveTo>
                    <a:cubicBezTo>
                      <a:pt x="21245" y="0"/>
                      <a:pt x="18241" y="805"/>
                      <a:pt x="16412" y="2803"/>
                    </a:cubicBezTo>
                    <a:lnTo>
                      <a:pt x="1135" y="71519"/>
                    </a:lnTo>
                    <a:cubicBezTo>
                      <a:pt x="1" y="76622"/>
                      <a:pt x="51037" y="82493"/>
                      <a:pt x="51037" y="82493"/>
                    </a:cubicBezTo>
                    <a:lnTo>
                      <a:pt x="66281" y="13811"/>
                    </a:lnTo>
                    <a:cubicBezTo>
                      <a:pt x="66281" y="13811"/>
                      <a:pt x="40025" y="0"/>
                      <a:pt x="24896" y="0"/>
                    </a:cubicBezTo>
                    <a:close/>
                  </a:path>
                </a:pathLst>
              </a:custGeom>
              <a:solidFill>
                <a:srgbClr val="FFF8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674;p49"/>
              <p:cNvSpPr/>
              <p:nvPr/>
            </p:nvSpPr>
            <p:spPr>
              <a:xfrm>
                <a:off x="9453900" y="1424900"/>
                <a:ext cx="1622850" cy="2004250"/>
              </a:xfrm>
              <a:custGeom>
                <a:avLst/>
                <a:gdLst/>
                <a:ahLst/>
                <a:cxnLst/>
                <a:rect l="l" t="t" r="r" b="b"/>
                <a:pathLst>
                  <a:path w="64914" h="80170" extrusionOk="0">
                    <a:moveTo>
                      <a:pt x="18851" y="1"/>
                    </a:moveTo>
                    <a:cubicBezTo>
                      <a:pt x="16595" y="1"/>
                      <a:pt x="15245" y="37"/>
                      <a:pt x="15245" y="37"/>
                    </a:cubicBezTo>
                    <a:lnTo>
                      <a:pt x="0" y="68687"/>
                    </a:lnTo>
                    <a:cubicBezTo>
                      <a:pt x="0" y="68687"/>
                      <a:pt x="34679" y="80170"/>
                      <a:pt x="46231" y="80170"/>
                    </a:cubicBezTo>
                    <a:cubicBezTo>
                      <a:pt x="47886" y="80170"/>
                      <a:pt x="49067" y="79934"/>
                      <a:pt x="49602" y="79394"/>
                    </a:cubicBezTo>
                    <a:lnTo>
                      <a:pt x="64913" y="10612"/>
                    </a:lnTo>
                    <a:cubicBezTo>
                      <a:pt x="61189" y="845"/>
                      <a:pt x="29647" y="1"/>
                      <a:pt x="1885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675;p49"/>
              <p:cNvSpPr/>
              <p:nvPr/>
            </p:nvSpPr>
            <p:spPr>
              <a:xfrm>
                <a:off x="9868350" y="1605800"/>
                <a:ext cx="390300" cy="363775"/>
              </a:xfrm>
              <a:custGeom>
                <a:avLst/>
                <a:gdLst/>
                <a:ahLst/>
                <a:cxnLst/>
                <a:rect l="l" t="t" r="r" b="b"/>
                <a:pathLst>
                  <a:path w="15612" h="14551" extrusionOk="0">
                    <a:moveTo>
                      <a:pt x="3337" y="407"/>
                    </a:moveTo>
                    <a:lnTo>
                      <a:pt x="15145" y="807"/>
                    </a:lnTo>
                    <a:lnTo>
                      <a:pt x="12210" y="14117"/>
                    </a:lnTo>
                    <a:lnTo>
                      <a:pt x="468" y="13316"/>
                    </a:lnTo>
                    <a:lnTo>
                      <a:pt x="3337" y="407"/>
                    </a:lnTo>
                    <a:close/>
                    <a:moveTo>
                      <a:pt x="3120" y="0"/>
                    </a:moveTo>
                    <a:cubicBezTo>
                      <a:pt x="3019" y="0"/>
                      <a:pt x="2965" y="87"/>
                      <a:pt x="2936" y="173"/>
                    </a:cubicBezTo>
                    <a:lnTo>
                      <a:pt x="1" y="13450"/>
                    </a:lnTo>
                    <a:cubicBezTo>
                      <a:pt x="1" y="13516"/>
                      <a:pt x="1" y="13583"/>
                      <a:pt x="34" y="13616"/>
                    </a:cubicBezTo>
                    <a:cubicBezTo>
                      <a:pt x="68" y="13683"/>
                      <a:pt x="134" y="13683"/>
                      <a:pt x="201" y="13716"/>
                    </a:cubicBezTo>
                    <a:lnTo>
                      <a:pt x="12343" y="14550"/>
                    </a:lnTo>
                    <a:cubicBezTo>
                      <a:pt x="12443" y="14550"/>
                      <a:pt x="12543" y="14484"/>
                      <a:pt x="12543" y="14384"/>
                    </a:cubicBezTo>
                    <a:lnTo>
                      <a:pt x="15612" y="640"/>
                    </a:lnTo>
                    <a:cubicBezTo>
                      <a:pt x="15612" y="607"/>
                      <a:pt x="15612" y="540"/>
                      <a:pt x="15579" y="474"/>
                    </a:cubicBezTo>
                    <a:cubicBezTo>
                      <a:pt x="15512" y="440"/>
                      <a:pt x="15479" y="407"/>
                      <a:pt x="15412" y="407"/>
                    </a:cubicBezTo>
                    <a:lnTo>
                      <a:pt x="3170" y="7"/>
                    </a:lnTo>
                    <a:cubicBezTo>
                      <a:pt x="3152" y="2"/>
                      <a:pt x="3135" y="0"/>
                      <a:pt x="3120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676;p49"/>
              <p:cNvSpPr/>
              <p:nvPr/>
            </p:nvSpPr>
            <p:spPr>
              <a:xfrm>
                <a:off x="9849175" y="2025425"/>
                <a:ext cx="973225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3" extrusionOk="0">
                    <a:moveTo>
                      <a:pt x="201" y="0"/>
                    </a:moveTo>
                    <a:cubicBezTo>
                      <a:pt x="67" y="0"/>
                      <a:pt x="1" y="100"/>
                      <a:pt x="1" y="200"/>
                    </a:cubicBezTo>
                    <a:cubicBezTo>
                      <a:pt x="1" y="334"/>
                      <a:pt x="67" y="401"/>
                      <a:pt x="201" y="434"/>
                    </a:cubicBezTo>
                    <a:cubicBezTo>
                      <a:pt x="468" y="434"/>
                      <a:pt x="26386" y="1168"/>
                      <a:pt x="38595" y="7372"/>
                    </a:cubicBezTo>
                    <a:lnTo>
                      <a:pt x="38695" y="7372"/>
                    </a:lnTo>
                    <a:cubicBezTo>
                      <a:pt x="38762" y="7372"/>
                      <a:pt x="38828" y="7339"/>
                      <a:pt x="38862" y="7272"/>
                    </a:cubicBezTo>
                    <a:cubicBezTo>
                      <a:pt x="38928" y="7172"/>
                      <a:pt x="38862" y="7039"/>
                      <a:pt x="38762" y="7005"/>
                    </a:cubicBezTo>
                    <a:cubicBezTo>
                      <a:pt x="26486" y="768"/>
                      <a:pt x="468" y="0"/>
                      <a:pt x="201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677;p49"/>
              <p:cNvSpPr/>
              <p:nvPr/>
            </p:nvSpPr>
            <p:spPr>
              <a:xfrm>
                <a:off x="9829175" y="2112975"/>
                <a:ext cx="973200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8" h="7373" extrusionOk="0">
                    <a:moveTo>
                      <a:pt x="234" y="1"/>
                    </a:moveTo>
                    <a:cubicBezTo>
                      <a:pt x="100" y="1"/>
                      <a:pt x="33" y="101"/>
                      <a:pt x="0" y="201"/>
                    </a:cubicBezTo>
                    <a:cubicBezTo>
                      <a:pt x="0" y="334"/>
                      <a:pt x="100" y="401"/>
                      <a:pt x="234" y="434"/>
                    </a:cubicBezTo>
                    <a:cubicBezTo>
                      <a:pt x="467" y="434"/>
                      <a:pt x="26419" y="1168"/>
                      <a:pt x="38594" y="7373"/>
                    </a:cubicBezTo>
                    <a:lnTo>
                      <a:pt x="38694" y="7373"/>
                    </a:lnTo>
                    <a:cubicBezTo>
                      <a:pt x="38761" y="7373"/>
                      <a:pt x="38861" y="7339"/>
                      <a:pt x="38894" y="7273"/>
                    </a:cubicBezTo>
                    <a:cubicBezTo>
                      <a:pt x="38928" y="7173"/>
                      <a:pt x="38894" y="7039"/>
                      <a:pt x="38794" y="7006"/>
                    </a:cubicBezTo>
                    <a:cubicBezTo>
                      <a:pt x="26519" y="768"/>
                      <a:pt x="500" y="1"/>
                      <a:pt x="234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678;p49"/>
              <p:cNvSpPr/>
              <p:nvPr/>
            </p:nvSpPr>
            <p:spPr>
              <a:xfrm>
                <a:off x="9809975" y="2200550"/>
                <a:ext cx="973225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3" extrusionOk="0">
                    <a:moveTo>
                      <a:pt x="234" y="0"/>
                    </a:moveTo>
                    <a:cubicBezTo>
                      <a:pt x="101" y="0"/>
                      <a:pt x="1" y="100"/>
                      <a:pt x="1" y="200"/>
                    </a:cubicBezTo>
                    <a:cubicBezTo>
                      <a:pt x="1" y="334"/>
                      <a:pt x="101" y="401"/>
                      <a:pt x="201" y="434"/>
                    </a:cubicBezTo>
                    <a:cubicBezTo>
                      <a:pt x="468" y="434"/>
                      <a:pt x="26386" y="1168"/>
                      <a:pt x="38595" y="7372"/>
                    </a:cubicBezTo>
                    <a:lnTo>
                      <a:pt x="38695" y="7372"/>
                    </a:lnTo>
                    <a:cubicBezTo>
                      <a:pt x="38762" y="7372"/>
                      <a:pt x="38829" y="7339"/>
                      <a:pt x="38862" y="7272"/>
                    </a:cubicBezTo>
                    <a:cubicBezTo>
                      <a:pt x="38929" y="7172"/>
                      <a:pt x="38895" y="7039"/>
                      <a:pt x="38795" y="7005"/>
                    </a:cubicBezTo>
                    <a:cubicBezTo>
                      <a:pt x="26520" y="768"/>
                      <a:pt x="468" y="0"/>
                      <a:pt x="234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679;p49"/>
              <p:cNvSpPr/>
              <p:nvPr/>
            </p:nvSpPr>
            <p:spPr>
              <a:xfrm>
                <a:off x="9790800" y="2288100"/>
                <a:ext cx="973225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3" extrusionOk="0">
                    <a:moveTo>
                      <a:pt x="234" y="1"/>
                    </a:moveTo>
                    <a:cubicBezTo>
                      <a:pt x="101" y="1"/>
                      <a:pt x="1" y="68"/>
                      <a:pt x="1" y="201"/>
                    </a:cubicBezTo>
                    <a:cubicBezTo>
                      <a:pt x="1" y="301"/>
                      <a:pt x="67" y="401"/>
                      <a:pt x="201" y="434"/>
                    </a:cubicBezTo>
                    <a:cubicBezTo>
                      <a:pt x="468" y="434"/>
                      <a:pt x="26486" y="1969"/>
                      <a:pt x="38595" y="7373"/>
                    </a:cubicBezTo>
                    <a:lnTo>
                      <a:pt x="38695" y="7373"/>
                    </a:lnTo>
                    <a:cubicBezTo>
                      <a:pt x="38762" y="7373"/>
                      <a:pt x="38828" y="7339"/>
                      <a:pt x="38862" y="7273"/>
                    </a:cubicBezTo>
                    <a:cubicBezTo>
                      <a:pt x="38928" y="7173"/>
                      <a:pt x="38862" y="7039"/>
                      <a:pt x="38762" y="7006"/>
                    </a:cubicBezTo>
                    <a:cubicBezTo>
                      <a:pt x="26586" y="1535"/>
                      <a:pt x="468" y="34"/>
                      <a:pt x="234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680;p49"/>
              <p:cNvSpPr/>
              <p:nvPr/>
            </p:nvSpPr>
            <p:spPr>
              <a:xfrm>
                <a:off x="9770800" y="2375675"/>
                <a:ext cx="973200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8" h="7373" extrusionOk="0">
                    <a:moveTo>
                      <a:pt x="234" y="0"/>
                    </a:moveTo>
                    <a:cubicBezTo>
                      <a:pt x="133" y="0"/>
                      <a:pt x="33" y="67"/>
                      <a:pt x="33" y="200"/>
                    </a:cubicBezTo>
                    <a:cubicBezTo>
                      <a:pt x="0" y="301"/>
                      <a:pt x="100" y="401"/>
                      <a:pt x="200" y="434"/>
                    </a:cubicBezTo>
                    <a:cubicBezTo>
                      <a:pt x="467" y="434"/>
                      <a:pt x="26719" y="2135"/>
                      <a:pt x="38628" y="7372"/>
                    </a:cubicBezTo>
                    <a:lnTo>
                      <a:pt x="38694" y="7372"/>
                    </a:lnTo>
                    <a:cubicBezTo>
                      <a:pt x="38794" y="7372"/>
                      <a:pt x="38861" y="7339"/>
                      <a:pt x="38894" y="7272"/>
                    </a:cubicBezTo>
                    <a:cubicBezTo>
                      <a:pt x="38928" y="7172"/>
                      <a:pt x="38894" y="7039"/>
                      <a:pt x="38794" y="6972"/>
                    </a:cubicBezTo>
                    <a:cubicBezTo>
                      <a:pt x="26819" y="1702"/>
                      <a:pt x="500" y="34"/>
                      <a:pt x="234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681;p49"/>
              <p:cNvSpPr/>
              <p:nvPr/>
            </p:nvSpPr>
            <p:spPr>
              <a:xfrm>
                <a:off x="9751600" y="2463225"/>
                <a:ext cx="973225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3" extrusionOk="0">
                    <a:moveTo>
                      <a:pt x="234" y="1"/>
                    </a:moveTo>
                    <a:cubicBezTo>
                      <a:pt x="134" y="1"/>
                      <a:pt x="34" y="68"/>
                      <a:pt x="1" y="201"/>
                    </a:cubicBezTo>
                    <a:cubicBezTo>
                      <a:pt x="1" y="301"/>
                      <a:pt x="101" y="401"/>
                      <a:pt x="201" y="401"/>
                    </a:cubicBezTo>
                    <a:cubicBezTo>
                      <a:pt x="468" y="434"/>
                      <a:pt x="26119" y="2536"/>
                      <a:pt x="38628" y="7373"/>
                    </a:cubicBezTo>
                    <a:lnTo>
                      <a:pt x="38695" y="7373"/>
                    </a:lnTo>
                    <a:cubicBezTo>
                      <a:pt x="38762" y="7373"/>
                      <a:pt x="38862" y="7339"/>
                      <a:pt x="38895" y="7239"/>
                    </a:cubicBezTo>
                    <a:cubicBezTo>
                      <a:pt x="38929" y="7139"/>
                      <a:pt x="38895" y="7039"/>
                      <a:pt x="38762" y="6972"/>
                    </a:cubicBezTo>
                    <a:cubicBezTo>
                      <a:pt x="26186" y="2102"/>
                      <a:pt x="501" y="34"/>
                      <a:pt x="234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82;p49"/>
              <p:cNvSpPr/>
              <p:nvPr/>
            </p:nvSpPr>
            <p:spPr>
              <a:xfrm>
                <a:off x="9732425" y="2550800"/>
                <a:ext cx="973225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3" extrusionOk="0">
                    <a:moveTo>
                      <a:pt x="234" y="0"/>
                    </a:moveTo>
                    <a:cubicBezTo>
                      <a:pt x="101" y="0"/>
                      <a:pt x="1" y="67"/>
                      <a:pt x="1" y="167"/>
                    </a:cubicBezTo>
                    <a:cubicBezTo>
                      <a:pt x="1" y="301"/>
                      <a:pt x="67" y="401"/>
                      <a:pt x="167" y="401"/>
                    </a:cubicBezTo>
                    <a:cubicBezTo>
                      <a:pt x="434" y="434"/>
                      <a:pt x="26286" y="3469"/>
                      <a:pt x="38628" y="7372"/>
                    </a:cubicBezTo>
                    <a:lnTo>
                      <a:pt x="38695" y="7372"/>
                    </a:lnTo>
                    <a:cubicBezTo>
                      <a:pt x="38762" y="7372"/>
                      <a:pt x="38862" y="7339"/>
                      <a:pt x="38895" y="7239"/>
                    </a:cubicBezTo>
                    <a:cubicBezTo>
                      <a:pt x="38928" y="7139"/>
                      <a:pt x="38862" y="7005"/>
                      <a:pt x="38762" y="6972"/>
                    </a:cubicBezTo>
                    <a:cubicBezTo>
                      <a:pt x="26353" y="3069"/>
                      <a:pt x="501" y="34"/>
                      <a:pt x="234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83;p49"/>
              <p:cNvSpPr/>
              <p:nvPr/>
            </p:nvSpPr>
            <p:spPr>
              <a:xfrm>
                <a:off x="9712425" y="2638200"/>
                <a:ext cx="973200" cy="184475"/>
              </a:xfrm>
              <a:custGeom>
                <a:avLst/>
                <a:gdLst/>
                <a:ahLst/>
                <a:cxnLst/>
                <a:rect l="l" t="t" r="r" b="b"/>
                <a:pathLst>
                  <a:path w="38928" h="7379" extrusionOk="0">
                    <a:moveTo>
                      <a:pt x="215" y="0"/>
                    </a:moveTo>
                    <a:cubicBezTo>
                      <a:pt x="108" y="0"/>
                      <a:pt x="33" y="87"/>
                      <a:pt x="33" y="174"/>
                    </a:cubicBezTo>
                    <a:cubicBezTo>
                      <a:pt x="0" y="307"/>
                      <a:pt x="100" y="407"/>
                      <a:pt x="200" y="407"/>
                    </a:cubicBezTo>
                    <a:cubicBezTo>
                      <a:pt x="467" y="440"/>
                      <a:pt x="25818" y="3876"/>
                      <a:pt x="38661" y="7379"/>
                    </a:cubicBezTo>
                    <a:lnTo>
                      <a:pt x="38694" y="7379"/>
                    </a:lnTo>
                    <a:cubicBezTo>
                      <a:pt x="38794" y="7379"/>
                      <a:pt x="38894" y="7312"/>
                      <a:pt x="38894" y="7245"/>
                    </a:cubicBezTo>
                    <a:cubicBezTo>
                      <a:pt x="38928" y="7112"/>
                      <a:pt x="38861" y="7012"/>
                      <a:pt x="38761" y="6979"/>
                    </a:cubicBezTo>
                    <a:cubicBezTo>
                      <a:pt x="25919" y="3476"/>
                      <a:pt x="500" y="40"/>
                      <a:pt x="267" y="7"/>
                    </a:cubicBezTo>
                    <a:cubicBezTo>
                      <a:pt x="249" y="2"/>
                      <a:pt x="232" y="0"/>
                      <a:pt x="215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84;p49"/>
              <p:cNvSpPr/>
              <p:nvPr/>
            </p:nvSpPr>
            <p:spPr>
              <a:xfrm>
                <a:off x="9693225" y="2725975"/>
                <a:ext cx="973225" cy="184275"/>
              </a:xfrm>
              <a:custGeom>
                <a:avLst/>
                <a:gdLst/>
                <a:ahLst/>
                <a:cxnLst/>
                <a:rect l="l" t="t" r="r" b="b"/>
                <a:pathLst>
                  <a:path w="38929" h="7371" extrusionOk="0">
                    <a:moveTo>
                      <a:pt x="317" y="1"/>
                    </a:moveTo>
                    <a:cubicBezTo>
                      <a:pt x="178" y="1"/>
                      <a:pt x="93" y="11"/>
                      <a:pt x="68" y="32"/>
                    </a:cubicBezTo>
                    <a:cubicBezTo>
                      <a:pt x="34" y="98"/>
                      <a:pt x="1" y="165"/>
                      <a:pt x="1" y="232"/>
                    </a:cubicBezTo>
                    <a:cubicBezTo>
                      <a:pt x="30" y="319"/>
                      <a:pt x="109" y="405"/>
                      <a:pt x="216" y="405"/>
                    </a:cubicBezTo>
                    <a:cubicBezTo>
                      <a:pt x="233" y="405"/>
                      <a:pt x="250" y="403"/>
                      <a:pt x="268" y="399"/>
                    </a:cubicBezTo>
                    <a:lnTo>
                      <a:pt x="301" y="399"/>
                    </a:lnTo>
                    <a:cubicBezTo>
                      <a:pt x="313" y="398"/>
                      <a:pt x="326" y="398"/>
                      <a:pt x="341" y="398"/>
                    </a:cubicBezTo>
                    <a:cubicBezTo>
                      <a:pt x="2035" y="398"/>
                      <a:pt x="26098" y="4064"/>
                      <a:pt x="38628" y="7370"/>
                    </a:cubicBezTo>
                    <a:lnTo>
                      <a:pt x="38695" y="7370"/>
                    </a:lnTo>
                    <a:cubicBezTo>
                      <a:pt x="38795" y="7370"/>
                      <a:pt x="38862" y="7304"/>
                      <a:pt x="38895" y="7237"/>
                    </a:cubicBezTo>
                    <a:cubicBezTo>
                      <a:pt x="38929" y="7103"/>
                      <a:pt x="38862" y="7003"/>
                      <a:pt x="38762" y="6970"/>
                    </a:cubicBezTo>
                    <a:cubicBezTo>
                      <a:pt x="27455" y="3984"/>
                      <a:pt x="3083" y="1"/>
                      <a:pt x="317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85;p49"/>
              <p:cNvSpPr/>
              <p:nvPr/>
            </p:nvSpPr>
            <p:spPr>
              <a:xfrm>
                <a:off x="9673225" y="2813325"/>
                <a:ext cx="969050" cy="205325"/>
              </a:xfrm>
              <a:custGeom>
                <a:avLst/>
                <a:gdLst/>
                <a:ahLst/>
                <a:cxnLst/>
                <a:rect l="l" t="t" r="r" b="b"/>
                <a:pathLst>
                  <a:path w="38762" h="8213" extrusionOk="0">
                    <a:moveTo>
                      <a:pt x="227" y="0"/>
                    </a:moveTo>
                    <a:cubicBezTo>
                      <a:pt x="141" y="0"/>
                      <a:pt x="62" y="87"/>
                      <a:pt x="34" y="174"/>
                    </a:cubicBezTo>
                    <a:cubicBezTo>
                      <a:pt x="0" y="274"/>
                      <a:pt x="100" y="407"/>
                      <a:pt x="200" y="407"/>
                    </a:cubicBezTo>
                    <a:cubicBezTo>
                      <a:pt x="434" y="474"/>
                      <a:pt x="24584" y="4777"/>
                      <a:pt x="38494" y="8213"/>
                    </a:cubicBezTo>
                    <a:lnTo>
                      <a:pt x="38528" y="8213"/>
                    </a:lnTo>
                    <a:cubicBezTo>
                      <a:pt x="38628" y="8213"/>
                      <a:pt x="38728" y="8146"/>
                      <a:pt x="38728" y="8046"/>
                    </a:cubicBezTo>
                    <a:cubicBezTo>
                      <a:pt x="38761" y="7946"/>
                      <a:pt x="38695" y="7812"/>
                      <a:pt x="38594" y="7779"/>
                    </a:cubicBezTo>
                    <a:cubicBezTo>
                      <a:pt x="24685" y="4377"/>
                      <a:pt x="534" y="40"/>
                      <a:pt x="267" y="7"/>
                    </a:cubicBezTo>
                    <a:cubicBezTo>
                      <a:pt x="254" y="2"/>
                      <a:pt x="240" y="0"/>
                      <a:pt x="227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86;p49"/>
              <p:cNvSpPr/>
              <p:nvPr/>
            </p:nvSpPr>
            <p:spPr>
              <a:xfrm>
                <a:off x="9654050" y="2900825"/>
                <a:ext cx="964025" cy="225400"/>
              </a:xfrm>
              <a:custGeom>
                <a:avLst/>
                <a:gdLst/>
                <a:ahLst/>
                <a:cxnLst/>
                <a:rect l="l" t="t" r="r" b="b"/>
                <a:pathLst>
                  <a:path w="38561" h="9016" extrusionOk="0">
                    <a:moveTo>
                      <a:pt x="216" y="1"/>
                    </a:moveTo>
                    <a:cubicBezTo>
                      <a:pt x="134" y="1"/>
                      <a:pt x="61" y="66"/>
                      <a:pt x="33" y="176"/>
                    </a:cubicBezTo>
                    <a:cubicBezTo>
                      <a:pt x="0" y="276"/>
                      <a:pt x="67" y="376"/>
                      <a:pt x="200" y="410"/>
                    </a:cubicBezTo>
                    <a:cubicBezTo>
                      <a:pt x="434" y="476"/>
                      <a:pt x="23950" y="5814"/>
                      <a:pt x="38294" y="9016"/>
                    </a:cubicBezTo>
                    <a:lnTo>
                      <a:pt x="38361" y="9016"/>
                    </a:lnTo>
                    <a:cubicBezTo>
                      <a:pt x="38427" y="9016"/>
                      <a:pt x="38528" y="8949"/>
                      <a:pt x="38561" y="8849"/>
                    </a:cubicBezTo>
                    <a:cubicBezTo>
                      <a:pt x="38561" y="8749"/>
                      <a:pt x="38494" y="8616"/>
                      <a:pt x="38394" y="8616"/>
                    </a:cubicBezTo>
                    <a:cubicBezTo>
                      <a:pt x="24051" y="5413"/>
                      <a:pt x="500" y="76"/>
                      <a:pt x="267" y="9"/>
                    </a:cubicBezTo>
                    <a:cubicBezTo>
                      <a:pt x="250" y="4"/>
                      <a:pt x="233" y="1"/>
                      <a:pt x="216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87;p49"/>
              <p:cNvSpPr/>
              <p:nvPr/>
            </p:nvSpPr>
            <p:spPr>
              <a:xfrm>
                <a:off x="9634850" y="2988400"/>
                <a:ext cx="961550" cy="235400"/>
              </a:xfrm>
              <a:custGeom>
                <a:avLst/>
                <a:gdLst/>
                <a:ahLst/>
                <a:cxnLst/>
                <a:rect l="l" t="t" r="r" b="b"/>
                <a:pathLst>
                  <a:path w="38462" h="9416" extrusionOk="0">
                    <a:moveTo>
                      <a:pt x="215" y="0"/>
                    </a:moveTo>
                    <a:cubicBezTo>
                      <a:pt x="134" y="0"/>
                      <a:pt x="62" y="60"/>
                      <a:pt x="34" y="142"/>
                    </a:cubicBezTo>
                    <a:cubicBezTo>
                      <a:pt x="1" y="276"/>
                      <a:pt x="68" y="376"/>
                      <a:pt x="168" y="409"/>
                    </a:cubicBezTo>
                    <a:cubicBezTo>
                      <a:pt x="401" y="476"/>
                      <a:pt x="24652" y="7414"/>
                      <a:pt x="38228" y="9416"/>
                    </a:cubicBezTo>
                    <a:lnTo>
                      <a:pt x="38261" y="9416"/>
                    </a:lnTo>
                    <a:cubicBezTo>
                      <a:pt x="38362" y="9416"/>
                      <a:pt x="38428" y="9349"/>
                      <a:pt x="38462" y="9249"/>
                    </a:cubicBezTo>
                    <a:cubicBezTo>
                      <a:pt x="38462" y="9115"/>
                      <a:pt x="38395" y="9015"/>
                      <a:pt x="38261" y="9015"/>
                    </a:cubicBezTo>
                    <a:cubicBezTo>
                      <a:pt x="24718" y="7014"/>
                      <a:pt x="535" y="76"/>
                      <a:pt x="268" y="9"/>
                    </a:cubicBezTo>
                    <a:cubicBezTo>
                      <a:pt x="250" y="3"/>
                      <a:pt x="232" y="0"/>
                      <a:pt x="215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88;p49"/>
              <p:cNvSpPr/>
              <p:nvPr/>
            </p:nvSpPr>
            <p:spPr>
              <a:xfrm>
                <a:off x="10905775" y="1762050"/>
                <a:ext cx="1244225" cy="1714425"/>
              </a:xfrm>
              <a:custGeom>
                <a:avLst/>
                <a:gdLst/>
                <a:ahLst/>
                <a:cxnLst/>
                <a:rect l="l" t="t" r="r" b="b"/>
                <a:pathLst>
                  <a:path w="49769" h="68577" extrusionOk="0">
                    <a:moveTo>
                      <a:pt x="19076" y="429"/>
                    </a:moveTo>
                    <a:cubicBezTo>
                      <a:pt x="29026" y="429"/>
                      <a:pt x="47503" y="9810"/>
                      <a:pt x="49302" y="10735"/>
                    </a:cubicBezTo>
                    <a:lnTo>
                      <a:pt x="36560" y="68143"/>
                    </a:lnTo>
                    <a:cubicBezTo>
                      <a:pt x="10307" y="65775"/>
                      <a:pt x="1601" y="61772"/>
                      <a:pt x="467" y="61205"/>
                    </a:cubicBezTo>
                    <a:lnTo>
                      <a:pt x="13476" y="2663"/>
                    </a:lnTo>
                    <a:cubicBezTo>
                      <a:pt x="14464" y="1068"/>
                      <a:pt x="16480" y="429"/>
                      <a:pt x="19076" y="429"/>
                    </a:cubicBezTo>
                    <a:close/>
                    <a:moveTo>
                      <a:pt x="19087" y="0"/>
                    </a:moveTo>
                    <a:cubicBezTo>
                      <a:pt x="16093" y="0"/>
                      <a:pt x="14082" y="822"/>
                      <a:pt x="13076" y="2463"/>
                    </a:cubicBezTo>
                    <a:cubicBezTo>
                      <a:pt x="13076" y="2496"/>
                      <a:pt x="13076" y="2496"/>
                      <a:pt x="13043" y="2530"/>
                    </a:cubicBezTo>
                    <a:lnTo>
                      <a:pt x="0" y="61272"/>
                    </a:lnTo>
                    <a:cubicBezTo>
                      <a:pt x="0" y="61372"/>
                      <a:pt x="33" y="61438"/>
                      <a:pt x="100" y="61505"/>
                    </a:cubicBezTo>
                    <a:cubicBezTo>
                      <a:pt x="200" y="61538"/>
                      <a:pt x="8206" y="66008"/>
                      <a:pt x="36693" y="68577"/>
                    </a:cubicBezTo>
                    <a:lnTo>
                      <a:pt x="36726" y="68577"/>
                    </a:lnTo>
                    <a:cubicBezTo>
                      <a:pt x="36826" y="68577"/>
                      <a:pt x="36893" y="68510"/>
                      <a:pt x="36926" y="68410"/>
                    </a:cubicBezTo>
                    <a:lnTo>
                      <a:pt x="49736" y="10669"/>
                    </a:lnTo>
                    <a:cubicBezTo>
                      <a:pt x="49769" y="10569"/>
                      <a:pt x="49736" y="10502"/>
                      <a:pt x="49636" y="10435"/>
                    </a:cubicBezTo>
                    <a:cubicBezTo>
                      <a:pt x="49569" y="10402"/>
                      <a:pt x="41730" y="6299"/>
                      <a:pt x="33357" y="3297"/>
                    </a:cubicBezTo>
                    <a:cubicBezTo>
                      <a:pt x="27314" y="1097"/>
                      <a:pt x="22545" y="0"/>
                      <a:pt x="19087" y="0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89;p49"/>
              <p:cNvSpPr/>
              <p:nvPr/>
            </p:nvSpPr>
            <p:spPr>
              <a:xfrm>
                <a:off x="11467825" y="3357200"/>
                <a:ext cx="311100" cy="47575"/>
              </a:xfrm>
              <a:custGeom>
                <a:avLst/>
                <a:gdLst/>
                <a:ahLst/>
                <a:cxnLst/>
                <a:rect l="l" t="t" r="r" b="b"/>
                <a:pathLst>
                  <a:path w="12444" h="1903" extrusionOk="0">
                    <a:moveTo>
                      <a:pt x="268" y="1"/>
                    </a:moveTo>
                    <a:cubicBezTo>
                      <a:pt x="168" y="1"/>
                      <a:pt x="68" y="67"/>
                      <a:pt x="34" y="201"/>
                    </a:cubicBezTo>
                    <a:cubicBezTo>
                      <a:pt x="1" y="301"/>
                      <a:pt x="101" y="401"/>
                      <a:pt x="201" y="434"/>
                    </a:cubicBezTo>
                    <a:cubicBezTo>
                      <a:pt x="6038" y="1535"/>
                      <a:pt x="12143" y="1902"/>
                      <a:pt x="12210" y="1902"/>
                    </a:cubicBezTo>
                    <a:cubicBezTo>
                      <a:pt x="12343" y="1902"/>
                      <a:pt x="12443" y="1835"/>
                      <a:pt x="12443" y="1702"/>
                    </a:cubicBezTo>
                    <a:cubicBezTo>
                      <a:pt x="12443" y="1602"/>
                      <a:pt x="12343" y="1502"/>
                      <a:pt x="12243" y="1502"/>
                    </a:cubicBezTo>
                    <a:cubicBezTo>
                      <a:pt x="12176" y="1502"/>
                      <a:pt x="6105" y="1135"/>
                      <a:pt x="268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90;p49"/>
              <p:cNvSpPr/>
              <p:nvPr/>
            </p:nvSpPr>
            <p:spPr>
              <a:xfrm>
                <a:off x="11191800" y="1830225"/>
                <a:ext cx="728050" cy="590500"/>
              </a:xfrm>
              <a:custGeom>
                <a:avLst/>
                <a:gdLst/>
                <a:ahLst/>
                <a:cxnLst/>
                <a:rect l="l" t="t" r="r" b="b"/>
                <a:pathLst>
                  <a:path w="29122" h="23620" extrusionOk="0">
                    <a:moveTo>
                      <a:pt x="7700" y="414"/>
                    </a:moveTo>
                    <a:cubicBezTo>
                      <a:pt x="15775" y="414"/>
                      <a:pt x="27246" y="6189"/>
                      <a:pt x="28654" y="6908"/>
                    </a:cubicBezTo>
                    <a:cubicBezTo>
                      <a:pt x="28354" y="8175"/>
                      <a:pt x="26153" y="16915"/>
                      <a:pt x="24551" y="23119"/>
                    </a:cubicBezTo>
                    <a:cubicBezTo>
                      <a:pt x="12943" y="19350"/>
                      <a:pt x="2135" y="17682"/>
                      <a:pt x="468" y="17449"/>
                    </a:cubicBezTo>
                    <a:lnTo>
                      <a:pt x="4137" y="903"/>
                    </a:lnTo>
                    <a:cubicBezTo>
                      <a:pt x="5201" y="563"/>
                      <a:pt x="6407" y="414"/>
                      <a:pt x="7700" y="414"/>
                    </a:cubicBezTo>
                    <a:close/>
                    <a:moveTo>
                      <a:pt x="7696" y="1"/>
                    </a:moveTo>
                    <a:cubicBezTo>
                      <a:pt x="6252" y="1"/>
                      <a:pt x="4985" y="179"/>
                      <a:pt x="3903" y="536"/>
                    </a:cubicBezTo>
                    <a:cubicBezTo>
                      <a:pt x="3837" y="570"/>
                      <a:pt x="3770" y="636"/>
                      <a:pt x="3770" y="703"/>
                    </a:cubicBezTo>
                    <a:lnTo>
                      <a:pt x="1" y="17582"/>
                    </a:lnTo>
                    <a:cubicBezTo>
                      <a:pt x="1" y="17649"/>
                      <a:pt x="1" y="17715"/>
                      <a:pt x="34" y="17749"/>
                    </a:cubicBezTo>
                    <a:cubicBezTo>
                      <a:pt x="67" y="17782"/>
                      <a:pt x="134" y="17815"/>
                      <a:pt x="201" y="17849"/>
                    </a:cubicBezTo>
                    <a:cubicBezTo>
                      <a:pt x="301" y="17849"/>
                      <a:pt x="12009" y="19450"/>
                      <a:pt x="24618" y="23586"/>
                    </a:cubicBezTo>
                    <a:cubicBezTo>
                      <a:pt x="24652" y="23620"/>
                      <a:pt x="24685" y="23620"/>
                      <a:pt x="24685" y="23620"/>
                    </a:cubicBezTo>
                    <a:cubicBezTo>
                      <a:pt x="24718" y="23620"/>
                      <a:pt x="24785" y="23586"/>
                      <a:pt x="24785" y="23586"/>
                    </a:cubicBezTo>
                    <a:cubicBezTo>
                      <a:pt x="24852" y="23553"/>
                      <a:pt x="24885" y="23520"/>
                      <a:pt x="24885" y="23453"/>
                    </a:cubicBezTo>
                    <a:cubicBezTo>
                      <a:pt x="26620" y="16748"/>
                      <a:pt x="29121" y="6841"/>
                      <a:pt x="29121" y="6841"/>
                    </a:cubicBezTo>
                    <a:cubicBezTo>
                      <a:pt x="29121" y="6774"/>
                      <a:pt x="29088" y="6674"/>
                      <a:pt x="28988" y="6607"/>
                    </a:cubicBezTo>
                    <a:cubicBezTo>
                      <a:pt x="28955" y="6607"/>
                      <a:pt x="24752" y="4373"/>
                      <a:pt x="19581" y="2538"/>
                    </a:cubicBezTo>
                    <a:cubicBezTo>
                      <a:pt x="14827" y="847"/>
                      <a:pt x="10841" y="1"/>
                      <a:pt x="7696" y="1"/>
                    </a:cubicBezTo>
                    <a:close/>
                  </a:path>
                </a:pathLst>
              </a:custGeom>
              <a:solidFill>
                <a:srgbClr val="E7C8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1;p49"/>
              <p:cNvSpPr/>
              <p:nvPr/>
            </p:nvSpPr>
            <p:spPr>
              <a:xfrm>
                <a:off x="11042525" y="1895325"/>
                <a:ext cx="2193250" cy="2455725"/>
              </a:xfrm>
              <a:custGeom>
                <a:avLst/>
                <a:gdLst/>
                <a:ahLst/>
                <a:cxnLst/>
                <a:rect l="l" t="t" r="r" b="b"/>
                <a:pathLst>
                  <a:path w="87730" h="98229" extrusionOk="0">
                    <a:moveTo>
                      <a:pt x="57975" y="1"/>
                    </a:moveTo>
                    <a:lnTo>
                      <a:pt x="1" y="22483"/>
                    </a:lnTo>
                    <a:lnTo>
                      <a:pt x="28521" y="96069"/>
                    </a:lnTo>
                    <a:cubicBezTo>
                      <a:pt x="29061" y="97407"/>
                      <a:pt x="30336" y="98229"/>
                      <a:pt x="31686" y="98229"/>
                    </a:cubicBezTo>
                    <a:cubicBezTo>
                      <a:pt x="32087" y="98229"/>
                      <a:pt x="32494" y="98157"/>
                      <a:pt x="32891" y="98004"/>
                    </a:cubicBezTo>
                    <a:lnTo>
                      <a:pt x="87730" y="76722"/>
                    </a:lnTo>
                    <a:lnTo>
                      <a:pt x="57975" y="1"/>
                    </a:lnTo>
                    <a:close/>
                  </a:path>
                </a:pathLst>
              </a:custGeom>
              <a:solidFill>
                <a:srgbClr val="7F6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692;p49"/>
              <p:cNvSpPr/>
              <p:nvPr/>
            </p:nvSpPr>
            <p:spPr>
              <a:xfrm>
                <a:off x="11070875" y="1875300"/>
                <a:ext cx="2134050" cy="2444600"/>
              </a:xfrm>
              <a:custGeom>
                <a:avLst/>
                <a:gdLst/>
                <a:ahLst/>
                <a:cxnLst/>
                <a:rect l="l" t="t" r="r" b="b"/>
                <a:pathLst>
                  <a:path w="85362" h="97784" extrusionOk="0">
                    <a:moveTo>
                      <a:pt x="55574" y="1"/>
                    </a:moveTo>
                    <a:lnTo>
                      <a:pt x="1" y="21550"/>
                    </a:lnTo>
                    <a:lnTo>
                      <a:pt x="29155" y="96704"/>
                    </a:lnTo>
                    <a:cubicBezTo>
                      <a:pt x="29412" y="97372"/>
                      <a:pt x="30046" y="97783"/>
                      <a:pt x="30721" y="97783"/>
                    </a:cubicBezTo>
                    <a:cubicBezTo>
                      <a:pt x="30921" y="97783"/>
                      <a:pt x="31125" y="97747"/>
                      <a:pt x="31323" y="97671"/>
                    </a:cubicBezTo>
                    <a:lnTo>
                      <a:pt x="85362" y="76723"/>
                    </a:lnTo>
                    <a:lnTo>
                      <a:pt x="555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693;p49"/>
              <p:cNvSpPr/>
              <p:nvPr/>
            </p:nvSpPr>
            <p:spPr>
              <a:xfrm>
                <a:off x="11007500" y="1806100"/>
                <a:ext cx="2193250" cy="2480975"/>
              </a:xfrm>
              <a:custGeom>
                <a:avLst/>
                <a:gdLst/>
                <a:ahLst/>
                <a:cxnLst/>
                <a:rect l="l" t="t" r="r" b="b"/>
                <a:pathLst>
                  <a:path w="87730" h="99239" extrusionOk="0">
                    <a:moveTo>
                      <a:pt x="57975" y="0"/>
                    </a:moveTo>
                    <a:lnTo>
                      <a:pt x="1" y="22516"/>
                    </a:lnTo>
                    <a:lnTo>
                      <a:pt x="29755" y="99238"/>
                    </a:lnTo>
                    <a:lnTo>
                      <a:pt x="87730" y="76722"/>
                    </a:lnTo>
                    <a:lnTo>
                      <a:pt x="579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694;p49"/>
              <p:cNvSpPr/>
              <p:nvPr/>
            </p:nvSpPr>
            <p:spPr>
              <a:xfrm>
                <a:off x="11007500" y="2278100"/>
                <a:ext cx="978225" cy="2008975"/>
              </a:xfrm>
              <a:custGeom>
                <a:avLst/>
                <a:gdLst/>
                <a:ahLst/>
                <a:cxnLst/>
                <a:rect l="l" t="t" r="r" b="b"/>
                <a:pathLst>
                  <a:path w="39129" h="80359" extrusionOk="0">
                    <a:moveTo>
                      <a:pt x="9374" y="1"/>
                    </a:moveTo>
                    <a:lnTo>
                      <a:pt x="1" y="3636"/>
                    </a:lnTo>
                    <a:lnTo>
                      <a:pt x="29755" y="80358"/>
                    </a:lnTo>
                    <a:lnTo>
                      <a:pt x="39129" y="76722"/>
                    </a:lnTo>
                    <a:lnTo>
                      <a:pt x="937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695;p49"/>
              <p:cNvSpPr/>
              <p:nvPr/>
            </p:nvSpPr>
            <p:spPr>
              <a:xfrm>
                <a:off x="11241850" y="2263925"/>
                <a:ext cx="779725" cy="1931400"/>
              </a:xfrm>
              <a:custGeom>
                <a:avLst/>
                <a:gdLst/>
                <a:ahLst/>
                <a:cxnLst/>
                <a:rect l="l" t="t" r="r" b="b"/>
                <a:pathLst>
                  <a:path w="31189" h="77256" extrusionOk="0">
                    <a:moveTo>
                      <a:pt x="1434" y="0"/>
                    </a:moveTo>
                    <a:lnTo>
                      <a:pt x="0" y="568"/>
                    </a:lnTo>
                    <a:lnTo>
                      <a:pt x="29755" y="77256"/>
                    </a:lnTo>
                    <a:lnTo>
                      <a:pt x="31189" y="76722"/>
                    </a:lnTo>
                    <a:lnTo>
                      <a:pt x="1434" y="0"/>
                    </a:lnTo>
                    <a:close/>
                  </a:path>
                </a:pathLst>
              </a:custGeom>
              <a:solidFill>
                <a:srgbClr val="EDB6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696;p49"/>
              <p:cNvSpPr/>
              <p:nvPr/>
            </p:nvSpPr>
            <p:spPr>
              <a:xfrm>
                <a:off x="11420300" y="1939525"/>
                <a:ext cx="1635350" cy="2099850"/>
              </a:xfrm>
              <a:custGeom>
                <a:avLst/>
                <a:gdLst/>
                <a:ahLst/>
                <a:cxnLst/>
                <a:rect l="l" t="t" r="r" b="b"/>
                <a:pathLst>
                  <a:path w="65414" h="83994" extrusionOk="0">
                    <a:moveTo>
                      <a:pt x="36393" y="568"/>
                    </a:moveTo>
                    <a:cubicBezTo>
                      <a:pt x="36693" y="1168"/>
                      <a:pt x="37194" y="1668"/>
                      <a:pt x="37827" y="1969"/>
                    </a:cubicBezTo>
                    <a:cubicBezTo>
                      <a:pt x="38190" y="2121"/>
                      <a:pt x="38574" y="2197"/>
                      <a:pt x="38961" y="2197"/>
                    </a:cubicBezTo>
                    <a:cubicBezTo>
                      <a:pt x="39251" y="2197"/>
                      <a:pt x="39543" y="2154"/>
                      <a:pt x="39829" y="2069"/>
                    </a:cubicBezTo>
                    <a:lnTo>
                      <a:pt x="64880" y="66682"/>
                    </a:lnTo>
                    <a:cubicBezTo>
                      <a:pt x="64280" y="66982"/>
                      <a:pt x="63779" y="67482"/>
                      <a:pt x="63512" y="68116"/>
                    </a:cubicBezTo>
                    <a:cubicBezTo>
                      <a:pt x="63212" y="68750"/>
                      <a:pt x="63179" y="69450"/>
                      <a:pt x="63379" y="70117"/>
                    </a:cubicBezTo>
                    <a:lnTo>
                      <a:pt x="29021" y="83460"/>
                    </a:lnTo>
                    <a:cubicBezTo>
                      <a:pt x="28554" y="82426"/>
                      <a:pt x="27520" y="81826"/>
                      <a:pt x="26419" y="81826"/>
                    </a:cubicBezTo>
                    <a:cubicBezTo>
                      <a:pt x="26152" y="81826"/>
                      <a:pt x="25886" y="81859"/>
                      <a:pt x="25585" y="81926"/>
                    </a:cubicBezTo>
                    <a:lnTo>
                      <a:pt x="534" y="17313"/>
                    </a:lnTo>
                    <a:cubicBezTo>
                      <a:pt x="1168" y="17013"/>
                      <a:pt x="1635" y="16512"/>
                      <a:pt x="1935" y="15879"/>
                    </a:cubicBezTo>
                    <a:cubicBezTo>
                      <a:pt x="2202" y="15245"/>
                      <a:pt x="2235" y="14544"/>
                      <a:pt x="2035" y="13877"/>
                    </a:cubicBezTo>
                    <a:lnTo>
                      <a:pt x="36393" y="568"/>
                    </a:lnTo>
                    <a:close/>
                    <a:moveTo>
                      <a:pt x="36627" y="1"/>
                    </a:moveTo>
                    <a:lnTo>
                      <a:pt x="1502" y="13644"/>
                    </a:lnTo>
                    <a:lnTo>
                      <a:pt x="1568" y="13844"/>
                    </a:lnTo>
                    <a:cubicBezTo>
                      <a:pt x="1802" y="14444"/>
                      <a:pt x="1802" y="15111"/>
                      <a:pt x="1535" y="15712"/>
                    </a:cubicBezTo>
                    <a:cubicBezTo>
                      <a:pt x="1268" y="16312"/>
                      <a:pt x="801" y="16779"/>
                      <a:pt x="167" y="17013"/>
                    </a:cubicBezTo>
                    <a:lnTo>
                      <a:pt x="0" y="17079"/>
                    </a:lnTo>
                    <a:lnTo>
                      <a:pt x="25352" y="82460"/>
                    </a:lnTo>
                    <a:lnTo>
                      <a:pt x="25552" y="82393"/>
                    </a:lnTo>
                    <a:cubicBezTo>
                      <a:pt x="25847" y="82276"/>
                      <a:pt x="26149" y="82221"/>
                      <a:pt x="26445" y="82221"/>
                    </a:cubicBezTo>
                    <a:cubicBezTo>
                      <a:pt x="27422" y="82221"/>
                      <a:pt x="28337" y="82821"/>
                      <a:pt x="28721" y="83794"/>
                    </a:cubicBezTo>
                    <a:lnTo>
                      <a:pt x="28788" y="83994"/>
                    </a:lnTo>
                    <a:lnTo>
                      <a:pt x="63913" y="70351"/>
                    </a:lnTo>
                    <a:lnTo>
                      <a:pt x="63846" y="70184"/>
                    </a:lnTo>
                    <a:cubicBezTo>
                      <a:pt x="63346" y="68917"/>
                      <a:pt x="63979" y="67482"/>
                      <a:pt x="65247" y="66982"/>
                    </a:cubicBezTo>
                    <a:lnTo>
                      <a:pt x="65414" y="66915"/>
                    </a:lnTo>
                    <a:lnTo>
                      <a:pt x="40129" y="1735"/>
                    </a:lnTo>
                    <a:lnTo>
                      <a:pt x="40062" y="1535"/>
                    </a:lnTo>
                    <a:lnTo>
                      <a:pt x="39862" y="1602"/>
                    </a:lnTo>
                    <a:cubicBezTo>
                      <a:pt x="39568" y="1718"/>
                      <a:pt x="39266" y="1773"/>
                      <a:pt x="38969" y="1773"/>
                    </a:cubicBezTo>
                    <a:cubicBezTo>
                      <a:pt x="37992" y="1773"/>
                      <a:pt x="37077" y="1173"/>
                      <a:pt x="36693" y="201"/>
                    </a:cubicBezTo>
                    <a:lnTo>
                      <a:pt x="366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697;p49"/>
              <p:cNvSpPr/>
              <p:nvPr/>
            </p:nvSpPr>
            <p:spPr>
              <a:xfrm>
                <a:off x="12426025" y="3694125"/>
                <a:ext cx="241025" cy="154300"/>
              </a:xfrm>
              <a:custGeom>
                <a:avLst/>
                <a:gdLst/>
                <a:ahLst/>
                <a:cxnLst/>
                <a:rect l="l" t="t" r="r" b="b"/>
                <a:pathLst>
                  <a:path w="9641" h="6172" extrusionOk="0">
                    <a:moveTo>
                      <a:pt x="8540" y="0"/>
                    </a:moveTo>
                    <a:lnTo>
                      <a:pt x="0" y="3336"/>
                    </a:lnTo>
                    <a:lnTo>
                      <a:pt x="1101" y="6171"/>
                    </a:lnTo>
                    <a:lnTo>
                      <a:pt x="9640" y="2869"/>
                    </a:lnTo>
                    <a:lnTo>
                      <a:pt x="854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698;p49"/>
              <p:cNvSpPr/>
              <p:nvPr/>
            </p:nvSpPr>
            <p:spPr>
              <a:xfrm>
                <a:off x="11801400" y="2764275"/>
                <a:ext cx="933200" cy="577950"/>
              </a:xfrm>
              <a:custGeom>
                <a:avLst/>
                <a:gdLst/>
                <a:ahLst/>
                <a:cxnLst/>
                <a:rect l="l" t="t" r="r" b="b"/>
                <a:pathLst>
                  <a:path w="37328" h="23118" extrusionOk="0">
                    <a:moveTo>
                      <a:pt x="33391" y="1"/>
                    </a:moveTo>
                    <a:lnTo>
                      <a:pt x="1" y="12943"/>
                    </a:lnTo>
                    <a:lnTo>
                      <a:pt x="3937" y="23117"/>
                    </a:lnTo>
                    <a:lnTo>
                      <a:pt x="37327" y="10175"/>
                    </a:lnTo>
                    <a:lnTo>
                      <a:pt x="3339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699;p49"/>
              <p:cNvSpPr/>
              <p:nvPr/>
            </p:nvSpPr>
            <p:spPr>
              <a:xfrm>
                <a:off x="11744700" y="2617500"/>
                <a:ext cx="863975" cy="398650"/>
              </a:xfrm>
              <a:custGeom>
                <a:avLst/>
                <a:gdLst/>
                <a:ahLst/>
                <a:cxnLst/>
                <a:rect l="l" t="t" r="r" b="b"/>
                <a:pathLst>
                  <a:path w="34559" h="15946" extrusionOk="0">
                    <a:moveTo>
                      <a:pt x="33391" y="1"/>
                    </a:moveTo>
                    <a:lnTo>
                      <a:pt x="0" y="12944"/>
                    </a:lnTo>
                    <a:lnTo>
                      <a:pt x="1135" y="15946"/>
                    </a:lnTo>
                    <a:lnTo>
                      <a:pt x="34558" y="2970"/>
                    </a:lnTo>
                    <a:lnTo>
                      <a:pt x="3339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00;p49"/>
              <p:cNvSpPr/>
              <p:nvPr/>
            </p:nvSpPr>
            <p:spPr>
              <a:xfrm>
                <a:off x="11597925" y="2239750"/>
                <a:ext cx="863975" cy="397800"/>
              </a:xfrm>
              <a:custGeom>
                <a:avLst/>
                <a:gdLst/>
                <a:ahLst/>
                <a:cxnLst/>
                <a:rect l="l" t="t" r="r" b="b"/>
                <a:pathLst>
                  <a:path w="34559" h="15912" extrusionOk="0">
                    <a:moveTo>
                      <a:pt x="33391" y="0"/>
                    </a:moveTo>
                    <a:lnTo>
                      <a:pt x="1" y="12943"/>
                    </a:lnTo>
                    <a:lnTo>
                      <a:pt x="1168" y="15911"/>
                    </a:lnTo>
                    <a:lnTo>
                      <a:pt x="34559" y="2969"/>
                    </a:lnTo>
                    <a:lnTo>
                      <a:pt x="3339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" name="Google Shape;702;p49"/>
            <p:cNvGrpSpPr/>
            <p:nvPr/>
          </p:nvGrpSpPr>
          <p:grpSpPr>
            <a:xfrm rot="892186">
              <a:off x="5751604" y="3709378"/>
              <a:ext cx="2451267" cy="900546"/>
              <a:chOff x="10253036" y="3422449"/>
              <a:chExt cx="2748147" cy="1009614"/>
            </a:xfrm>
          </p:grpSpPr>
          <p:sp>
            <p:nvSpPr>
              <p:cNvPr id="26" name="Google Shape;703;p49"/>
              <p:cNvSpPr/>
              <p:nvPr/>
            </p:nvSpPr>
            <p:spPr>
              <a:xfrm>
                <a:off x="12035804" y="3479245"/>
                <a:ext cx="274842" cy="429801"/>
              </a:xfrm>
              <a:custGeom>
                <a:avLst/>
                <a:gdLst/>
                <a:ahLst/>
                <a:cxnLst/>
                <a:rect l="l" t="t" r="r" b="b"/>
                <a:pathLst>
                  <a:path w="8203" h="12827" extrusionOk="0">
                    <a:moveTo>
                      <a:pt x="1" y="0"/>
                    </a:moveTo>
                    <a:lnTo>
                      <a:pt x="1" y="12826"/>
                    </a:lnTo>
                    <a:lnTo>
                      <a:pt x="4102" y="9123"/>
                    </a:lnTo>
                    <a:lnTo>
                      <a:pt x="8203" y="12826"/>
                    </a:lnTo>
                    <a:lnTo>
                      <a:pt x="8203" y="0"/>
                    </a:lnTo>
                    <a:close/>
                  </a:path>
                </a:pathLst>
              </a:custGeom>
              <a:solidFill>
                <a:srgbClr val="EF53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704;p49"/>
              <p:cNvSpPr/>
              <p:nvPr/>
            </p:nvSpPr>
            <p:spPr>
              <a:xfrm>
                <a:off x="10253036" y="3907605"/>
                <a:ext cx="2492269" cy="466257"/>
              </a:xfrm>
              <a:custGeom>
                <a:avLst/>
                <a:gdLst/>
                <a:ahLst/>
                <a:cxnLst/>
                <a:rect l="l" t="t" r="r" b="b"/>
                <a:pathLst>
                  <a:path w="74385" h="13915" extrusionOk="0">
                    <a:moveTo>
                      <a:pt x="74280" y="0"/>
                    </a:moveTo>
                    <a:lnTo>
                      <a:pt x="4060" y="7407"/>
                    </a:lnTo>
                    <a:cubicBezTo>
                      <a:pt x="2679" y="7491"/>
                      <a:pt x="1507" y="8370"/>
                      <a:pt x="1068" y="9688"/>
                    </a:cubicBezTo>
                    <a:lnTo>
                      <a:pt x="168" y="12262"/>
                    </a:lnTo>
                    <a:cubicBezTo>
                      <a:pt x="1" y="12743"/>
                      <a:pt x="147" y="13266"/>
                      <a:pt x="524" y="13601"/>
                    </a:cubicBezTo>
                    <a:cubicBezTo>
                      <a:pt x="754" y="13810"/>
                      <a:pt x="1047" y="13915"/>
                      <a:pt x="1340" y="13915"/>
                    </a:cubicBezTo>
                    <a:cubicBezTo>
                      <a:pt x="1528" y="13915"/>
                      <a:pt x="1717" y="13873"/>
                      <a:pt x="1905" y="13789"/>
                    </a:cubicBezTo>
                    <a:cubicBezTo>
                      <a:pt x="3328" y="13078"/>
                      <a:pt x="5713" y="11466"/>
                      <a:pt x="6131" y="8370"/>
                    </a:cubicBezTo>
                    <a:lnTo>
                      <a:pt x="74384" y="1172"/>
                    </a:lnTo>
                    <a:lnTo>
                      <a:pt x="742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705;p49"/>
              <p:cNvSpPr/>
              <p:nvPr/>
            </p:nvSpPr>
            <p:spPr>
              <a:xfrm>
                <a:off x="10508914" y="3907605"/>
                <a:ext cx="2492269" cy="466257"/>
              </a:xfrm>
              <a:custGeom>
                <a:avLst/>
                <a:gdLst/>
                <a:ahLst/>
                <a:cxnLst/>
                <a:rect l="l" t="t" r="r" b="b"/>
                <a:pathLst>
                  <a:path w="74385" h="13915" extrusionOk="0">
                    <a:moveTo>
                      <a:pt x="126" y="0"/>
                    </a:moveTo>
                    <a:lnTo>
                      <a:pt x="1" y="1172"/>
                    </a:lnTo>
                    <a:lnTo>
                      <a:pt x="68254" y="8370"/>
                    </a:lnTo>
                    <a:cubicBezTo>
                      <a:pt x="68672" y="11466"/>
                      <a:pt x="71058" y="13078"/>
                      <a:pt x="72480" y="13789"/>
                    </a:cubicBezTo>
                    <a:cubicBezTo>
                      <a:pt x="72669" y="13873"/>
                      <a:pt x="72857" y="13915"/>
                      <a:pt x="73045" y="13915"/>
                    </a:cubicBezTo>
                    <a:cubicBezTo>
                      <a:pt x="73338" y="13915"/>
                      <a:pt x="73631" y="13810"/>
                      <a:pt x="73861" y="13601"/>
                    </a:cubicBezTo>
                    <a:cubicBezTo>
                      <a:pt x="74238" y="13266"/>
                      <a:pt x="74384" y="12743"/>
                      <a:pt x="74217" y="12262"/>
                    </a:cubicBezTo>
                    <a:lnTo>
                      <a:pt x="73317" y="9688"/>
                    </a:lnTo>
                    <a:cubicBezTo>
                      <a:pt x="72878" y="8370"/>
                      <a:pt x="71706" y="7491"/>
                      <a:pt x="70325" y="7407"/>
                    </a:cubicBez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706;p49"/>
              <p:cNvSpPr/>
              <p:nvPr/>
            </p:nvSpPr>
            <p:spPr>
              <a:xfrm>
                <a:off x="11732952" y="3936656"/>
                <a:ext cx="57528" cy="104577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121" extrusionOk="0">
                    <a:moveTo>
                      <a:pt x="537" y="1"/>
                    </a:moveTo>
                    <a:cubicBezTo>
                      <a:pt x="511" y="1"/>
                      <a:pt x="485" y="4"/>
                      <a:pt x="461" y="12"/>
                    </a:cubicBezTo>
                    <a:cubicBezTo>
                      <a:pt x="105" y="96"/>
                      <a:pt x="1" y="870"/>
                      <a:pt x="231" y="1728"/>
                    </a:cubicBezTo>
                    <a:cubicBezTo>
                      <a:pt x="425" y="2523"/>
                      <a:pt x="852" y="3120"/>
                      <a:pt x="1197" y="3120"/>
                    </a:cubicBezTo>
                    <a:cubicBezTo>
                      <a:pt x="1224" y="3120"/>
                      <a:pt x="1251" y="3116"/>
                      <a:pt x="1277" y="3109"/>
                    </a:cubicBezTo>
                    <a:cubicBezTo>
                      <a:pt x="1612" y="3025"/>
                      <a:pt x="1716" y="2251"/>
                      <a:pt x="1486" y="1393"/>
                    </a:cubicBezTo>
                    <a:cubicBezTo>
                      <a:pt x="1292" y="598"/>
                      <a:pt x="865" y="1"/>
                      <a:pt x="537" y="1"/>
                    </a:cubicBezTo>
                    <a:close/>
                  </a:path>
                </a:pathLst>
              </a:custGeom>
              <a:solidFill>
                <a:srgbClr val="FFEC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707;p49"/>
              <p:cNvSpPr/>
              <p:nvPr/>
            </p:nvSpPr>
            <p:spPr>
              <a:xfrm>
                <a:off x="11463739" y="3936656"/>
                <a:ext cx="57528" cy="104577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121" extrusionOk="0">
                    <a:moveTo>
                      <a:pt x="1197" y="1"/>
                    </a:moveTo>
                    <a:cubicBezTo>
                      <a:pt x="852" y="1"/>
                      <a:pt x="425" y="598"/>
                      <a:pt x="231" y="1393"/>
                    </a:cubicBezTo>
                    <a:cubicBezTo>
                      <a:pt x="1" y="2251"/>
                      <a:pt x="105" y="3025"/>
                      <a:pt x="461" y="3109"/>
                    </a:cubicBezTo>
                    <a:cubicBezTo>
                      <a:pt x="486" y="3116"/>
                      <a:pt x="511" y="3120"/>
                      <a:pt x="537" y="3120"/>
                    </a:cubicBezTo>
                    <a:cubicBezTo>
                      <a:pt x="865" y="3120"/>
                      <a:pt x="1293" y="2523"/>
                      <a:pt x="1486" y="1728"/>
                    </a:cubicBezTo>
                    <a:cubicBezTo>
                      <a:pt x="1717" y="870"/>
                      <a:pt x="1612" y="96"/>
                      <a:pt x="1277" y="12"/>
                    </a:cubicBezTo>
                    <a:cubicBezTo>
                      <a:pt x="1251" y="4"/>
                      <a:pt x="1224" y="1"/>
                      <a:pt x="1197" y="1"/>
                    </a:cubicBezTo>
                    <a:close/>
                  </a:path>
                </a:pathLst>
              </a:custGeom>
              <a:solidFill>
                <a:srgbClr val="FFEC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708;p49"/>
              <p:cNvSpPr/>
              <p:nvPr/>
            </p:nvSpPr>
            <p:spPr>
              <a:xfrm>
                <a:off x="11442732" y="3797532"/>
                <a:ext cx="368756" cy="244705"/>
              </a:xfrm>
              <a:custGeom>
                <a:avLst/>
                <a:gdLst/>
                <a:ahLst/>
                <a:cxnLst/>
                <a:rect l="l" t="t" r="r" b="b"/>
                <a:pathLst>
                  <a:path w="11006" h="7303" extrusionOk="0">
                    <a:moveTo>
                      <a:pt x="5503" y="0"/>
                    </a:moveTo>
                    <a:cubicBezTo>
                      <a:pt x="4080" y="0"/>
                      <a:pt x="2909" y="482"/>
                      <a:pt x="2009" y="1423"/>
                    </a:cubicBezTo>
                    <a:cubicBezTo>
                      <a:pt x="0" y="3515"/>
                      <a:pt x="147" y="7156"/>
                      <a:pt x="147" y="7303"/>
                    </a:cubicBezTo>
                    <a:lnTo>
                      <a:pt x="1339" y="7261"/>
                    </a:lnTo>
                    <a:cubicBezTo>
                      <a:pt x="1318" y="7219"/>
                      <a:pt x="1214" y="3955"/>
                      <a:pt x="2867" y="2239"/>
                    </a:cubicBezTo>
                    <a:cubicBezTo>
                      <a:pt x="3536" y="1528"/>
                      <a:pt x="4394" y="1172"/>
                      <a:pt x="5503" y="1172"/>
                    </a:cubicBezTo>
                    <a:cubicBezTo>
                      <a:pt x="6612" y="1172"/>
                      <a:pt x="7470" y="1528"/>
                      <a:pt x="8160" y="2239"/>
                    </a:cubicBezTo>
                    <a:cubicBezTo>
                      <a:pt x="9813" y="3955"/>
                      <a:pt x="9688" y="7219"/>
                      <a:pt x="9688" y="7261"/>
                    </a:cubicBezTo>
                    <a:lnTo>
                      <a:pt x="10860" y="7303"/>
                    </a:lnTo>
                    <a:cubicBezTo>
                      <a:pt x="10860" y="7156"/>
                      <a:pt x="11006" y="3515"/>
                      <a:pt x="9018" y="1423"/>
                    </a:cubicBezTo>
                    <a:cubicBezTo>
                      <a:pt x="8119" y="482"/>
                      <a:pt x="6926" y="0"/>
                      <a:pt x="5503" y="0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709;p49"/>
              <p:cNvSpPr/>
              <p:nvPr/>
            </p:nvSpPr>
            <p:spPr>
              <a:xfrm>
                <a:off x="10511025" y="3442085"/>
                <a:ext cx="969601" cy="970344"/>
              </a:xfrm>
              <a:custGeom>
                <a:avLst/>
                <a:gdLst/>
                <a:ahLst/>
                <a:cxnLst/>
                <a:rect l="l" t="t" r="r" b="b"/>
                <a:pathLst>
                  <a:path w="28939" h="28959" extrusionOk="0">
                    <a:moveTo>
                      <a:pt x="14459" y="0"/>
                    </a:moveTo>
                    <a:cubicBezTo>
                      <a:pt x="6466" y="0"/>
                      <a:pt x="1" y="6486"/>
                      <a:pt x="1" y="14479"/>
                    </a:cubicBezTo>
                    <a:cubicBezTo>
                      <a:pt x="1" y="22472"/>
                      <a:pt x="6466" y="28958"/>
                      <a:pt x="14459" y="28958"/>
                    </a:cubicBezTo>
                    <a:cubicBezTo>
                      <a:pt x="22473" y="28958"/>
                      <a:pt x="28938" y="22472"/>
                      <a:pt x="28938" y="14479"/>
                    </a:cubicBezTo>
                    <a:cubicBezTo>
                      <a:pt x="28938" y="6486"/>
                      <a:pt x="22473" y="0"/>
                      <a:pt x="144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710;p49"/>
              <p:cNvSpPr/>
              <p:nvPr/>
            </p:nvSpPr>
            <p:spPr>
              <a:xfrm>
                <a:off x="10511025" y="3442721"/>
                <a:ext cx="614147" cy="613556"/>
              </a:xfrm>
              <a:custGeom>
                <a:avLst/>
                <a:gdLst/>
                <a:ahLst/>
                <a:cxnLst/>
                <a:rect l="l" t="t" r="r" b="b"/>
                <a:pathLst>
                  <a:path w="18330" h="18311" extrusionOk="0">
                    <a:moveTo>
                      <a:pt x="14661" y="0"/>
                    </a:moveTo>
                    <a:cubicBezTo>
                      <a:pt x="14594" y="0"/>
                      <a:pt x="14526" y="1"/>
                      <a:pt x="14459" y="2"/>
                    </a:cubicBezTo>
                    <a:cubicBezTo>
                      <a:pt x="13999" y="2"/>
                      <a:pt x="13559" y="23"/>
                      <a:pt x="13099" y="65"/>
                    </a:cubicBezTo>
                    <a:lnTo>
                      <a:pt x="63" y="13100"/>
                    </a:lnTo>
                    <a:cubicBezTo>
                      <a:pt x="22" y="13540"/>
                      <a:pt x="1" y="14000"/>
                      <a:pt x="1" y="14460"/>
                    </a:cubicBezTo>
                    <a:cubicBezTo>
                      <a:pt x="1" y="15799"/>
                      <a:pt x="168" y="17097"/>
                      <a:pt x="503" y="18310"/>
                    </a:cubicBezTo>
                    <a:lnTo>
                      <a:pt x="18330" y="504"/>
                    </a:lnTo>
                    <a:cubicBezTo>
                      <a:pt x="17157" y="186"/>
                      <a:pt x="15929" y="0"/>
                      <a:pt x="1466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711;p49"/>
              <p:cNvSpPr/>
              <p:nvPr/>
            </p:nvSpPr>
            <p:spPr>
              <a:xfrm>
                <a:off x="10553811" y="3485544"/>
                <a:ext cx="705280" cy="705333"/>
              </a:xfrm>
              <a:custGeom>
                <a:avLst/>
                <a:gdLst/>
                <a:ahLst/>
                <a:cxnLst/>
                <a:rect l="l" t="t" r="r" b="b"/>
                <a:pathLst>
                  <a:path w="21050" h="21050" extrusionOk="0">
                    <a:moveTo>
                      <a:pt x="19166" y="0"/>
                    </a:moveTo>
                    <a:lnTo>
                      <a:pt x="0" y="19166"/>
                    </a:lnTo>
                    <a:cubicBezTo>
                      <a:pt x="293" y="19815"/>
                      <a:pt x="649" y="20443"/>
                      <a:pt x="1025" y="21049"/>
                    </a:cubicBezTo>
                    <a:lnTo>
                      <a:pt x="21049" y="1026"/>
                    </a:lnTo>
                    <a:cubicBezTo>
                      <a:pt x="20463" y="649"/>
                      <a:pt x="19836" y="293"/>
                      <a:pt x="1916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712;p49"/>
              <p:cNvSpPr/>
              <p:nvPr/>
            </p:nvSpPr>
            <p:spPr>
              <a:xfrm>
                <a:off x="10490687" y="3422449"/>
                <a:ext cx="1010243" cy="1009614"/>
              </a:xfrm>
              <a:custGeom>
                <a:avLst/>
                <a:gdLst/>
                <a:ahLst/>
                <a:cxnLst/>
                <a:rect l="l" t="t" r="r" b="b"/>
                <a:pathLst>
                  <a:path w="30152" h="30131" extrusionOk="0">
                    <a:moveTo>
                      <a:pt x="15087" y="1193"/>
                    </a:moveTo>
                    <a:cubicBezTo>
                      <a:pt x="22745" y="1193"/>
                      <a:pt x="28959" y="7407"/>
                      <a:pt x="28959" y="15065"/>
                    </a:cubicBezTo>
                    <a:cubicBezTo>
                      <a:pt x="28959" y="22723"/>
                      <a:pt x="22745" y="28958"/>
                      <a:pt x="15087" y="28958"/>
                    </a:cubicBezTo>
                    <a:cubicBezTo>
                      <a:pt x="7429" y="28958"/>
                      <a:pt x="1194" y="22723"/>
                      <a:pt x="1194" y="15065"/>
                    </a:cubicBezTo>
                    <a:cubicBezTo>
                      <a:pt x="1194" y="7407"/>
                      <a:pt x="7408" y="1193"/>
                      <a:pt x="15087" y="1193"/>
                    </a:cubicBezTo>
                    <a:close/>
                    <a:moveTo>
                      <a:pt x="15087" y="0"/>
                    </a:moveTo>
                    <a:cubicBezTo>
                      <a:pt x="6759" y="0"/>
                      <a:pt x="1" y="6759"/>
                      <a:pt x="1" y="15065"/>
                    </a:cubicBezTo>
                    <a:cubicBezTo>
                      <a:pt x="1" y="23372"/>
                      <a:pt x="6759" y="30130"/>
                      <a:pt x="15087" y="30130"/>
                    </a:cubicBezTo>
                    <a:cubicBezTo>
                      <a:pt x="23394" y="30130"/>
                      <a:pt x="30152" y="23372"/>
                      <a:pt x="30152" y="15065"/>
                    </a:cubicBezTo>
                    <a:cubicBezTo>
                      <a:pt x="30152" y="6759"/>
                      <a:pt x="23394" y="0"/>
                      <a:pt x="15087" y="0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713;p49"/>
              <p:cNvSpPr/>
              <p:nvPr/>
            </p:nvSpPr>
            <p:spPr>
              <a:xfrm>
                <a:off x="11773627" y="3442085"/>
                <a:ext cx="969568" cy="970344"/>
              </a:xfrm>
              <a:custGeom>
                <a:avLst/>
                <a:gdLst/>
                <a:ahLst/>
                <a:cxnLst/>
                <a:rect l="l" t="t" r="r" b="b"/>
                <a:pathLst>
                  <a:path w="28938" h="28959" extrusionOk="0">
                    <a:moveTo>
                      <a:pt x="14479" y="0"/>
                    </a:moveTo>
                    <a:cubicBezTo>
                      <a:pt x="6466" y="0"/>
                      <a:pt x="0" y="6486"/>
                      <a:pt x="0" y="14479"/>
                    </a:cubicBezTo>
                    <a:cubicBezTo>
                      <a:pt x="0" y="22472"/>
                      <a:pt x="6466" y="28958"/>
                      <a:pt x="14479" y="28958"/>
                    </a:cubicBezTo>
                    <a:cubicBezTo>
                      <a:pt x="22472" y="28958"/>
                      <a:pt x="28937" y="22472"/>
                      <a:pt x="28937" y="14479"/>
                    </a:cubicBezTo>
                    <a:cubicBezTo>
                      <a:pt x="28937" y="6486"/>
                      <a:pt x="22472" y="0"/>
                      <a:pt x="1447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714;p49"/>
              <p:cNvSpPr/>
              <p:nvPr/>
            </p:nvSpPr>
            <p:spPr>
              <a:xfrm>
                <a:off x="11772924" y="3442721"/>
                <a:ext cx="614850" cy="613556"/>
              </a:xfrm>
              <a:custGeom>
                <a:avLst/>
                <a:gdLst/>
                <a:ahLst/>
                <a:cxnLst/>
                <a:rect l="l" t="t" r="r" b="b"/>
                <a:pathLst>
                  <a:path w="18351" h="18311" extrusionOk="0">
                    <a:moveTo>
                      <a:pt x="14681" y="0"/>
                    </a:moveTo>
                    <a:cubicBezTo>
                      <a:pt x="14614" y="0"/>
                      <a:pt x="14547" y="1"/>
                      <a:pt x="14479" y="2"/>
                    </a:cubicBezTo>
                    <a:cubicBezTo>
                      <a:pt x="14019" y="2"/>
                      <a:pt x="13580" y="23"/>
                      <a:pt x="13119" y="65"/>
                    </a:cubicBezTo>
                    <a:lnTo>
                      <a:pt x="84" y="13100"/>
                    </a:lnTo>
                    <a:cubicBezTo>
                      <a:pt x="21" y="13540"/>
                      <a:pt x="0" y="14000"/>
                      <a:pt x="0" y="14460"/>
                    </a:cubicBezTo>
                    <a:cubicBezTo>
                      <a:pt x="0" y="15799"/>
                      <a:pt x="189" y="17097"/>
                      <a:pt x="523" y="18310"/>
                    </a:cubicBezTo>
                    <a:lnTo>
                      <a:pt x="18350" y="504"/>
                    </a:lnTo>
                    <a:cubicBezTo>
                      <a:pt x="17178" y="186"/>
                      <a:pt x="15949" y="0"/>
                      <a:pt x="146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715;p49"/>
              <p:cNvSpPr/>
              <p:nvPr/>
            </p:nvSpPr>
            <p:spPr>
              <a:xfrm>
                <a:off x="11816380" y="3485544"/>
                <a:ext cx="705280" cy="705333"/>
              </a:xfrm>
              <a:custGeom>
                <a:avLst/>
                <a:gdLst/>
                <a:ahLst/>
                <a:cxnLst/>
                <a:rect l="l" t="t" r="r" b="b"/>
                <a:pathLst>
                  <a:path w="21050" h="21050" extrusionOk="0">
                    <a:moveTo>
                      <a:pt x="19166" y="0"/>
                    </a:moveTo>
                    <a:lnTo>
                      <a:pt x="0" y="19166"/>
                    </a:lnTo>
                    <a:cubicBezTo>
                      <a:pt x="293" y="19815"/>
                      <a:pt x="649" y="20443"/>
                      <a:pt x="1047" y="21049"/>
                    </a:cubicBezTo>
                    <a:lnTo>
                      <a:pt x="21050" y="1026"/>
                    </a:lnTo>
                    <a:cubicBezTo>
                      <a:pt x="20464" y="649"/>
                      <a:pt x="19836" y="293"/>
                      <a:pt x="1916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716;p49"/>
              <p:cNvSpPr/>
              <p:nvPr/>
            </p:nvSpPr>
            <p:spPr>
              <a:xfrm>
                <a:off x="11753290" y="3422449"/>
                <a:ext cx="1010243" cy="1009614"/>
              </a:xfrm>
              <a:custGeom>
                <a:avLst/>
                <a:gdLst/>
                <a:ahLst/>
                <a:cxnLst/>
                <a:rect l="l" t="t" r="r" b="b"/>
                <a:pathLst>
                  <a:path w="30152" h="30131" extrusionOk="0">
                    <a:moveTo>
                      <a:pt x="15086" y="1193"/>
                    </a:moveTo>
                    <a:cubicBezTo>
                      <a:pt x="22744" y="1193"/>
                      <a:pt x="28959" y="7407"/>
                      <a:pt x="28959" y="15065"/>
                    </a:cubicBezTo>
                    <a:cubicBezTo>
                      <a:pt x="28959" y="22723"/>
                      <a:pt x="22744" y="28958"/>
                      <a:pt x="15086" y="28958"/>
                    </a:cubicBezTo>
                    <a:cubicBezTo>
                      <a:pt x="7428" y="28958"/>
                      <a:pt x="1193" y="22723"/>
                      <a:pt x="1193" y="15065"/>
                    </a:cubicBezTo>
                    <a:cubicBezTo>
                      <a:pt x="1193" y="7407"/>
                      <a:pt x="7428" y="1193"/>
                      <a:pt x="15086" y="1193"/>
                    </a:cubicBezTo>
                    <a:close/>
                    <a:moveTo>
                      <a:pt x="15086" y="0"/>
                    </a:moveTo>
                    <a:cubicBezTo>
                      <a:pt x="6759" y="0"/>
                      <a:pt x="0" y="6759"/>
                      <a:pt x="0" y="15065"/>
                    </a:cubicBezTo>
                    <a:cubicBezTo>
                      <a:pt x="0" y="23372"/>
                      <a:pt x="6759" y="30130"/>
                      <a:pt x="15086" y="30130"/>
                    </a:cubicBezTo>
                    <a:cubicBezTo>
                      <a:pt x="23393" y="30130"/>
                      <a:pt x="30151" y="23372"/>
                      <a:pt x="30151" y="15065"/>
                    </a:cubicBezTo>
                    <a:cubicBezTo>
                      <a:pt x="30151" y="6759"/>
                      <a:pt x="23393" y="0"/>
                      <a:pt x="15086" y="0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717;p49"/>
              <p:cNvSpPr/>
              <p:nvPr/>
            </p:nvSpPr>
            <p:spPr>
              <a:xfrm>
                <a:off x="10457752" y="3880966"/>
                <a:ext cx="72237" cy="93285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2784" extrusionOk="0">
                    <a:moveTo>
                      <a:pt x="1381" y="0"/>
                    </a:moveTo>
                    <a:cubicBezTo>
                      <a:pt x="607" y="0"/>
                      <a:pt x="0" y="628"/>
                      <a:pt x="0" y="1381"/>
                    </a:cubicBezTo>
                    <a:cubicBezTo>
                      <a:pt x="0" y="2155"/>
                      <a:pt x="607" y="2783"/>
                      <a:pt x="1381" y="2783"/>
                    </a:cubicBezTo>
                    <a:cubicBezTo>
                      <a:pt x="2156" y="2783"/>
                      <a:pt x="1381" y="2155"/>
                      <a:pt x="1381" y="1381"/>
                    </a:cubicBezTo>
                    <a:cubicBezTo>
                      <a:pt x="1381" y="628"/>
                      <a:pt x="2156" y="0"/>
                      <a:pt x="1381" y="0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718;p49"/>
              <p:cNvSpPr/>
              <p:nvPr/>
            </p:nvSpPr>
            <p:spPr>
              <a:xfrm>
                <a:off x="12724231" y="3880966"/>
                <a:ext cx="72237" cy="93285"/>
              </a:xfrm>
              <a:custGeom>
                <a:avLst/>
                <a:gdLst/>
                <a:ahLst/>
                <a:cxnLst/>
                <a:rect l="l" t="t" r="r" b="b"/>
                <a:pathLst>
                  <a:path w="2156" h="2784" extrusionOk="0">
                    <a:moveTo>
                      <a:pt x="775" y="0"/>
                    </a:moveTo>
                    <a:cubicBezTo>
                      <a:pt x="1" y="0"/>
                      <a:pt x="775" y="628"/>
                      <a:pt x="775" y="1381"/>
                    </a:cubicBezTo>
                    <a:cubicBezTo>
                      <a:pt x="775" y="2155"/>
                      <a:pt x="1" y="2783"/>
                      <a:pt x="775" y="2783"/>
                    </a:cubicBezTo>
                    <a:cubicBezTo>
                      <a:pt x="1549" y="2783"/>
                      <a:pt x="2156" y="2155"/>
                      <a:pt x="2156" y="1381"/>
                    </a:cubicBezTo>
                    <a:cubicBezTo>
                      <a:pt x="2156" y="628"/>
                      <a:pt x="1549" y="0"/>
                      <a:pt x="775" y="0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A771E4F9-3621-4EF0-8FFB-115BC918F0F9}"/>
              </a:ext>
            </a:extLst>
          </p:cNvPr>
          <p:cNvGrpSpPr/>
          <p:nvPr/>
        </p:nvGrpSpPr>
        <p:grpSpPr>
          <a:xfrm>
            <a:off x="0" y="4930"/>
            <a:ext cx="18288000" cy="5138546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54" y="3231160"/>
            <a:ext cx="2280557" cy="1557620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508" y="3663614"/>
            <a:ext cx="2643144" cy="122448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9305" y="414532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02091" y="3318623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>
                <a:solidFill>
                  <a:srgbClr val="FFFF00"/>
                </a:solidFill>
                <a:latin typeface="Times New Roman" pitchFamily="18" charset="0"/>
                <a:cs typeface="Times New Roman" panose="02020603050405020304" pitchFamily="18" charset="0"/>
              </a:rPr>
              <a:t>B. BÌNH TÂY ĐẠI NGUYÊN SOÁI</a:t>
            </a:r>
            <a:endParaRPr lang="en-US" sz="15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5971" y="4130807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>
                <a:solidFill>
                  <a:srgbClr val="FFFF00"/>
                </a:solidFill>
                <a:latin typeface="Times New Roman" pitchFamily="18" charset="0"/>
                <a:cs typeface="Times New Roman" panose="02020603050405020304" pitchFamily="18" charset="0"/>
              </a:rPr>
              <a:t>C. ĐẠI NGUYÊN SOÁI</a:t>
            </a:r>
            <a:endParaRPr lang="en-US" sz="15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02091" y="4130808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>
                <a:solidFill>
                  <a:srgbClr val="FFFF00"/>
                </a:solidFill>
                <a:latin typeface="Times New Roman" pitchFamily="18" charset="0"/>
                <a:cs typeface="Times New Roman" panose="02020603050405020304" pitchFamily="18" charset="0"/>
              </a:rPr>
              <a:t>D. TRƯƠNG ĐỊNH ĐẠI VƯƠNG</a:t>
            </a:r>
            <a:endParaRPr lang="en-US" sz="15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9305" y="3354684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>
                <a:solidFill>
                  <a:srgbClr val="FFFF00"/>
                </a:solidFill>
                <a:latin typeface="Times New Roman" pitchFamily="18" charset="0"/>
                <a:cs typeface="Times New Roman" panose="02020603050405020304" pitchFamily="18" charset="0"/>
              </a:rPr>
              <a:t>A. BÌNH TÂY ĐẠI VƯƠNG</a:t>
            </a:r>
            <a:endParaRPr lang="en-US" sz="15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681622" y="3129251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7898567" y="3954596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597258" y="3874886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7922036" y="3086968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8664" y="898742"/>
            <a:ext cx="3323555" cy="332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363490" y="1696574"/>
            <a:ext cx="62272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7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TRƯƠNG ĐỊNH ĐƯỢC SUY TÔN LÀ ?</a:t>
            </a:r>
            <a:endParaRPr lang="en-US" sz="27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1906" y="2692593"/>
            <a:ext cx="3003230" cy="2372868"/>
          </a:xfrm>
          <a:prstGeom prst="rect">
            <a:avLst/>
          </a:prstGeom>
        </p:spPr>
      </p:pic>
      <p:pic>
        <p:nvPicPr>
          <p:cNvPr id="34" name="c2 2">
            <a:hlinkClick r:id="rId11" action="ppaction://hlinksldjump"/>
            <a:extLst>
              <a:ext uri="{FF2B5EF4-FFF2-40B4-BE49-F238E27FC236}">
                <a16:creationId xmlns:a16="http://schemas.microsoft.com/office/drawing/2014/main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9906" y="3512257"/>
            <a:ext cx="964582" cy="103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6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1 -4.81481E-6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1 4.81481E-6 " pathEditMode="relative" rAng="0" ptsTypes="AA">
                                      <p:cBhvr>
                                        <p:cTn id="10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A771E4F9-3621-4EF0-8FFB-115BC918F0F9}"/>
              </a:ext>
            </a:extLst>
          </p:cNvPr>
          <p:cNvGrpSpPr/>
          <p:nvPr/>
        </p:nvGrpSpPr>
        <p:grpSpPr>
          <a:xfrm>
            <a:off x="0" y="4930"/>
            <a:ext cx="18288000" cy="5138546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54" y="3231160"/>
            <a:ext cx="2280557" cy="1557620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61" y="2730502"/>
            <a:ext cx="3006339" cy="237532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39305" y="414532"/>
            <a:ext cx="7875638" cy="278744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5970" y="3344807"/>
            <a:ext cx="3561298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1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A. NĂM 1862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5971" y="4130807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1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C. NĂM 1682</a:t>
            </a:r>
            <a:endParaRPr lang="en-US" sz="21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02091" y="4130808"/>
            <a:ext cx="3512852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1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D. NĂM 1683</a:t>
            </a:r>
            <a:endParaRPr lang="en-US" sz="21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02091" y="3321235"/>
            <a:ext cx="3317288" cy="4520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1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B. NĂM 1863</a:t>
            </a:r>
            <a:endParaRPr lang="en-US" sz="21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7832178" y="3095802"/>
            <a:ext cx="823037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7898567" y="3954596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3597258" y="3874886"/>
            <a:ext cx="819150" cy="83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3624361" y="3113152"/>
            <a:ext cx="1004699" cy="88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691" y="1033254"/>
            <a:ext cx="3323555" cy="332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21960" y="672600"/>
            <a:ext cx="83957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TRIỀU ĐÌNH NHÀ NGUYỄN </a:t>
            </a:r>
          </a:p>
          <a:p>
            <a:pPr algn="ctr">
              <a:defRPr/>
            </a:pPr>
            <a:r>
              <a:rPr lang="en-US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KÍ HÒA ƯỚC NHƯỜNG 3 TỈNH MIỀN ĐÔNG NAM KÌ CHO </a:t>
            </a:r>
          </a:p>
          <a:p>
            <a:pPr algn="ctr">
              <a:defRPr/>
            </a:pPr>
            <a:r>
              <a:rPr lang="en-US" sz="3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THỰC DÂN PHÁP NĂM BAO NHIÊU?</a:t>
            </a: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318" y="2846186"/>
            <a:ext cx="1621088" cy="2057400"/>
          </a:xfrm>
          <a:prstGeom prst="rect">
            <a:avLst/>
          </a:prstGeom>
        </p:spPr>
      </p:pic>
      <p:pic>
        <p:nvPicPr>
          <p:cNvPr id="34" name="c2 2">
            <a:hlinkClick r:id="rId11" action="ppaction://hlinksldjump"/>
            <a:extLst>
              <a:ext uri="{FF2B5EF4-FFF2-40B4-BE49-F238E27FC236}">
                <a16:creationId xmlns:a16="http://schemas.microsoft.com/office/drawing/2014/main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8853" y="3685312"/>
            <a:ext cx="964582" cy="100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63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-1 1.11111E-6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-1 2.22222E-6 " pathEditMode="relative" rAng="0" ptsTypes="AA">
                                      <p:cBhvr>
                                        <p:cTn id="10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F91F442-44A2-4D88-A87E-3391ED0378B9}"/>
              </a:ext>
            </a:extLst>
          </p:cNvPr>
          <p:cNvGrpSpPr/>
          <p:nvPr/>
        </p:nvGrpSpPr>
        <p:grpSpPr>
          <a:xfrm>
            <a:off x="0" y="4930"/>
            <a:ext cx="18288000" cy="5138546"/>
            <a:chOff x="-19812000" y="181103"/>
            <a:chExt cx="24384000" cy="685139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78B6A1C-81CD-432F-95C6-6C6D5ABB8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3E6FB2A-C6F6-4B79-83B0-F8BB5AC10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pic>
        <p:nvPicPr>
          <p:cNvPr id="8" name="Picture 12" descr="Káº¿t quáº£ hÃ¬nh áº£nh cho win text gif">
            <a:extLst>
              <a:ext uri="{FF2B5EF4-FFF2-40B4-BE49-F238E27FC236}">
                <a16:creationId xmlns:a16="http://schemas.microsoft.com/office/drawing/2014/main" id="{CC712560-2BBF-4FF4-8C98-986DF66975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560" y="869285"/>
            <a:ext cx="3638119" cy="363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ngdung">
            <a:extLst>
              <a:ext uri="{FF2B5EF4-FFF2-40B4-BE49-F238E27FC236}">
                <a16:creationId xmlns:a16="http://schemas.microsoft.com/office/drawing/2014/main" id="{31BCB843-A152-40C5-BC3C-F0EC9D6068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54" y="3231160"/>
            <a:ext cx="2280557" cy="1557620"/>
          </a:xfrm>
          <a:prstGeom prst="rect">
            <a:avLst/>
          </a:prstGeom>
        </p:spPr>
      </p:pic>
      <p:pic>
        <p:nvPicPr>
          <p:cNvPr id="10" name="CAUDI">
            <a:extLst>
              <a:ext uri="{FF2B5EF4-FFF2-40B4-BE49-F238E27FC236}">
                <a16:creationId xmlns:a16="http://schemas.microsoft.com/office/drawing/2014/main" id="{E162E0E0-5F94-4BAA-9599-8155900151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8399" y="2898936"/>
            <a:ext cx="2992745" cy="211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33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022E-16 L -1 1.11022E-1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5"/>
          <p:cNvSpPr/>
          <p:nvPr/>
        </p:nvSpPr>
        <p:spPr>
          <a:xfrm>
            <a:off x="6391747" y="1613529"/>
            <a:ext cx="577253" cy="577221"/>
          </a:xfrm>
          <a:custGeom>
            <a:avLst/>
            <a:gdLst/>
            <a:ahLst/>
            <a:cxnLst/>
            <a:rect l="l" t="t" r="r" b="b"/>
            <a:pathLst>
              <a:path w="4207" h="4207" extrusionOk="0">
                <a:moveTo>
                  <a:pt x="2093" y="1"/>
                </a:moveTo>
                <a:cubicBezTo>
                  <a:pt x="1863" y="1"/>
                  <a:pt x="1654" y="210"/>
                  <a:pt x="1654" y="440"/>
                </a:cubicBezTo>
                <a:lnTo>
                  <a:pt x="1654" y="1675"/>
                </a:lnTo>
                <a:lnTo>
                  <a:pt x="440" y="1675"/>
                </a:lnTo>
                <a:cubicBezTo>
                  <a:pt x="189" y="1675"/>
                  <a:pt x="1" y="1863"/>
                  <a:pt x="1" y="2114"/>
                </a:cubicBezTo>
                <a:cubicBezTo>
                  <a:pt x="1" y="2344"/>
                  <a:pt x="189" y="2553"/>
                  <a:pt x="440" y="2553"/>
                </a:cubicBezTo>
                <a:lnTo>
                  <a:pt x="1654" y="2553"/>
                </a:lnTo>
                <a:lnTo>
                  <a:pt x="1654" y="3767"/>
                </a:lnTo>
                <a:cubicBezTo>
                  <a:pt x="1654" y="4018"/>
                  <a:pt x="1863" y="4206"/>
                  <a:pt x="2093" y="4206"/>
                </a:cubicBezTo>
                <a:cubicBezTo>
                  <a:pt x="2344" y="4206"/>
                  <a:pt x="2533" y="4018"/>
                  <a:pt x="2533" y="3767"/>
                </a:cubicBezTo>
                <a:lnTo>
                  <a:pt x="2533" y="2553"/>
                </a:lnTo>
                <a:lnTo>
                  <a:pt x="3767" y="2553"/>
                </a:lnTo>
                <a:cubicBezTo>
                  <a:pt x="3997" y="2553"/>
                  <a:pt x="4206" y="2344"/>
                  <a:pt x="4206" y="2114"/>
                </a:cubicBezTo>
                <a:cubicBezTo>
                  <a:pt x="4206" y="1863"/>
                  <a:pt x="4018" y="1675"/>
                  <a:pt x="3767" y="1675"/>
                </a:cubicBezTo>
                <a:lnTo>
                  <a:pt x="2533" y="1675"/>
                </a:lnTo>
                <a:lnTo>
                  <a:pt x="2533" y="440"/>
                </a:lnTo>
                <a:cubicBezTo>
                  <a:pt x="2533" y="210"/>
                  <a:pt x="2344" y="1"/>
                  <a:pt x="2093" y="1"/>
                </a:cubicBezTo>
                <a:close/>
              </a:path>
            </a:pathLst>
          </a:custGeom>
          <a:solidFill>
            <a:srgbClr val="F4EF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1" name="Google Shape;531;p45"/>
          <p:cNvGrpSpPr/>
          <p:nvPr/>
        </p:nvGrpSpPr>
        <p:grpSpPr>
          <a:xfrm>
            <a:off x="1813217" y="2185986"/>
            <a:ext cx="5041762" cy="2470004"/>
            <a:chOff x="4189650" y="2440275"/>
            <a:chExt cx="4195525" cy="2055425"/>
          </a:xfrm>
        </p:grpSpPr>
        <p:sp>
          <p:nvSpPr>
            <p:cNvPr id="532" name="Google Shape;532;p45"/>
            <p:cNvSpPr/>
            <p:nvPr/>
          </p:nvSpPr>
          <p:spPr>
            <a:xfrm>
              <a:off x="4189650" y="4130425"/>
              <a:ext cx="4195525" cy="365275"/>
            </a:xfrm>
            <a:custGeom>
              <a:avLst/>
              <a:gdLst/>
              <a:ahLst/>
              <a:cxnLst/>
              <a:rect l="l" t="t" r="r" b="b"/>
              <a:pathLst>
                <a:path w="167821" h="14611" extrusionOk="0">
                  <a:moveTo>
                    <a:pt x="83894" y="0"/>
                  </a:moveTo>
                  <a:cubicBezTo>
                    <a:pt x="37561" y="0"/>
                    <a:pt x="1" y="3269"/>
                    <a:pt x="1" y="7305"/>
                  </a:cubicBezTo>
                  <a:cubicBezTo>
                    <a:pt x="1" y="11342"/>
                    <a:pt x="37561" y="14611"/>
                    <a:pt x="83894" y="14611"/>
                  </a:cubicBezTo>
                  <a:cubicBezTo>
                    <a:pt x="130227" y="14611"/>
                    <a:pt x="167820" y="11342"/>
                    <a:pt x="167820" y="7305"/>
                  </a:cubicBezTo>
                  <a:cubicBezTo>
                    <a:pt x="167820" y="3269"/>
                    <a:pt x="130227" y="0"/>
                    <a:pt x="83894" y="0"/>
                  </a:cubicBezTo>
                  <a:close/>
                </a:path>
              </a:pathLst>
            </a:custGeom>
            <a:solidFill>
              <a:srgbClr val="4437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5"/>
            <p:cNvSpPr/>
            <p:nvPr/>
          </p:nvSpPr>
          <p:spPr>
            <a:xfrm>
              <a:off x="5619000" y="3139700"/>
              <a:ext cx="117625" cy="144300"/>
            </a:xfrm>
            <a:custGeom>
              <a:avLst/>
              <a:gdLst/>
              <a:ahLst/>
              <a:cxnLst/>
              <a:rect l="l" t="t" r="r" b="b"/>
              <a:pathLst>
                <a:path w="4705" h="5772" extrusionOk="0">
                  <a:moveTo>
                    <a:pt x="2202" y="1"/>
                  </a:moveTo>
                  <a:cubicBezTo>
                    <a:pt x="1969" y="1202"/>
                    <a:pt x="1635" y="2202"/>
                    <a:pt x="468" y="2603"/>
                  </a:cubicBezTo>
                  <a:cubicBezTo>
                    <a:pt x="460" y="2604"/>
                    <a:pt x="451" y="2605"/>
                    <a:pt x="442" y="2605"/>
                  </a:cubicBezTo>
                  <a:cubicBezTo>
                    <a:pt x="344" y="2605"/>
                    <a:pt x="212" y="2511"/>
                    <a:pt x="118" y="2511"/>
                  </a:cubicBezTo>
                  <a:cubicBezTo>
                    <a:pt x="49" y="2511"/>
                    <a:pt x="1" y="2562"/>
                    <a:pt x="1" y="2736"/>
                  </a:cubicBezTo>
                  <a:cubicBezTo>
                    <a:pt x="1" y="2970"/>
                    <a:pt x="134" y="3170"/>
                    <a:pt x="368" y="3270"/>
                  </a:cubicBezTo>
                  <a:cubicBezTo>
                    <a:pt x="901" y="3470"/>
                    <a:pt x="1468" y="3670"/>
                    <a:pt x="1735" y="4271"/>
                  </a:cubicBezTo>
                  <a:cubicBezTo>
                    <a:pt x="2002" y="4671"/>
                    <a:pt x="2102" y="5171"/>
                    <a:pt x="2202" y="5772"/>
                  </a:cubicBezTo>
                  <a:cubicBezTo>
                    <a:pt x="2603" y="4371"/>
                    <a:pt x="3203" y="3303"/>
                    <a:pt x="4704" y="2836"/>
                  </a:cubicBezTo>
                  <a:cubicBezTo>
                    <a:pt x="3503" y="2403"/>
                    <a:pt x="2769" y="1835"/>
                    <a:pt x="2536" y="735"/>
                  </a:cubicBezTo>
                  <a:cubicBezTo>
                    <a:pt x="2436" y="535"/>
                    <a:pt x="2336" y="334"/>
                    <a:pt x="2202" y="1"/>
                  </a:cubicBezTo>
                  <a:close/>
                </a:path>
              </a:pathLst>
            </a:custGeom>
            <a:solidFill>
              <a:srgbClr val="ECEC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5"/>
            <p:cNvSpPr/>
            <p:nvPr/>
          </p:nvSpPr>
          <p:spPr>
            <a:xfrm>
              <a:off x="5515600" y="2769450"/>
              <a:ext cx="120100" cy="133000"/>
            </a:xfrm>
            <a:custGeom>
              <a:avLst/>
              <a:gdLst/>
              <a:ahLst/>
              <a:cxnLst/>
              <a:rect l="l" t="t" r="r" b="b"/>
              <a:pathLst>
                <a:path w="4804" h="5320" extrusionOk="0">
                  <a:moveTo>
                    <a:pt x="2235" y="0"/>
                  </a:moveTo>
                  <a:cubicBezTo>
                    <a:pt x="1835" y="1368"/>
                    <a:pt x="1401" y="2402"/>
                    <a:pt x="0" y="2569"/>
                  </a:cubicBezTo>
                  <a:cubicBezTo>
                    <a:pt x="0" y="2802"/>
                    <a:pt x="134" y="2902"/>
                    <a:pt x="334" y="2969"/>
                  </a:cubicBezTo>
                  <a:cubicBezTo>
                    <a:pt x="1268" y="3269"/>
                    <a:pt x="1802" y="3903"/>
                    <a:pt x="1969" y="4870"/>
                  </a:cubicBezTo>
                  <a:cubicBezTo>
                    <a:pt x="2069" y="5192"/>
                    <a:pt x="2109" y="5319"/>
                    <a:pt x="2190" y="5319"/>
                  </a:cubicBezTo>
                  <a:cubicBezTo>
                    <a:pt x="2244" y="5319"/>
                    <a:pt x="2316" y="5264"/>
                    <a:pt x="2436" y="5171"/>
                  </a:cubicBezTo>
                  <a:cubicBezTo>
                    <a:pt x="2602" y="3936"/>
                    <a:pt x="3370" y="3169"/>
                    <a:pt x="4804" y="2702"/>
                  </a:cubicBezTo>
                  <a:cubicBezTo>
                    <a:pt x="3236" y="2369"/>
                    <a:pt x="2636" y="1368"/>
                    <a:pt x="2235" y="0"/>
                  </a:cubicBezTo>
                  <a:close/>
                </a:path>
              </a:pathLst>
            </a:custGeom>
            <a:solidFill>
              <a:srgbClr val="ECEC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5"/>
            <p:cNvSpPr/>
            <p:nvPr/>
          </p:nvSpPr>
          <p:spPr>
            <a:xfrm>
              <a:off x="6028475" y="3170575"/>
              <a:ext cx="75075" cy="90900"/>
            </a:xfrm>
            <a:custGeom>
              <a:avLst/>
              <a:gdLst/>
              <a:ahLst/>
              <a:cxnLst/>
              <a:rect l="l" t="t" r="r" b="b"/>
              <a:pathLst>
                <a:path w="3003" h="3636" extrusionOk="0">
                  <a:moveTo>
                    <a:pt x="1535" y="0"/>
                  </a:moveTo>
                  <a:cubicBezTo>
                    <a:pt x="1301" y="767"/>
                    <a:pt x="801" y="1268"/>
                    <a:pt x="0" y="1668"/>
                  </a:cubicBezTo>
                  <a:cubicBezTo>
                    <a:pt x="967" y="1935"/>
                    <a:pt x="1301" y="2569"/>
                    <a:pt x="1535" y="3636"/>
                  </a:cubicBezTo>
                  <a:cubicBezTo>
                    <a:pt x="1835" y="2535"/>
                    <a:pt x="2202" y="1901"/>
                    <a:pt x="3002" y="1701"/>
                  </a:cubicBezTo>
                  <a:cubicBezTo>
                    <a:pt x="2435" y="1234"/>
                    <a:pt x="1801" y="834"/>
                    <a:pt x="1535" y="0"/>
                  </a:cubicBezTo>
                  <a:close/>
                </a:path>
              </a:pathLst>
            </a:custGeom>
            <a:solidFill>
              <a:srgbClr val="ECEC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5"/>
            <p:cNvSpPr/>
            <p:nvPr/>
          </p:nvSpPr>
          <p:spPr>
            <a:xfrm>
              <a:off x="6304500" y="3626725"/>
              <a:ext cx="88425" cy="103425"/>
            </a:xfrm>
            <a:custGeom>
              <a:avLst/>
              <a:gdLst/>
              <a:ahLst/>
              <a:cxnLst/>
              <a:rect l="l" t="t" r="r" b="b"/>
              <a:pathLst>
                <a:path w="3537" h="4137" extrusionOk="0">
                  <a:moveTo>
                    <a:pt x="1568" y="0"/>
                  </a:moveTo>
                  <a:cubicBezTo>
                    <a:pt x="1401" y="1068"/>
                    <a:pt x="1034" y="1802"/>
                    <a:pt x="0" y="2002"/>
                  </a:cubicBezTo>
                  <a:cubicBezTo>
                    <a:pt x="267" y="2669"/>
                    <a:pt x="1134" y="2702"/>
                    <a:pt x="1335" y="3436"/>
                  </a:cubicBezTo>
                  <a:cubicBezTo>
                    <a:pt x="1435" y="3603"/>
                    <a:pt x="1535" y="3803"/>
                    <a:pt x="1668" y="4137"/>
                  </a:cubicBezTo>
                  <a:cubicBezTo>
                    <a:pt x="2002" y="3203"/>
                    <a:pt x="2435" y="2502"/>
                    <a:pt x="3536" y="2102"/>
                  </a:cubicBezTo>
                  <a:cubicBezTo>
                    <a:pt x="2302" y="1768"/>
                    <a:pt x="1968" y="901"/>
                    <a:pt x="1568" y="0"/>
                  </a:cubicBezTo>
                  <a:close/>
                </a:path>
              </a:pathLst>
            </a:custGeom>
            <a:solidFill>
              <a:srgbClr val="ECEC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45"/>
            <p:cNvSpPr/>
            <p:nvPr/>
          </p:nvSpPr>
          <p:spPr>
            <a:xfrm>
              <a:off x="6840700" y="3392400"/>
              <a:ext cx="90925" cy="111750"/>
            </a:xfrm>
            <a:custGeom>
              <a:avLst/>
              <a:gdLst/>
              <a:ahLst/>
              <a:cxnLst/>
              <a:rect l="l" t="t" r="r" b="b"/>
              <a:pathLst>
                <a:path w="3637" h="4470" extrusionOk="0">
                  <a:moveTo>
                    <a:pt x="1769" y="0"/>
                  </a:moveTo>
                  <a:cubicBezTo>
                    <a:pt x="1602" y="1168"/>
                    <a:pt x="1135" y="1835"/>
                    <a:pt x="1" y="2168"/>
                  </a:cubicBezTo>
                  <a:cubicBezTo>
                    <a:pt x="1135" y="2535"/>
                    <a:pt x="1569" y="3236"/>
                    <a:pt x="1802" y="4470"/>
                  </a:cubicBezTo>
                  <a:cubicBezTo>
                    <a:pt x="2102" y="3302"/>
                    <a:pt x="2569" y="2569"/>
                    <a:pt x="3637" y="2168"/>
                  </a:cubicBezTo>
                  <a:cubicBezTo>
                    <a:pt x="2569" y="1801"/>
                    <a:pt x="2102" y="1067"/>
                    <a:pt x="1769" y="0"/>
                  </a:cubicBezTo>
                  <a:close/>
                </a:path>
              </a:pathLst>
            </a:custGeom>
            <a:solidFill>
              <a:srgbClr val="ECEC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45"/>
            <p:cNvSpPr/>
            <p:nvPr/>
          </p:nvSpPr>
          <p:spPr>
            <a:xfrm>
              <a:off x="6178575" y="299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D7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45"/>
            <p:cNvSpPr/>
            <p:nvPr/>
          </p:nvSpPr>
          <p:spPr>
            <a:xfrm>
              <a:off x="6226950" y="3639225"/>
              <a:ext cx="110925" cy="147625"/>
            </a:xfrm>
            <a:custGeom>
              <a:avLst/>
              <a:gdLst/>
              <a:ahLst/>
              <a:cxnLst/>
              <a:rect l="l" t="t" r="r" b="b"/>
              <a:pathLst>
                <a:path w="4437" h="5905" extrusionOk="0">
                  <a:moveTo>
                    <a:pt x="2402" y="1"/>
                  </a:moveTo>
                  <a:cubicBezTo>
                    <a:pt x="2202" y="1302"/>
                    <a:pt x="1601" y="2336"/>
                    <a:pt x="0" y="2836"/>
                  </a:cubicBezTo>
                  <a:cubicBezTo>
                    <a:pt x="1668" y="3236"/>
                    <a:pt x="2168" y="4304"/>
                    <a:pt x="2435" y="5905"/>
                  </a:cubicBezTo>
                  <a:cubicBezTo>
                    <a:pt x="2735" y="4404"/>
                    <a:pt x="3336" y="3470"/>
                    <a:pt x="4437" y="2936"/>
                  </a:cubicBezTo>
                  <a:cubicBezTo>
                    <a:pt x="4236" y="2202"/>
                    <a:pt x="3369" y="2169"/>
                    <a:pt x="3102" y="1502"/>
                  </a:cubicBezTo>
                  <a:cubicBezTo>
                    <a:pt x="2869" y="1002"/>
                    <a:pt x="2635" y="501"/>
                    <a:pt x="2402" y="1"/>
                  </a:cubicBezTo>
                  <a:close/>
                </a:path>
              </a:pathLst>
            </a:custGeom>
            <a:solidFill>
              <a:srgbClr val="CCD7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45"/>
            <p:cNvSpPr/>
            <p:nvPr/>
          </p:nvSpPr>
          <p:spPr>
            <a:xfrm>
              <a:off x="6407075" y="3825950"/>
              <a:ext cx="1752925" cy="415425"/>
            </a:xfrm>
            <a:custGeom>
              <a:avLst/>
              <a:gdLst/>
              <a:ahLst/>
              <a:cxnLst/>
              <a:rect l="l" t="t" r="r" b="b"/>
              <a:pathLst>
                <a:path w="70117" h="16617" extrusionOk="0">
                  <a:moveTo>
                    <a:pt x="22824" y="1"/>
                  </a:moveTo>
                  <a:cubicBezTo>
                    <a:pt x="21576" y="1"/>
                    <a:pt x="20330" y="217"/>
                    <a:pt x="19114" y="404"/>
                  </a:cubicBezTo>
                  <a:cubicBezTo>
                    <a:pt x="13210" y="1238"/>
                    <a:pt x="7706" y="3106"/>
                    <a:pt x="3102" y="7042"/>
                  </a:cubicBezTo>
                  <a:cubicBezTo>
                    <a:pt x="1935" y="8010"/>
                    <a:pt x="667" y="8977"/>
                    <a:pt x="0" y="10445"/>
                  </a:cubicBezTo>
                  <a:cubicBezTo>
                    <a:pt x="34" y="10778"/>
                    <a:pt x="267" y="10945"/>
                    <a:pt x="534" y="11045"/>
                  </a:cubicBezTo>
                  <a:cubicBezTo>
                    <a:pt x="2569" y="12079"/>
                    <a:pt x="3970" y="13714"/>
                    <a:pt x="5071" y="15682"/>
                  </a:cubicBezTo>
                  <a:cubicBezTo>
                    <a:pt x="5237" y="16049"/>
                    <a:pt x="5437" y="16416"/>
                    <a:pt x="5871" y="16516"/>
                  </a:cubicBezTo>
                  <a:cubicBezTo>
                    <a:pt x="6046" y="16543"/>
                    <a:pt x="6220" y="16556"/>
                    <a:pt x="6394" y="16556"/>
                  </a:cubicBezTo>
                  <a:cubicBezTo>
                    <a:pt x="6854" y="16556"/>
                    <a:pt x="7313" y="16470"/>
                    <a:pt x="7772" y="16349"/>
                  </a:cubicBezTo>
                  <a:cubicBezTo>
                    <a:pt x="12609" y="15081"/>
                    <a:pt x="17613" y="14681"/>
                    <a:pt x="22583" y="14548"/>
                  </a:cubicBezTo>
                  <a:cubicBezTo>
                    <a:pt x="22891" y="14542"/>
                    <a:pt x="23199" y="14539"/>
                    <a:pt x="23507" y="14539"/>
                  </a:cubicBezTo>
                  <a:cubicBezTo>
                    <a:pt x="26735" y="14539"/>
                    <a:pt x="29963" y="14843"/>
                    <a:pt x="33191" y="15148"/>
                  </a:cubicBezTo>
                  <a:cubicBezTo>
                    <a:pt x="37694" y="15615"/>
                    <a:pt x="42197" y="16015"/>
                    <a:pt x="46700" y="16416"/>
                  </a:cubicBezTo>
                  <a:cubicBezTo>
                    <a:pt x="47467" y="16416"/>
                    <a:pt x="48235" y="16616"/>
                    <a:pt x="49002" y="16616"/>
                  </a:cubicBezTo>
                  <a:lnTo>
                    <a:pt x="68883" y="16616"/>
                  </a:lnTo>
                  <a:cubicBezTo>
                    <a:pt x="68949" y="16616"/>
                    <a:pt x="69016" y="16616"/>
                    <a:pt x="69083" y="16616"/>
                  </a:cubicBezTo>
                  <a:cubicBezTo>
                    <a:pt x="69448" y="16616"/>
                    <a:pt x="69807" y="16593"/>
                    <a:pt x="70117" y="16282"/>
                  </a:cubicBezTo>
                  <a:cubicBezTo>
                    <a:pt x="70050" y="16015"/>
                    <a:pt x="69984" y="15682"/>
                    <a:pt x="69917" y="15381"/>
                  </a:cubicBezTo>
                  <a:cubicBezTo>
                    <a:pt x="69817" y="14981"/>
                    <a:pt x="69717" y="14614"/>
                    <a:pt x="69583" y="14214"/>
                  </a:cubicBezTo>
                  <a:cubicBezTo>
                    <a:pt x="69362" y="14317"/>
                    <a:pt x="69133" y="14349"/>
                    <a:pt x="68904" y="14349"/>
                  </a:cubicBezTo>
                  <a:cubicBezTo>
                    <a:pt x="68616" y="14349"/>
                    <a:pt x="68327" y="14299"/>
                    <a:pt x="68049" y="14281"/>
                  </a:cubicBezTo>
                  <a:lnTo>
                    <a:pt x="68583" y="14281"/>
                  </a:lnTo>
                  <a:cubicBezTo>
                    <a:pt x="68694" y="14292"/>
                    <a:pt x="68805" y="14303"/>
                    <a:pt x="68915" y="14303"/>
                  </a:cubicBezTo>
                  <a:cubicBezTo>
                    <a:pt x="69135" y="14303"/>
                    <a:pt x="69350" y="14258"/>
                    <a:pt x="69550" y="14081"/>
                  </a:cubicBezTo>
                  <a:cubicBezTo>
                    <a:pt x="69150" y="13280"/>
                    <a:pt x="68716" y="12479"/>
                    <a:pt x="68449" y="11612"/>
                  </a:cubicBezTo>
                  <a:cubicBezTo>
                    <a:pt x="68015" y="10211"/>
                    <a:pt x="66681" y="9411"/>
                    <a:pt x="66147" y="8076"/>
                  </a:cubicBezTo>
                  <a:cubicBezTo>
                    <a:pt x="65814" y="7242"/>
                    <a:pt x="65447" y="6408"/>
                    <a:pt x="64713" y="5841"/>
                  </a:cubicBezTo>
                  <a:cubicBezTo>
                    <a:pt x="64380" y="5574"/>
                    <a:pt x="64013" y="5474"/>
                    <a:pt x="63579" y="5408"/>
                  </a:cubicBezTo>
                  <a:cubicBezTo>
                    <a:pt x="58942" y="4907"/>
                    <a:pt x="54339" y="4007"/>
                    <a:pt x="49736" y="3206"/>
                  </a:cubicBezTo>
                  <a:cubicBezTo>
                    <a:pt x="47201" y="2772"/>
                    <a:pt x="44699" y="2205"/>
                    <a:pt x="42164" y="1705"/>
                  </a:cubicBezTo>
                  <a:cubicBezTo>
                    <a:pt x="37060" y="738"/>
                    <a:pt x="31956" y="4"/>
                    <a:pt x="26753" y="4"/>
                  </a:cubicBezTo>
                  <a:lnTo>
                    <a:pt x="23083" y="4"/>
                  </a:lnTo>
                  <a:cubicBezTo>
                    <a:pt x="22997" y="2"/>
                    <a:pt x="22910" y="1"/>
                    <a:pt x="22824" y="1"/>
                  </a:cubicBezTo>
                  <a:close/>
                </a:path>
              </a:pathLst>
            </a:custGeom>
            <a:solidFill>
              <a:srgbClr val="CDB2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45"/>
            <p:cNvSpPr/>
            <p:nvPr/>
          </p:nvSpPr>
          <p:spPr>
            <a:xfrm>
              <a:off x="4501550" y="3782850"/>
              <a:ext cx="1831325" cy="458825"/>
            </a:xfrm>
            <a:custGeom>
              <a:avLst/>
              <a:gdLst/>
              <a:ahLst/>
              <a:cxnLst/>
              <a:rect l="l" t="t" r="r" b="b"/>
              <a:pathLst>
                <a:path w="73253" h="18353" extrusionOk="0">
                  <a:moveTo>
                    <a:pt x="49783" y="1"/>
                  </a:moveTo>
                  <a:cubicBezTo>
                    <a:pt x="46677" y="1"/>
                    <a:pt x="43592" y="294"/>
                    <a:pt x="40529" y="694"/>
                  </a:cubicBezTo>
                  <a:cubicBezTo>
                    <a:pt x="33658" y="1628"/>
                    <a:pt x="26953" y="3296"/>
                    <a:pt x="20215" y="4697"/>
                  </a:cubicBezTo>
                  <a:cubicBezTo>
                    <a:pt x="15845" y="5597"/>
                    <a:pt x="11475" y="6364"/>
                    <a:pt x="7105" y="7098"/>
                  </a:cubicBezTo>
                  <a:cubicBezTo>
                    <a:pt x="6505" y="7165"/>
                    <a:pt x="5938" y="7232"/>
                    <a:pt x="5404" y="7565"/>
                  </a:cubicBezTo>
                  <a:cubicBezTo>
                    <a:pt x="4904" y="7966"/>
                    <a:pt x="4770" y="8599"/>
                    <a:pt x="4437" y="9133"/>
                  </a:cubicBezTo>
                  <a:cubicBezTo>
                    <a:pt x="3970" y="9934"/>
                    <a:pt x="3669" y="11034"/>
                    <a:pt x="2969" y="11535"/>
                  </a:cubicBezTo>
                  <a:cubicBezTo>
                    <a:pt x="2168" y="12135"/>
                    <a:pt x="1902" y="12836"/>
                    <a:pt x="1635" y="13636"/>
                  </a:cubicBezTo>
                  <a:cubicBezTo>
                    <a:pt x="1234" y="14737"/>
                    <a:pt x="801" y="15838"/>
                    <a:pt x="400" y="16939"/>
                  </a:cubicBezTo>
                  <a:cubicBezTo>
                    <a:pt x="512" y="17050"/>
                    <a:pt x="646" y="17093"/>
                    <a:pt x="788" y="17108"/>
                  </a:cubicBezTo>
                  <a:lnTo>
                    <a:pt x="788" y="17108"/>
                  </a:lnTo>
                  <a:cubicBezTo>
                    <a:pt x="583" y="17116"/>
                    <a:pt x="381" y="17150"/>
                    <a:pt x="200" y="17306"/>
                  </a:cubicBezTo>
                  <a:cubicBezTo>
                    <a:pt x="134" y="17539"/>
                    <a:pt x="67" y="17806"/>
                    <a:pt x="0" y="18039"/>
                  </a:cubicBezTo>
                  <a:cubicBezTo>
                    <a:pt x="289" y="18306"/>
                    <a:pt x="638" y="18351"/>
                    <a:pt x="986" y="18351"/>
                  </a:cubicBezTo>
                  <a:cubicBezTo>
                    <a:pt x="1160" y="18351"/>
                    <a:pt x="1334" y="18340"/>
                    <a:pt x="1501" y="18340"/>
                  </a:cubicBezTo>
                  <a:cubicBezTo>
                    <a:pt x="2225" y="18330"/>
                    <a:pt x="2949" y="18327"/>
                    <a:pt x="3672" y="18327"/>
                  </a:cubicBezTo>
                  <a:cubicBezTo>
                    <a:pt x="5650" y="18327"/>
                    <a:pt x="7627" y="18353"/>
                    <a:pt x="9604" y="18353"/>
                  </a:cubicBezTo>
                  <a:cubicBezTo>
                    <a:pt x="12040" y="18353"/>
                    <a:pt x="14476" y="18314"/>
                    <a:pt x="16912" y="18140"/>
                  </a:cubicBezTo>
                  <a:cubicBezTo>
                    <a:pt x="19748" y="17906"/>
                    <a:pt x="22616" y="17773"/>
                    <a:pt x="25452" y="17606"/>
                  </a:cubicBezTo>
                  <a:cubicBezTo>
                    <a:pt x="28454" y="17406"/>
                    <a:pt x="31456" y="17172"/>
                    <a:pt x="34458" y="16972"/>
                  </a:cubicBezTo>
                  <a:cubicBezTo>
                    <a:pt x="38594" y="16672"/>
                    <a:pt x="42731" y="16405"/>
                    <a:pt x="46900" y="16272"/>
                  </a:cubicBezTo>
                  <a:cubicBezTo>
                    <a:pt x="47176" y="16264"/>
                    <a:pt x="47453" y="16261"/>
                    <a:pt x="47729" y="16261"/>
                  </a:cubicBezTo>
                  <a:cubicBezTo>
                    <a:pt x="50021" y="16261"/>
                    <a:pt x="52313" y="16490"/>
                    <a:pt x="54606" y="16638"/>
                  </a:cubicBezTo>
                  <a:cubicBezTo>
                    <a:pt x="57408" y="16839"/>
                    <a:pt x="60176" y="17206"/>
                    <a:pt x="62845" y="18073"/>
                  </a:cubicBezTo>
                  <a:cubicBezTo>
                    <a:pt x="63054" y="18119"/>
                    <a:pt x="63279" y="18182"/>
                    <a:pt x="63498" y="18182"/>
                  </a:cubicBezTo>
                  <a:cubicBezTo>
                    <a:pt x="63594" y="18182"/>
                    <a:pt x="63688" y="18170"/>
                    <a:pt x="63779" y="18140"/>
                  </a:cubicBezTo>
                  <a:cubicBezTo>
                    <a:pt x="64213" y="17973"/>
                    <a:pt x="64346" y="17572"/>
                    <a:pt x="64513" y="17206"/>
                  </a:cubicBezTo>
                  <a:cubicBezTo>
                    <a:pt x="66081" y="14203"/>
                    <a:pt x="68516" y="12469"/>
                    <a:pt x="71918" y="12102"/>
                  </a:cubicBezTo>
                  <a:cubicBezTo>
                    <a:pt x="72385" y="12069"/>
                    <a:pt x="72919" y="12102"/>
                    <a:pt x="73252" y="11568"/>
                  </a:cubicBezTo>
                  <a:cubicBezTo>
                    <a:pt x="73252" y="11135"/>
                    <a:pt x="73019" y="10734"/>
                    <a:pt x="72819" y="10367"/>
                  </a:cubicBezTo>
                  <a:cubicBezTo>
                    <a:pt x="70884" y="6831"/>
                    <a:pt x="67982" y="4330"/>
                    <a:pt x="64379" y="2595"/>
                  </a:cubicBezTo>
                  <a:cubicBezTo>
                    <a:pt x="60510" y="760"/>
                    <a:pt x="56340" y="327"/>
                    <a:pt x="52137" y="60"/>
                  </a:cubicBezTo>
                  <a:cubicBezTo>
                    <a:pt x="51351" y="20"/>
                    <a:pt x="50566" y="1"/>
                    <a:pt x="49783" y="1"/>
                  </a:cubicBezTo>
                  <a:close/>
                </a:path>
              </a:pathLst>
            </a:custGeom>
            <a:solidFill>
              <a:srgbClr val="CDB2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45"/>
            <p:cNvSpPr/>
            <p:nvPr/>
          </p:nvSpPr>
          <p:spPr>
            <a:xfrm>
              <a:off x="7130925" y="3020450"/>
              <a:ext cx="502050" cy="271450"/>
            </a:xfrm>
            <a:custGeom>
              <a:avLst/>
              <a:gdLst/>
              <a:ahLst/>
              <a:cxnLst/>
              <a:rect l="l" t="t" r="r" b="b"/>
              <a:pathLst>
                <a:path w="20082" h="10858" extrusionOk="0">
                  <a:moveTo>
                    <a:pt x="20081" y="1"/>
                  </a:moveTo>
                  <a:lnTo>
                    <a:pt x="20081" y="1"/>
                  </a:lnTo>
                  <a:cubicBezTo>
                    <a:pt x="18980" y="401"/>
                    <a:pt x="18013" y="768"/>
                    <a:pt x="17079" y="1135"/>
                  </a:cubicBezTo>
                  <a:cubicBezTo>
                    <a:pt x="14511" y="2369"/>
                    <a:pt x="11942" y="3570"/>
                    <a:pt x="9407" y="4871"/>
                  </a:cubicBezTo>
                  <a:cubicBezTo>
                    <a:pt x="6438" y="6372"/>
                    <a:pt x="3569" y="7973"/>
                    <a:pt x="834" y="9908"/>
                  </a:cubicBezTo>
                  <a:cubicBezTo>
                    <a:pt x="701" y="10308"/>
                    <a:pt x="0" y="10241"/>
                    <a:pt x="100" y="10842"/>
                  </a:cubicBezTo>
                  <a:cubicBezTo>
                    <a:pt x="148" y="10852"/>
                    <a:pt x="194" y="10857"/>
                    <a:pt x="239" y="10857"/>
                  </a:cubicBezTo>
                  <a:cubicBezTo>
                    <a:pt x="476" y="10857"/>
                    <a:pt x="677" y="10726"/>
                    <a:pt x="901" y="10642"/>
                  </a:cubicBezTo>
                  <a:cubicBezTo>
                    <a:pt x="3336" y="9808"/>
                    <a:pt x="5804" y="9107"/>
                    <a:pt x="8306" y="8507"/>
                  </a:cubicBezTo>
                  <a:cubicBezTo>
                    <a:pt x="11242" y="7806"/>
                    <a:pt x="14177" y="7206"/>
                    <a:pt x="17112" y="6706"/>
                  </a:cubicBezTo>
                  <a:cubicBezTo>
                    <a:pt x="17546" y="6605"/>
                    <a:pt x="18180" y="6772"/>
                    <a:pt x="18380" y="6105"/>
                  </a:cubicBezTo>
                  <a:cubicBezTo>
                    <a:pt x="18914" y="4104"/>
                    <a:pt x="19481" y="2136"/>
                    <a:pt x="20081" y="1"/>
                  </a:cubicBezTo>
                  <a:close/>
                </a:path>
              </a:pathLst>
            </a:custGeom>
            <a:solidFill>
              <a:srgbClr val="BEA3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45"/>
            <p:cNvSpPr/>
            <p:nvPr/>
          </p:nvSpPr>
          <p:spPr>
            <a:xfrm>
              <a:off x="7100900" y="3268125"/>
              <a:ext cx="52550" cy="37550"/>
            </a:xfrm>
            <a:custGeom>
              <a:avLst/>
              <a:gdLst/>
              <a:ahLst/>
              <a:cxnLst/>
              <a:rect l="l" t="t" r="r" b="b"/>
              <a:pathLst>
                <a:path w="2102" h="1502" extrusionOk="0">
                  <a:moveTo>
                    <a:pt x="2035" y="1"/>
                  </a:moveTo>
                  <a:lnTo>
                    <a:pt x="2035" y="1"/>
                  </a:lnTo>
                  <a:cubicBezTo>
                    <a:pt x="1335" y="434"/>
                    <a:pt x="534" y="801"/>
                    <a:pt x="0" y="1502"/>
                  </a:cubicBezTo>
                  <a:cubicBezTo>
                    <a:pt x="467" y="1402"/>
                    <a:pt x="868" y="1168"/>
                    <a:pt x="1301" y="935"/>
                  </a:cubicBezTo>
                  <a:cubicBezTo>
                    <a:pt x="1335" y="434"/>
                    <a:pt x="2102" y="535"/>
                    <a:pt x="2035" y="1"/>
                  </a:cubicBezTo>
                  <a:close/>
                </a:path>
              </a:pathLst>
            </a:custGeom>
            <a:solidFill>
              <a:srgbClr val="92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45"/>
            <p:cNvSpPr/>
            <p:nvPr/>
          </p:nvSpPr>
          <p:spPr>
            <a:xfrm>
              <a:off x="6521325" y="4225350"/>
              <a:ext cx="1676225" cy="76500"/>
            </a:xfrm>
            <a:custGeom>
              <a:avLst/>
              <a:gdLst/>
              <a:ahLst/>
              <a:cxnLst/>
              <a:rect l="l" t="t" r="r" b="b"/>
              <a:pathLst>
                <a:path w="67049" h="3060" extrusionOk="0">
                  <a:moveTo>
                    <a:pt x="16332" y="1"/>
                  </a:moveTo>
                  <a:cubicBezTo>
                    <a:pt x="11897" y="1"/>
                    <a:pt x="7464" y="37"/>
                    <a:pt x="3036" y="173"/>
                  </a:cubicBezTo>
                  <a:cubicBezTo>
                    <a:pt x="2402" y="373"/>
                    <a:pt x="1768" y="339"/>
                    <a:pt x="1134" y="373"/>
                  </a:cubicBezTo>
                  <a:cubicBezTo>
                    <a:pt x="934" y="606"/>
                    <a:pt x="1034" y="840"/>
                    <a:pt x="1101" y="1073"/>
                  </a:cubicBezTo>
                  <a:cubicBezTo>
                    <a:pt x="1199" y="1489"/>
                    <a:pt x="1207" y="1815"/>
                    <a:pt x="902" y="1815"/>
                  </a:cubicBezTo>
                  <a:cubicBezTo>
                    <a:pt x="791" y="1815"/>
                    <a:pt x="639" y="1772"/>
                    <a:pt x="434" y="1674"/>
                  </a:cubicBezTo>
                  <a:cubicBezTo>
                    <a:pt x="369" y="1637"/>
                    <a:pt x="314" y="1620"/>
                    <a:pt x="268" y="1620"/>
                  </a:cubicBezTo>
                  <a:cubicBezTo>
                    <a:pt x="150" y="1620"/>
                    <a:pt x="91" y="1730"/>
                    <a:pt x="67" y="1874"/>
                  </a:cubicBezTo>
                  <a:cubicBezTo>
                    <a:pt x="0" y="2641"/>
                    <a:pt x="534" y="2841"/>
                    <a:pt x="1101" y="2941"/>
                  </a:cubicBezTo>
                  <a:cubicBezTo>
                    <a:pt x="1494" y="3016"/>
                    <a:pt x="1888" y="3060"/>
                    <a:pt x="2287" y="3060"/>
                  </a:cubicBezTo>
                  <a:cubicBezTo>
                    <a:pt x="2599" y="3060"/>
                    <a:pt x="2914" y="3033"/>
                    <a:pt x="3236" y="2975"/>
                  </a:cubicBezTo>
                  <a:cubicBezTo>
                    <a:pt x="3412" y="2816"/>
                    <a:pt x="3617" y="2778"/>
                    <a:pt x="3825" y="2778"/>
                  </a:cubicBezTo>
                  <a:cubicBezTo>
                    <a:pt x="4010" y="2778"/>
                    <a:pt x="4197" y="2808"/>
                    <a:pt x="4370" y="2808"/>
                  </a:cubicBezTo>
                  <a:lnTo>
                    <a:pt x="65380" y="2808"/>
                  </a:lnTo>
                  <a:cubicBezTo>
                    <a:pt x="66414" y="2808"/>
                    <a:pt x="66948" y="2408"/>
                    <a:pt x="67015" y="1674"/>
                  </a:cubicBezTo>
                  <a:cubicBezTo>
                    <a:pt x="67048" y="940"/>
                    <a:pt x="66548" y="473"/>
                    <a:pt x="65547" y="339"/>
                  </a:cubicBezTo>
                  <a:cubicBezTo>
                    <a:pt x="65013" y="339"/>
                    <a:pt x="64480" y="373"/>
                    <a:pt x="63979" y="373"/>
                  </a:cubicBezTo>
                  <a:cubicBezTo>
                    <a:pt x="62650" y="355"/>
                    <a:pt x="61323" y="349"/>
                    <a:pt x="59996" y="349"/>
                  </a:cubicBezTo>
                  <a:cubicBezTo>
                    <a:pt x="57275" y="349"/>
                    <a:pt x="54558" y="374"/>
                    <a:pt x="51840" y="374"/>
                  </a:cubicBezTo>
                  <a:cubicBezTo>
                    <a:pt x="48562" y="374"/>
                    <a:pt x="45283" y="337"/>
                    <a:pt x="41997" y="173"/>
                  </a:cubicBezTo>
                  <a:cubicBezTo>
                    <a:pt x="41776" y="246"/>
                    <a:pt x="41534" y="269"/>
                    <a:pt x="41294" y="269"/>
                  </a:cubicBezTo>
                  <a:cubicBezTo>
                    <a:pt x="41101" y="269"/>
                    <a:pt x="40908" y="254"/>
                    <a:pt x="40729" y="239"/>
                  </a:cubicBezTo>
                  <a:cubicBezTo>
                    <a:pt x="39095" y="106"/>
                    <a:pt x="37427" y="39"/>
                    <a:pt x="35792" y="39"/>
                  </a:cubicBezTo>
                  <a:cubicBezTo>
                    <a:pt x="34481" y="47"/>
                    <a:pt x="33169" y="50"/>
                    <a:pt x="31856" y="50"/>
                  </a:cubicBezTo>
                  <a:cubicBezTo>
                    <a:pt x="26685" y="50"/>
                    <a:pt x="21508" y="1"/>
                    <a:pt x="16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45"/>
            <p:cNvSpPr/>
            <p:nvPr/>
          </p:nvSpPr>
          <p:spPr>
            <a:xfrm>
              <a:off x="4464025" y="4225475"/>
              <a:ext cx="1682875" cy="79250"/>
            </a:xfrm>
            <a:custGeom>
              <a:avLst/>
              <a:gdLst/>
              <a:ahLst/>
              <a:cxnLst/>
              <a:rect l="l" t="t" r="r" b="b"/>
              <a:pathLst>
                <a:path w="67315" h="3170" extrusionOk="0">
                  <a:moveTo>
                    <a:pt x="62178" y="1"/>
                  </a:moveTo>
                  <a:cubicBezTo>
                    <a:pt x="50403" y="34"/>
                    <a:pt x="38628" y="34"/>
                    <a:pt x="26853" y="34"/>
                  </a:cubicBezTo>
                  <a:cubicBezTo>
                    <a:pt x="25518" y="34"/>
                    <a:pt x="24184" y="101"/>
                    <a:pt x="22850" y="101"/>
                  </a:cubicBezTo>
                  <a:cubicBezTo>
                    <a:pt x="21837" y="125"/>
                    <a:pt x="20807" y="248"/>
                    <a:pt x="19785" y="248"/>
                  </a:cubicBezTo>
                  <a:cubicBezTo>
                    <a:pt x="19359" y="248"/>
                    <a:pt x="18935" y="227"/>
                    <a:pt x="18513" y="168"/>
                  </a:cubicBezTo>
                  <a:cubicBezTo>
                    <a:pt x="18157" y="168"/>
                    <a:pt x="17802" y="153"/>
                    <a:pt x="17446" y="153"/>
                  </a:cubicBezTo>
                  <a:cubicBezTo>
                    <a:pt x="17268" y="153"/>
                    <a:pt x="17090" y="157"/>
                    <a:pt x="16912" y="168"/>
                  </a:cubicBezTo>
                  <a:cubicBezTo>
                    <a:pt x="14574" y="335"/>
                    <a:pt x="12235" y="377"/>
                    <a:pt x="9897" y="377"/>
                  </a:cubicBezTo>
                  <a:cubicBezTo>
                    <a:pt x="7461" y="377"/>
                    <a:pt x="5025" y="331"/>
                    <a:pt x="2589" y="331"/>
                  </a:cubicBezTo>
                  <a:cubicBezTo>
                    <a:pt x="2226" y="331"/>
                    <a:pt x="1864" y="332"/>
                    <a:pt x="1501" y="334"/>
                  </a:cubicBezTo>
                  <a:cubicBezTo>
                    <a:pt x="901" y="368"/>
                    <a:pt x="400" y="535"/>
                    <a:pt x="167" y="1168"/>
                  </a:cubicBezTo>
                  <a:cubicBezTo>
                    <a:pt x="0" y="1635"/>
                    <a:pt x="100" y="2036"/>
                    <a:pt x="400" y="2403"/>
                  </a:cubicBezTo>
                  <a:cubicBezTo>
                    <a:pt x="718" y="2778"/>
                    <a:pt x="1137" y="2804"/>
                    <a:pt x="1568" y="2804"/>
                  </a:cubicBezTo>
                  <a:cubicBezTo>
                    <a:pt x="1635" y="2804"/>
                    <a:pt x="1701" y="2803"/>
                    <a:pt x="1768" y="2803"/>
                  </a:cubicBezTo>
                  <a:lnTo>
                    <a:pt x="61944" y="2803"/>
                  </a:lnTo>
                  <a:cubicBezTo>
                    <a:pt x="62111" y="2803"/>
                    <a:pt x="62283" y="2778"/>
                    <a:pt x="62444" y="2778"/>
                  </a:cubicBezTo>
                  <a:cubicBezTo>
                    <a:pt x="62703" y="2778"/>
                    <a:pt x="62935" y="2841"/>
                    <a:pt x="63078" y="3170"/>
                  </a:cubicBezTo>
                  <a:cubicBezTo>
                    <a:pt x="63586" y="3038"/>
                    <a:pt x="64105" y="3023"/>
                    <a:pt x="64622" y="3023"/>
                  </a:cubicBezTo>
                  <a:cubicBezTo>
                    <a:pt x="64774" y="3023"/>
                    <a:pt x="64927" y="3024"/>
                    <a:pt x="65079" y="3024"/>
                  </a:cubicBezTo>
                  <a:cubicBezTo>
                    <a:pt x="65325" y="3024"/>
                    <a:pt x="65571" y="3021"/>
                    <a:pt x="65814" y="3003"/>
                  </a:cubicBezTo>
                  <a:cubicBezTo>
                    <a:pt x="66481" y="2936"/>
                    <a:pt x="66915" y="2603"/>
                    <a:pt x="67148" y="1969"/>
                  </a:cubicBezTo>
                  <a:cubicBezTo>
                    <a:pt x="67315" y="1469"/>
                    <a:pt x="67181" y="1002"/>
                    <a:pt x="66681" y="701"/>
                  </a:cubicBezTo>
                  <a:cubicBezTo>
                    <a:pt x="66617" y="683"/>
                    <a:pt x="66561" y="675"/>
                    <a:pt x="66512" y="675"/>
                  </a:cubicBezTo>
                  <a:cubicBezTo>
                    <a:pt x="66202" y="675"/>
                    <a:pt x="66158" y="1005"/>
                    <a:pt x="66014" y="1235"/>
                  </a:cubicBezTo>
                  <a:cubicBezTo>
                    <a:pt x="65900" y="1434"/>
                    <a:pt x="65835" y="1731"/>
                    <a:pt x="65590" y="1731"/>
                  </a:cubicBezTo>
                  <a:cubicBezTo>
                    <a:pt x="65548" y="1731"/>
                    <a:pt x="65501" y="1722"/>
                    <a:pt x="65447" y="1702"/>
                  </a:cubicBezTo>
                  <a:cubicBezTo>
                    <a:pt x="65113" y="1569"/>
                    <a:pt x="65280" y="1235"/>
                    <a:pt x="65313" y="968"/>
                  </a:cubicBezTo>
                  <a:cubicBezTo>
                    <a:pt x="65347" y="768"/>
                    <a:pt x="65447" y="568"/>
                    <a:pt x="65280" y="368"/>
                  </a:cubicBezTo>
                  <a:cubicBezTo>
                    <a:pt x="65047" y="301"/>
                    <a:pt x="64813" y="234"/>
                    <a:pt x="64580" y="168"/>
                  </a:cubicBezTo>
                  <a:cubicBezTo>
                    <a:pt x="64453" y="183"/>
                    <a:pt x="64328" y="190"/>
                    <a:pt x="64202" y="190"/>
                  </a:cubicBezTo>
                  <a:cubicBezTo>
                    <a:pt x="63535" y="190"/>
                    <a:pt x="62880" y="1"/>
                    <a:pt x="621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45"/>
            <p:cNvSpPr/>
            <p:nvPr/>
          </p:nvSpPr>
          <p:spPr>
            <a:xfrm>
              <a:off x="6086850" y="4076200"/>
              <a:ext cx="473675" cy="203425"/>
            </a:xfrm>
            <a:custGeom>
              <a:avLst/>
              <a:gdLst/>
              <a:ahLst/>
              <a:cxnLst/>
              <a:rect l="l" t="t" r="r" b="b"/>
              <a:pathLst>
                <a:path w="18947" h="8137" extrusionOk="0">
                  <a:moveTo>
                    <a:pt x="9707" y="1"/>
                  </a:moveTo>
                  <a:cubicBezTo>
                    <a:pt x="8173" y="101"/>
                    <a:pt x="6638" y="335"/>
                    <a:pt x="5204" y="1002"/>
                  </a:cubicBezTo>
                  <a:cubicBezTo>
                    <a:pt x="2902" y="2136"/>
                    <a:pt x="1434" y="4037"/>
                    <a:pt x="367" y="6339"/>
                  </a:cubicBezTo>
                  <a:cubicBezTo>
                    <a:pt x="267" y="6639"/>
                    <a:pt x="167" y="6906"/>
                    <a:pt x="100" y="7206"/>
                  </a:cubicBezTo>
                  <a:cubicBezTo>
                    <a:pt x="0" y="7573"/>
                    <a:pt x="67" y="7907"/>
                    <a:pt x="434" y="8073"/>
                  </a:cubicBezTo>
                  <a:cubicBezTo>
                    <a:pt x="508" y="8104"/>
                    <a:pt x="575" y="8118"/>
                    <a:pt x="636" y="8118"/>
                  </a:cubicBezTo>
                  <a:cubicBezTo>
                    <a:pt x="906" y="8118"/>
                    <a:pt x="1059" y="7851"/>
                    <a:pt x="1168" y="7606"/>
                  </a:cubicBezTo>
                  <a:cubicBezTo>
                    <a:pt x="1301" y="7306"/>
                    <a:pt x="1434" y="6973"/>
                    <a:pt x="1568" y="6672"/>
                  </a:cubicBezTo>
                  <a:cubicBezTo>
                    <a:pt x="2949" y="3126"/>
                    <a:pt x="6043" y="1184"/>
                    <a:pt x="9442" y="1184"/>
                  </a:cubicBezTo>
                  <a:cubicBezTo>
                    <a:pt x="10231" y="1184"/>
                    <a:pt x="11037" y="1288"/>
                    <a:pt x="11842" y="1502"/>
                  </a:cubicBezTo>
                  <a:cubicBezTo>
                    <a:pt x="14911" y="2303"/>
                    <a:pt x="16612" y="4671"/>
                    <a:pt x="17613" y="7573"/>
                  </a:cubicBezTo>
                  <a:cubicBezTo>
                    <a:pt x="17793" y="7805"/>
                    <a:pt x="17934" y="8137"/>
                    <a:pt x="18219" y="8137"/>
                  </a:cubicBezTo>
                  <a:cubicBezTo>
                    <a:pt x="18303" y="8137"/>
                    <a:pt x="18400" y="8108"/>
                    <a:pt x="18513" y="8040"/>
                  </a:cubicBezTo>
                  <a:cubicBezTo>
                    <a:pt x="18947" y="7773"/>
                    <a:pt x="18847" y="7340"/>
                    <a:pt x="18680" y="6973"/>
                  </a:cubicBezTo>
                  <a:cubicBezTo>
                    <a:pt x="18613" y="6772"/>
                    <a:pt x="18580" y="6572"/>
                    <a:pt x="18513" y="6372"/>
                  </a:cubicBezTo>
                  <a:cubicBezTo>
                    <a:pt x="17246" y="3870"/>
                    <a:pt x="15578" y="1736"/>
                    <a:pt x="12943" y="568"/>
                  </a:cubicBezTo>
                  <a:cubicBezTo>
                    <a:pt x="12809" y="535"/>
                    <a:pt x="12676" y="501"/>
                    <a:pt x="12542" y="501"/>
                  </a:cubicBezTo>
                  <a:cubicBezTo>
                    <a:pt x="12242" y="401"/>
                    <a:pt x="11942" y="301"/>
                    <a:pt x="11642" y="201"/>
                  </a:cubicBezTo>
                  <a:cubicBezTo>
                    <a:pt x="11275" y="201"/>
                    <a:pt x="10875" y="168"/>
                    <a:pt x="10508" y="134"/>
                  </a:cubicBezTo>
                  <a:cubicBezTo>
                    <a:pt x="10369" y="134"/>
                    <a:pt x="10238" y="156"/>
                    <a:pt x="10113" y="156"/>
                  </a:cubicBezTo>
                  <a:cubicBezTo>
                    <a:pt x="9968" y="156"/>
                    <a:pt x="9833" y="127"/>
                    <a:pt x="97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45"/>
            <p:cNvSpPr/>
            <p:nvPr/>
          </p:nvSpPr>
          <p:spPr>
            <a:xfrm>
              <a:off x="6979150" y="3826875"/>
              <a:ext cx="98425" cy="5025"/>
            </a:xfrm>
            <a:custGeom>
              <a:avLst/>
              <a:gdLst/>
              <a:ahLst/>
              <a:cxnLst/>
              <a:rect l="l" t="t" r="r" b="b"/>
              <a:pathLst>
                <a:path w="3937" h="201" extrusionOk="0">
                  <a:moveTo>
                    <a:pt x="1981" y="0"/>
                  </a:moveTo>
                  <a:cubicBezTo>
                    <a:pt x="1326" y="0"/>
                    <a:pt x="667" y="67"/>
                    <a:pt x="0" y="200"/>
                  </a:cubicBezTo>
                  <a:lnTo>
                    <a:pt x="3936" y="200"/>
                  </a:lnTo>
                  <a:cubicBezTo>
                    <a:pt x="3286" y="67"/>
                    <a:pt x="2635" y="0"/>
                    <a:pt x="1981" y="0"/>
                  </a:cubicBezTo>
                  <a:close/>
                </a:path>
              </a:pathLst>
            </a:custGeom>
            <a:solidFill>
              <a:srgbClr val="CAC8B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45"/>
            <p:cNvSpPr/>
            <p:nvPr/>
          </p:nvSpPr>
          <p:spPr>
            <a:xfrm>
              <a:off x="5780800" y="3867675"/>
              <a:ext cx="252700" cy="322800"/>
            </a:xfrm>
            <a:custGeom>
              <a:avLst/>
              <a:gdLst/>
              <a:ahLst/>
              <a:cxnLst/>
              <a:rect l="l" t="t" r="r" b="b"/>
              <a:pathLst>
                <a:path w="10108" h="12912" extrusionOk="0">
                  <a:moveTo>
                    <a:pt x="796" y="1"/>
                  </a:moveTo>
                  <a:cubicBezTo>
                    <a:pt x="675" y="1"/>
                    <a:pt x="555" y="1"/>
                    <a:pt x="434" y="3"/>
                  </a:cubicBezTo>
                  <a:cubicBezTo>
                    <a:pt x="334" y="3"/>
                    <a:pt x="234" y="36"/>
                    <a:pt x="167" y="136"/>
                  </a:cubicBezTo>
                  <a:cubicBezTo>
                    <a:pt x="167" y="1270"/>
                    <a:pt x="167" y="2438"/>
                    <a:pt x="167" y="3605"/>
                  </a:cubicBezTo>
                  <a:cubicBezTo>
                    <a:pt x="0" y="3805"/>
                    <a:pt x="0" y="3972"/>
                    <a:pt x="167" y="4172"/>
                  </a:cubicBezTo>
                  <a:cubicBezTo>
                    <a:pt x="200" y="4306"/>
                    <a:pt x="200" y="4439"/>
                    <a:pt x="200" y="4606"/>
                  </a:cubicBezTo>
                  <a:cubicBezTo>
                    <a:pt x="400" y="5507"/>
                    <a:pt x="133" y="6474"/>
                    <a:pt x="300" y="7375"/>
                  </a:cubicBezTo>
                  <a:cubicBezTo>
                    <a:pt x="300" y="8309"/>
                    <a:pt x="334" y="9243"/>
                    <a:pt x="334" y="10177"/>
                  </a:cubicBezTo>
                  <a:cubicBezTo>
                    <a:pt x="200" y="10377"/>
                    <a:pt x="200" y="10544"/>
                    <a:pt x="334" y="10744"/>
                  </a:cubicBezTo>
                  <a:cubicBezTo>
                    <a:pt x="434" y="11144"/>
                    <a:pt x="234" y="11578"/>
                    <a:pt x="467" y="11978"/>
                  </a:cubicBezTo>
                  <a:cubicBezTo>
                    <a:pt x="1234" y="11678"/>
                    <a:pt x="1801" y="11077"/>
                    <a:pt x="2535" y="10910"/>
                  </a:cubicBezTo>
                  <a:cubicBezTo>
                    <a:pt x="2802" y="10810"/>
                    <a:pt x="3036" y="10777"/>
                    <a:pt x="3269" y="10610"/>
                  </a:cubicBezTo>
                  <a:cubicBezTo>
                    <a:pt x="4361" y="9975"/>
                    <a:pt x="4728" y="9626"/>
                    <a:pt x="5064" y="9626"/>
                  </a:cubicBezTo>
                  <a:cubicBezTo>
                    <a:pt x="5414" y="9626"/>
                    <a:pt x="5730" y="10008"/>
                    <a:pt x="6805" y="10844"/>
                  </a:cubicBezTo>
                  <a:cubicBezTo>
                    <a:pt x="6905" y="10910"/>
                    <a:pt x="6972" y="11011"/>
                    <a:pt x="7072" y="11077"/>
                  </a:cubicBezTo>
                  <a:cubicBezTo>
                    <a:pt x="7405" y="11311"/>
                    <a:pt x="7772" y="11544"/>
                    <a:pt x="8173" y="11644"/>
                  </a:cubicBezTo>
                  <a:cubicBezTo>
                    <a:pt x="8673" y="12045"/>
                    <a:pt x="9207" y="12412"/>
                    <a:pt x="9874" y="12912"/>
                  </a:cubicBezTo>
                  <a:cubicBezTo>
                    <a:pt x="9940" y="9042"/>
                    <a:pt x="10007" y="5407"/>
                    <a:pt x="10074" y="1771"/>
                  </a:cubicBezTo>
                  <a:cubicBezTo>
                    <a:pt x="10107" y="1671"/>
                    <a:pt x="10107" y="1570"/>
                    <a:pt x="10007" y="1470"/>
                  </a:cubicBezTo>
                  <a:cubicBezTo>
                    <a:pt x="9707" y="1237"/>
                    <a:pt x="9340" y="1170"/>
                    <a:pt x="8973" y="1103"/>
                  </a:cubicBezTo>
                  <a:cubicBezTo>
                    <a:pt x="6320" y="368"/>
                    <a:pt x="3575" y="1"/>
                    <a:pt x="7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45"/>
            <p:cNvSpPr/>
            <p:nvPr/>
          </p:nvSpPr>
          <p:spPr>
            <a:xfrm>
              <a:off x="6040975" y="4100925"/>
              <a:ext cx="561250" cy="235500"/>
            </a:xfrm>
            <a:custGeom>
              <a:avLst/>
              <a:gdLst/>
              <a:ahLst/>
              <a:cxnLst/>
              <a:rect l="l" t="t" r="r" b="b"/>
              <a:pathLst>
                <a:path w="22450" h="9420" extrusionOk="0">
                  <a:moveTo>
                    <a:pt x="11467" y="0"/>
                  </a:moveTo>
                  <a:cubicBezTo>
                    <a:pt x="11294" y="0"/>
                    <a:pt x="11119" y="5"/>
                    <a:pt x="10942" y="13"/>
                  </a:cubicBezTo>
                  <a:cubicBezTo>
                    <a:pt x="7639" y="179"/>
                    <a:pt x="5271" y="1747"/>
                    <a:pt x="3636" y="4549"/>
                  </a:cubicBezTo>
                  <a:cubicBezTo>
                    <a:pt x="3470" y="4883"/>
                    <a:pt x="3236" y="5250"/>
                    <a:pt x="3403" y="5683"/>
                  </a:cubicBezTo>
                  <a:cubicBezTo>
                    <a:pt x="3837" y="6017"/>
                    <a:pt x="4103" y="6417"/>
                    <a:pt x="3837" y="6951"/>
                  </a:cubicBezTo>
                  <a:cubicBezTo>
                    <a:pt x="3615" y="7458"/>
                    <a:pt x="3213" y="7754"/>
                    <a:pt x="2630" y="7754"/>
                  </a:cubicBezTo>
                  <a:cubicBezTo>
                    <a:pt x="2599" y="7754"/>
                    <a:pt x="2568" y="7753"/>
                    <a:pt x="2536" y="7752"/>
                  </a:cubicBezTo>
                  <a:cubicBezTo>
                    <a:pt x="2324" y="7740"/>
                    <a:pt x="2117" y="7737"/>
                    <a:pt x="1910" y="7737"/>
                  </a:cubicBezTo>
                  <a:cubicBezTo>
                    <a:pt x="1498" y="7737"/>
                    <a:pt x="1090" y="7752"/>
                    <a:pt x="668" y="7752"/>
                  </a:cubicBezTo>
                  <a:cubicBezTo>
                    <a:pt x="367" y="7752"/>
                    <a:pt x="67" y="7752"/>
                    <a:pt x="0" y="8152"/>
                  </a:cubicBezTo>
                  <a:cubicBezTo>
                    <a:pt x="201" y="9086"/>
                    <a:pt x="868" y="9419"/>
                    <a:pt x="1702" y="9419"/>
                  </a:cubicBezTo>
                  <a:lnTo>
                    <a:pt x="20715" y="9419"/>
                  </a:lnTo>
                  <a:cubicBezTo>
                    <a:pt x="21649" y="9419"/>
                    <a:pt x="22283" y="8952"/>
                    <a:pt x="22450" y="7952"/>
                  </a:cubicBezTo>
                  <a:cubicBezTo>
                    <a:pt x="22207" y="7769"/>
                    <a:pt x="21942" y="7725"/>
                    <a:pt x="21673" y="7725"/>
                  </a:cubicBezTo>
                  <a:cubicBezTo>
                    <a:pt x="21424" y="7725"/>
                    <a:pt x="21171" y="7763"/>
                    <a:pt x="20926" y="7763"/>
                  </a:cubicBezTo>
                  <a:cubicBezTo>
                    <a:pt x="20855" y="7763"/>
                    <a:pt x="20785" y="7760"/>
                    <a:pt x="20715" y="7752"/>
                  </a:cubicBezTo>
                  <a:cubicBezTo>
                    <a:pt x="20048" y="7651"/>
                    <a:pt x="19281" y="7618"/>
                    <a:pt x="19448" y="6584"/>
                  </a:cubicBezTo>
                  <a:cubicBezTo>
                    <a:pt x="19648" y="6317"/>
                    <a:pt x="19548" y="6050"/>
                    <a:pt x="19448" y="5783"/>
                  </a:cubicBezTo>
                  <a:cubicBezTo>
                    <a:pt x="18747" y="4282"/>
                    <a:pt x="17947" y="2881"/>
                    <a:pt x="16646" y="1814"/>
                  </a:cubicBezTo>
                  <a:cubicBezTo>
                    <a:pt x="15114" y="527"/>
                    <a:pt x="13414" y="0"/>
                    <a:pt x="114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45"/>
            <p:cNvSpPr/>
            <p:nvPr/>
          </p:nvSpPr>
          <p:spPr>
            <a:xfrm>
              <a:off x="6597200" y="4183575"/>
              <a:ext cx="974050" cy="50725"/>
            </a:xfrm>
            <a:custGeom>
              <a:avLst/>
              <a:gdLst/>
              <a:ahLst/>
              <a:cxnLst/>
              <a:rect l="l" t="t" r="r" b="b"/>
              <a:pathLst>
                <a:path w="38962" h="2029" extrusionOk="0">
                  <a:moveTo>
                    <a:pt x="15286" y="1"/>
                  </a:moveTo>
                  <a:cubicBezTo>
                    <a:pt x="13709" y="1"/>
                    <a:pt x="12128" y="53"/>
                    <a:pt x="10542" y="176"/>
                  </a:cubicBezTo>
                  <a:cubicBezTo>
                    <a:pt x="7006" y="443"/>
                    <a:pt x="3436" y="876"/>
                    <a:pt x="1" y="1844"/>
                  </a:cubicBezTo>
                  <a:cubicBezTo>
                    <a:pt x="153" y="1996"/>
                    <a:pt x="327" y="2029"/>
                    <a:pt x="499" y="2029"/>
                  </a:cubicBezTo>
                  <a:cubicBezTo>
                    <a:pt x="627" y="2029"/>
                    <a:pt x="754" y="2010"/>
                    <a:pt x="868" y="2010"/>
                  </a:cubicBezTo>
                  <a:lnTo>
                    <a:pt x="37894" y="2010"/>
                  </a:lnTo>
                  <a:cubicBezTo>
                    <a:pt x="38052" y="2010"/>
                    <a:pt x="38215" y="2029"/>
                    <a:pt x="38374" y="2029"/>
                  </a:cubicBezTo>
                  <a:cubicBezTo>
                    <a:pt x="38586" y="2029"/>
                    <a:pt x="38790" y="1996"/>
                    <a:pt x="38962" y="1844"/>
                  </a:cubicBezTo>
                  <a:cubicBezTo>
                    <a:pt x="35926" y="1577"/>
                    <a:pt x="32857" y="1310"/>
                    <a:pt x="29789" y="976"/>
                  </a:cubicBezTo>
                  <a:cubicBezTo>
                    <a:pt x="24955" y="498"/>
                    <a:pt x="20139" y="1"/>
                    <a:pt x="15286" y="1"/>
                  </a:cubicBezTo>
                  <a:close/>
                </a:path>
              </a:pathLst>
            </a:custGeom>
            <a:solidFill>
              <a:srgbClr val="66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45"/>
            <p:cNvSpPr/>
            <p:nvPr/>
          </p:nvSpPr>
          <p:spPr>
            <a:xfrm>
              <a:off x="4926850" y="4182950"/>
              <a:ext cx="1151675" cy="51350"/>
            </a:xfrm>
            <a:custGeom>
              <a:avLst/>
              <a:gdLst/>
              <a:ahLst/>
              <a:cxnLst/>
              <a:rect l="l" t="t" r="r" b="b"/>
              <a:pathLst>
                <a:path w="46067" h="2054" extrusionOk="0">
                  <a:moveTo>
                    <a:pt x="31628" y="0"/>
                  </a:moveTo>
                  <a:cubicBezTo>
                    <a:pt x="30815" y="0"/>
                    <a:pt x="30001" y="12"/>
                    <a:pt x="29188" y="34"/>
                  </a:cubicBezTo>
                  <a:cubicBezTo>
                    <a:pt x="19448" y="268"/>
                    <a:pt x="9741" y="1335"/>
                    <a:pt x="0" y="1869"/>
                  </a:cubicBezTo>
                  <a:cubicBezTo>
                    <a:pt x="153" y="2021"/>
                    <a:pt x="338" y="2054"/>
                    <a:pt x="531" y="2054"/>
                  </a:cubicBezTo>
                  <a:cubicBezTo>
                    <a:pt x="676" y="2054"/>
                    <a:pt x="825" y="2035"/>
                    <a:pt x="968" y="2035"/>
                  </a:cubicBezTo>
                  <a:lnTo>
                    <a:pt x="45199" y="2035"/>
                  </a:lnTo>
                  <a:cubicBezTo>
                    <a:pt x="45328" y="2035"/>
                    <a:pt x="45463" y="2054"/>
                    <a:pt x="45593" y="2054"/>
                  </a:cubicBezTo>
                  <a:cubicBezTo>
                    <a:pt x="45767" y="2054"/>
                    <a:pt x="45933" y="2021"/>
                    <a:pt x="46067" y="1869"/>
                  </a:cubicBezTo>
                  <a:cubicBezTo>
                    <a:pt x="45433" y="1669"/>
                    <a:pt x="44766" y="1435"/>
                    <a:pt x="44098" y="1268"/>
                  </a:cubicBezTo>
                  <a:cubicBezTo>
                    <a:pt x="39992" y="319"/>
                    <a:pt x="35816" y="0"/>
                    <a:pt x="31628" y="0"/>
                  </a:cubicBezTo>
                  <a:close/>
                </a:path>
              </a:pathLst>
            </a:custGeom>
            <a:solidFill>
              <a:srgbClr val="665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45"/>
            <p:cNvSpPr/>
            <p:nvPr/>
          </p:nvSpPr>
          <p:spPr>
            <a:xfrm>
              <a:off x="5789125" y="3848550"/>
              <a:ext cx="254375" cy="58400"/>
            </a:xfrm>
            <a:custGeom>
              <a:avLst/>
              <a:gdLst/>
              <a:ahLst/>
              <a:cxnLst/>
              <a:rect l="l" t="t" r="r" b="b"/>
              <a:pathLst>
                <a:path w="10175" h="2336" extrusionOk="0">
                  <a:moveTo>
                    <a:pt x="1902" y="67"/>
                  </a:moveTo>
                  <a:cubicBezTo>
                    <a:pt x="1168" y="101"/>
                    <a:pt x="368" y="0"/>
                    <a:pt x="1" y="868"/>
                  </a:cubicBezTo>
                  <a:cubicBezTo>
                    <a:pt x="81" y="1048"/>
                    <a:pt x="197" y="1084"/>
                    <a:pt x="334" y="1084"/>
                  </a:cubicBezTo>
                  <a:cubicBezTo>
                    <a:pt x="426" y="1084"/>
                    <a:pt x="528" y="1068"/>
                    <a:pt x="634" y="1068"/>
                  </a:cubicBezTo>
                  <a:cubicBezTo>
                    <a:pt x="927" y="1056"/>
                    <a:pt x="1220" y="1048"/>
                    <a:pt x="1513" y="1048"/>
                  </a:cubicBezTo>
                  <a:cubicBezTo>
                    <a:pt x="2021" y="1048"/>
                    <a:pt x="2529" y="1071"/>
                    <a:pt x="3036" y="1135"/>
                  </a:cubicBezTo>
                  <a:cubicBezTo>
                    <a:pt x="5271" y="1368"/>
                    <a:pt x="7506" y="1802"/>
                    <a:pt x="9708" y="2335"/>
                  </a:cubicBezTo>
                  <a:cubicBezTo>
                    <a:pt x="10175" y="2102"/>
                    <a:pt x="10141" y="1802"/>
                    <a:pt x="9908" y="1435"/>
                  </a:cubicBezTo>
                  <a:cubicBezTo>
                    <a:pt x="7306" y="568"/>
                    <a:pt x="4604" y="201"/>
                    <a:pt x="1902" y="67"/>
                  </a:cubicBezTo>
                  <a:close/>
                </a:path>
              </a:pathLst>
            </a:custGeom>
            <a:solidFill>
              <a:srgbClr val="986E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45"/>
            <p:cNvSpPr/>
            <p:nvPr/>
          </p:nvSpPr>
          <p:spPr>
            <a:xfrm>
              <a:off x="6568850" y="3883300"/>
              <a:ext cx="1288450" cy="137775"/>
            </a:xfrm>
            <a:custGeom>
              <a:avLst/>
              <a:gdLst/>
              <a:ahLst/>
              <a:cxnLst/>
              <a:rect l="l" t="t" r="r" b="b"/>
              <a:pathLst>
                <a:path w="51538" h="5511" extrusionOk="0">
                  <a:moveTo>
                    <a:pt x="18760" y="0"/>
                  </a:moveTo>
                  <a:cubicBezTo>
                    <a:pt x="13883" y="0"/>
                    <a:pt x="9161" y="929"/>
                    <a:pt x="4570" y="2647"/>
                  </a:cubicBezTo>
                  <a:cubicBezTo>
                    <a:pt x="3003" y="3214"/>
                    <a:pt x="1435" y="3881"/>
                    <a:pt x="1" y="4815"/>
                  </a:cubicBezTo>
                  <a:cubicBezTo>
                    <a:pt x="1535" y="4281"/>
                    <a:pt x="3003" y="3681"/>
                    <a:pt x="4537" y="3180"/>
                  </a:cubicBezTo>
                  <a:cubicBezTo>
                    <a:pt x="8573" y="1813"/>
                    <a:pt x="12676" y="912"/>
                    <a:pt x="16979" y="745"/>
                  </a:cubicBezTo>
                  <a:cubicBezTo>
                    <a:pt x="17444" y="731"/>
                    <a:pt x="17909" y="725"/>
                    <a:pt x="18373" y="725"/>
                  </a:cubicBezTo>
                  <a:cubicBezTo>
                    <a:pt x="22366" y="725"/>
                    <a:pt x="26314" y="1218"/>
                    <a:pt x="30289" y="1846"/>
                  </a:cubicBezTo>
                  <a:cubicBezTo>
                    <a:pt x="36226" y="2780"/>
                    <a:pt x="42164" y="3948"/>
                    <a:pt x="48102" y="5015"/>
                  </a:cubicBezTo>
                  <a:cubicBezTo>
                    <a:pt x="49069" y="5214"/>
                    <a:pt x="50012" y="5510"/>
                    <a:pt x="51014" y="5510"/>
                  </a:cubicBezTo>
                  <a:cubicBezTo>
                    <a:pt x="51186" y="5510"/>
                    <a:pt x="51361" y="5502"/>
                    <a:pt x="51537" y="5482"/>
                  </a:cubicBezTo>
                  <a:cubicBezTo>
                    <a:pt x="48502" y="4782"/>
                    <a:pt x="45466" y="4048"/>
                    <a:pt x="42397" y="3414"/>
                  </a:cubicBezTo>
                  <a:cubicBezTo>
                    <a:pt x="39062" y="2713"/>
                    <a:pt x="35693" y="2080"/>
                    <a:pt x="32324" y="1446"/>
                  </a:cubicBezTo>
                  <a:cubicBezTo>
                    <a:pt x="28454" y="712"/>
                    <a:pt x="24551" y="245"/>
                    <a:pt x="20615" y="45"/>
                  </a:cubicBezTo>
                  <a:cubicBezTo>
                    <a:pt x="19994" y="15"/>
                    <a:pt x="19376" y="0"/>
                    <a:pt x="18760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45"/>
            <p:cNvSpPr/>
            <p:nvPr/>
          </p:nvSpPr>
          <p:spPr>
            <a:xfrm>
              <a:off x="6568025" y="3982950"/>
              <a:ext cx="803925" cy="105800"/>
            </a:xfrm>
            <a:custGeom>
              <a:avLst/>
              <a:gdLst/>
              <a:ahLst/>
              <a:cxnLst/>
              <a:rect l="l" t="t" r="r" b="b"/>
              <a:pathLst>
                <a:path w="32157" h="4232" extrusionOk="0">
                  <a:moveTo>
                    <a:pt x="18432" y="0"/>
                  </a:moveTo>
                  <a:cubicBezTo>
                    <a:pt x="12165" y="0"/>
                    <a:pt x="6004" y="1171"/>
                    <a:pt x="0" y="4231"/>
                  </a:cubicBezTo>
                  <a:cubicBezTo>
                    <a:pt x="6421" y="1536"/>
                    <a:pt x="12993" y="477"/>
                    <a:pt x="19656" y="477"/>
                  </a:cubicBezTo>
                  <a:cubicBezTo>
                    <a:pt x="23793" y="477"/>
                    <a:pt x="27965" y="885"/>
                    <a:pt x="32156" y="1563"/>
                  </a:cubicBezTo>
                  <a:cubicBezTo>
                    <a:pt x="27540" y="611"/>
                    <a:pt x="22958" y="0"/>
                    <a:pt x="18432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45"/>
            <p:cNvSpPr/>
            <p:nvPr/>
          </p:nvSpPr>
          <p:spPr>
            <a:xfrm>
              <a:off x="6658075" y="4079275"/>
              <a:ext cx="633825" cy="61175"/>
            </a:xfrm>
            <a:custGeom>
              <a:avLst/>
              <a:gdLst/>
              <a:ahLst/>
              <a:cxnLst/>
              <a:rect l="l" t="t" r="r" b="b"/>
              <a:pathLst>
                <a:path w="25353" h="2447" extrusionOk="0">
                  <a:moveTo>
                    <a:pt x="13349" y="1"/>
                  </a:moveTo>
                  <a:cubicBezTo>
                    <a:pt x="8869" y="1"/>
                    <a:pt x="4416" y="663"/>
                    <a:pt x="1" y="2446"/>
                  </a:cubicBezTo>
                  <a:cubicBezTo>
                    <a:pt x="4691" y="970"/>
                    <a:pt x="9412" y="426"/>
                    <a:pt x="14154" y="426"/>
                  </a:cubicBezTo>
                  <a:cubicBezTo>
                    <a:pt x="17876" y="426"/>
                    <a:pt x="21611" y="761"/>
                    <a:pt x="25352" y="1246"/>
                  </a:cubicBezTo>
                  <a:cubicBezTo>
                    <a:pt x="21334" y="524"/>
                    <a:pt x="17331" y="1"/>
                    <a:pt x="13349" y="1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45"/>
            <p:cNvSpPr/>
            <p:nvPr/>
          </p:nvSpPr>
          <p:spPr>
            <a:xfrm>
              <a:off x="4968550" y="3846625"/>
              <a:ext cx="867300" cy="134550"/>
            </a:xfrm>
            <a:custGeom>
              <a:avLst/>
              <a:gdLst/>
              <a:ahLst/>
              <a:cxnLst/>
              <a:rect l="l" t="t" r="r" b="b"/>
              <a:pathLst>
                <a:path w="34692" h="5382" extrusionOk="0">
                  <a:moveTo>
                    <a:pt x="34175" y="0"/>
                  </a:moveTo>
                  <a:cubicBezTo>
                    <a:pt x="34052" y="0"/>
                    <a:pt x="33924" y="11"/>
                    <a:pt x="33791" y="11"/>
                  </a:cubicBezTo>
                  <a:cubicBezTo>
                    <a:pt x="30689" y="11"/>
                    <a:pt x="27620" y="11"/>
                    <a:pt x="24518" y="344"/>
                  </a:cubicBezTo>
                  <a:cubicBezTo>
                    <a:pt x="21516" y="645"/>
                    <a:pt x="18547" y="1078"/>
                    <a:pt x="15611" y="1612"/>
                  </a:cubicBezTo>
                  <a:cubicBezTo>
                    <a:pt x="12042" y="2246"/>
                    <a:pt x="8540" y="3180"/>
                    <a:pt x="5004" y="3980"/>
                  </a:cubicBezTo>
                  <a:cubicBezTo>
                    <a:pt x="3336" y="4347"/>
                    <a:pt x="1668" y="4814"/>
                    <a:pt x="0" y="5248"/>
                  </a:cubicBezTo>
                  <a:cubicBezTo>
                    <a:pt x="134" y="5337"/>
                    <a:pt x="267" y="5381"/>
                    <a:pt x="391" y="5381"/>
                  </a:cubicBezTo>
                  <a:cubicBezTo>
                    <a:pt x="452" y="5381"/>
                    <a:pt x="512" y="5370"/>
                    <a:pt x="567" y="5348"/>
                  </a:cubicBezTo>
                  <a:cubicBezTo>
                    <a:pt x="6471" y="3947"/>
                    <a:pt x="12376" y="2679"/>
                    <a:pt x="18380" y="1812"/>
                  </a:cubicBezTo>
                  <a:cubicBezTo>
                    <a:pt x="22333" y="1227"/>
                    <a:pt x="26309" y="945"/>
                    <a:pt x="30288" y="945"/>
                  </a:cubicBezTo>
                  <a:cubicBezTo>
                    <a:pt x="31078" y="945"/>
                    <a:pt x="31867" y="956"/>
                    <a:pt x="32657" y="978"/>
                  </a:cubicBezTo>
                  <a:cubicBezTo>
                    <a:pt x="32724" y="945"/>
                    <a:pt x="32790" y="945"/>
                    <a:pt x="32824" y="945"/>
                  </a:cubicBezTo>
                  <a:cubicBezTo>
                    <a:pt x="33391" y="544"/>
                    <a:pt x="34125" y="544"/>
                    <a:pt x="34692" y="144"/>
                  </a:cubicBezTo>
                  <a:cubicBezTo>
                    <a:pt x="34531" y="24"/>
                    <a:pt x="34359" y="0"/>
                    <a:pt x="34175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45"/>
            <p:cNvSpPr/>
            <p:nvPr/>
          </p:nvSpPr>
          <p:spPr>
            <a:xfrm>
              <a:off x="5132000" y="4031975"/>
              <a:ext cx="656850" cy="60100"/>
            </a:xfrm>
            <a:custGeom>
              <a:avLst/>
              <a:gdLst/>
              <a:ahLst/>
              <a:cxnLst/>
              <a:rect l="l" t="t" r="r" b="b"/>
              <a:pathLst>
                <a:path w="26274" h="2404" extrusionOk="0">
                  <a:moveTo>
                    <a:pt x="21650" y="0"/>
                  </a:moveTo>
                  <a:cubicBezTo>
                    <a:pt x="19355" y="0"/>
                    <a:pt x="17052" y="131"/>
                    <a:pt x="14777" y="302"/>
                  </a:cubicBezTo>
                  <a:cubicBezTo>
                    <a:pt x="11775" y="502"/>
                    <a:pt x="8806" y="869"/>
                    <a:pt x="5838" y="1336"/>
                  </a:cubicBezTo>
                  <a:cubicBezTo>
                    <a:pt x="3903" y="1670"/>
                    <a:pt x="1935" y="1870"/>
                    <a:pt x="0" y="2404"/>
                  </a:cubicBezTo>
                  <a:cubicBezTo>
                    <a:pt x="6878" y="1534"/>
                    <a:pt x="13756" y="581"/>
                    <a:pt x="20700" y="581"/>
                  </a:cubicBezTo>
                  <a:cubicBezTo>
                    <a:pt x="22546" y="581"/>
                    <a:pt x="24396" y="649"/>
                    <a:pt x="26252" y="803"/>
                  </a:cubicBezTo>
                  <a:cubicBezTo>
                    <a:pt x="26273" y="212"/>
                    <a:pt x="26161" y="115"/>
                    <a:pt x="25941" y="115"/>
                  </a:cubicBezTo>
                  <a:cubicBezTo>
                    <a:pt x="25833" y="115"/>
                    <a:pt x="25699" y="138"/>
                    <a:pt x="25542" y="138"/>
                  </a:cubicBezTo>
                  <a:cubicBezTo>
                    <a:pt x="25513" y="138"/>
                    <a:pt x="25483" y="137"/>
                    <a:pt x="25452" y="135"/>
                  </a:cubicBezTo>
                  <a:cubicBezTo>
                    <a:pt x="24191" y="40"/>
                    <a:pt x="22921" y="0"/>
                    <a:pt x="21650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45"/>
            <p:cNvSpPr/>
            <p:nvPr/>
          </p:nvSpPr>
          <p:spPr>
            <a:xfrm>
              <a:off x="5222050" y="4120775"/>
              <a:ext cx="567100" cy="37175"/>
            </a:xfrm>
            <a:custGeom>
              <a:avLst/>
              <a:gdLst/>
              <a:ahLst/>
              <a:cxnLst/>
              <a:rect l="l" t="t" r="r" b="b"/>
              <a:pathLst>
                <a:path w="22684" h="1487" extrusionOk="0">
                  <a:moveTo>
                    <a:pt x="18213" y="0"/>
                  </a:moveTo>
                  <a:cubicBezTo>
                    <a:pt x="12110" y="0"/>
                    <a:pt x="6034" y="334"/>
                    <a:pt x="1" y="1487"/>
                  </a:cubicBezTo>
                  <a:cubicBezTo>
                    <a:pt x="5667" y="860"/>
                    <a:pt x="11333" y="497"/>
                    <a:pt x="17028" y="497"/>
                  </a:cubicBezTo>
                  <a:cubicBezTo>
                    <a:pt x="18910" y="497"/>
                    <a:pt x="20795" y="537"/>
                    <a:pt x="22684" y="620"/>
                  </a:cubicBezTo>
                  <a:cubicBezTo>
                    <a:pt x="22684" y="420"/>
                    <a:pt x="22684" y="253"/>
                    <a:pt x="22684" y="53"/>
                  </a:cubicBezTo>
                  <a:cubicBezTo>
                    <a:pt x="21192" y="20"/>
                    <a:pt x="19701" y="0"/>
                    <a:pt x="18213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45"/>
            <p:cNvSpPr/>
            <p:nvPr/>
          </p:nvSpPr>
          <p:spPr>
            <a:xfrm>
              <a:off x="5318800" y="3954400"/>
              <a:ext cx="466175" cy="41775"/>
            </a:xfrm>
            <a:custGeom>
              <a:avLst/>
              <a:gdLst/>
              <a:ahLst/>
              <a:cxnLst/>
              <a:rect l="l" t="t" r="r" b="b"/>
              <a:pathLst>
                <a:path w="18647" h="1671" extrusionOk="0">
                  <a:moveTo>
                    <a:pt x="17861" y="0"/>
                  </a:moveTo>
                  <a:cubicBezTo>
                    <a:pt x="17756" y="0"/>
                    <a:pt x="17651" y="3"/>
                    <a:pt x="17546" y="3"/>
                  </a:cubicBezTo>
                  <a:cubicBezTo>
                    <a:pt x="17373" y="1"/>
                    <a:pt x="17201" y="1"/>
                    <a:pt x="17028" y="1"/>
                  </a:cubicBezTo>
                  <a:cubicBezTo>
                    <a:pt x="13468" y="1"/>
                    <a:pt x="9938" y="323"/>
                    <a:pt x="6438" y="737"/>
                  </a:cubicBezTo>
                  <a:cubicBezTo>
                    <a:pt x="4270" y="1004"/>
                    <a:pt x="2135" y="1370"/>
                    <a:pt x="0" y="1671"/>
                  </a:cubicBezTo>
                  <a:cubicBezTo>
                    <a:pt x="4939" y="1193"/>
                    <a:pt x="9856" y="567"/>
                    <a:pt x="14820" y="567"/>
                  </a:cubicBezTo>
                  <a:cubicBezTo>
                    <a:pt x="16092" y="567"/>
                    <a:pt x="17367" y="608"/>
                    <a:pt x="18647" y="703"/>
                  </a:cubicBezTo>
                  <a:cubicBezTo>
                    <a:pt x="18647" y="503"/>
                    <a:pt x="18647" y="303"/>
                    <a:pt x="18647" y="136"/>
                  </a:cubicBezTo>
                  <a:cubicBezTo>
                    <a:pt x="18385" y="17"/>
                    <a:pt x="18123" y="0"/>
                    <a:pt x="17861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45"/>
            <p:cNvSpPr/>
            <p:nvPr/>
          </p:nvSpPr>
          <p:spPr>
            <a:xfrm>
              <a:off x="6031800" y="3884400"/>
              <a:ext cx="217675" cy="149300"/>
            </a:xfrm>
            <a:custGeom>
              <a:avLst/>
              <a:gdLst/>
              <a:ahLst/>
              <a:cxnLst/>
              <a:rect l="l" t="t" r="r" b="b"/>
              <a:pathLst>
                <a:path w="8707" h="5972" extrusionOk="0">
                  <a:moveTo>
                    <a:pt x="201" y="1"/>
                  </a:moveTo>
                  <a:lnTo>
                    <a:pt x="201" y="1"/>
                  </a:lnTo>
                  <a:cubicBezTo>
                    <a:pt x="234" y="301"/>
                    <a:pt x="201" y="635"/>
                    <a:pt x="1" y="901"/>
                  </a:cubicBezTo>
                  <a:cubicBezTo>
                    <a:pt x="34" y="968"/>
                    <a:pt x="34" y="1035"/>
                    <a:pt x="34" y="1102"/>
                  </a:cubicBezTo>
                  <a:cubicBezTo>
                    <a:pt x="3403" y="1902"/>
                    <a:pt x="6172" y="3737"/>
                    <a:pt x="8707" y="5972"/>
                  </a:cubicBezTo>
                  <a:cubicBezTo>
                    <a:pt x="6605" y="2936"/>
                    <a:pt x="3636" y="1168"/>
                    <a:pt x="201" y="1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45"/>
            <p:cNvSpPr/>
            <p:nvPr/>
          </p:nvSpPr>
          <p:spPr>
            <a:xfrm>
              <a:off x="5845000" y="4127100"/>
              <a:ext cx="140125" cy="31700"/>
            </a:xfrm>
            <a:custGeom>
              <a:avLst/>
              <a:gdLst/>
              <a:ahLst/>
              <a:cxnLst/>
              <a:rect l="l" t="t" r="r" b="b"/>
              <a:pathLst>
                <a:path w="5605" h="1268" extrusionOk="0">
                  <a:moveTo>
                    <a:pt x="1613" y="0"/>
                  </a:moveTo>
                  <a:cubicBezTo>
                    <a:pt x="1267" y="0"/>
                    <a:pt x="918" y="38"/>
                    <a:pt x="568" y="133"/>
                  </a:cubicBezTo>
                  <a:cubicBezTo>
                    <a:pt x="301" y="167"/>
                    <a:pt x="101" y="300"/>
                    <a:pt x="1" y="533"/>
                  </a:cubicBezTo>
                  <a:cubicBezTo>
                    <a:pt x="1869" y="767"/>
                    <a:pt x="3737" y="1034"/>
                    <a:pt x="5605" y="1267"/>
                  </a:cubicBezTo>
                  <a:cubicBezTo>
                    <a:pt x="5304" y="1034"/>
                    <a:pt x="5004" y="800"/>
                    <a:pt x="4704" y="533"/>
                  </a:cubicBezTo>
                  <a:cubicBezTo>
                    <a:pt x="4659" y="556"/>
                    <a:pt x="4617" y="565"/>
                    <a:pt x="4577" y="565"/>
                  </a:cubicBezTo>
                  <a:cubicBezTo>
                    <a:pt x="4442" y="565"/>
                    <a:pt x="4333" y="459"/>
                    <a:pt x="4204" y="433"/>
                  </a:cubicBezTo>
                  <a:cubicBezTo>
                    <a:pt x="3344" y="242"/>
                    <a:pt x="2485" y="0"/>
                    <a:pt x="1613" y="0"/>
                  </a:cubicBezTo>
                  <a:close/>
                </a:path>
              </a:pathLst>
            </a:custGeom>
            <a:solidFill>
              <a:srgbClr val="95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45"/>
            <p:cNvSpPr/>
            <p:nvPr/>
          </p:nvSpPr>
          <p:spPr>
            <a:xfrm>
              <a:off x="5542275" y="2440275"/>
              <a:ext cx="2090700" cy="1606775"/>
            </a:xfrm>
            <a:custGeom>
              <a:avLst/>
              <a:gdLst/>
              <a:ahLst/>
              <a:cxnLst/>
              <a:rect l="l" t="t" r="r" b="b"/>
              <a:pathLst>
                <a:path w="83628" h="64271" extrusionOk="0">
                  <a:moveTo>
                    <a:pt x="17063" y="0"/>
                  </a:moveTo>
                  <a:cubicBezTo>
                    <a:pt x="16874" y="0"/>
                    <a:pt x="16663" y="70"/>
                    <a:pt x="16413" y="225"/>
                  </a:cubicBezTo>
                  <a:cubicBezTo>
                    <a:pt x="13344" y="2193"/>
                    <a:pt x="10242" y="4127"/>
                    <a:pt x="7139" y="6062"/>
                  </a:cubicBezTo>
                  <a:cubicBezTo>
                    <a:pt x="4771" y="7530"/>
                    <a:pt x="2369" y="9031"/>
                    <a:pt x="1" y="10499"/>
                  </a:cubicBezTo>
                  <a:cubicBezTo>
                    <a:pt x="1602" y="12000"/>
                    <a:pt x="3237" y="13501"/>
                    <a:pt x="4804" y="15035"/>
                  </a:cubicBezTo>
                  <a:cubicBezTo>
                    <a:pt x="7073" y="17237"/>
                    <a:pt x="9341" y="19472"/>
                    <a:pt x="11476" y="21807"/>
                  </a:cubicBezTo>
                  <a:cubicBezTo>
                    <a:pt x="13110" y="23608"/>
                    <a:pt x="14778" y="25376"/>
                    <a:pt x="16379" y="27177"/>
                  </a:cubicBezTo>
                  <a:cubicBezTo>
                    <a:pt x="19815" y="31113"/>
                    <a:pt x="23084" y="35183"/>
                    <a:pt x="26086" y="39486"/>
                  </a:cubicBezTo>
                  <a:cubicBezTo>
                    <a:pt x="28254" y="42588"/>
                    <a:pt x="30389" y="45724"/>
                    <a:pt x="31957" y="49193"/>
                  </a:cubicBezTo>
                  <a:cubicBezTo>
                    <a:pt x="33191" y="51895"/>
                    <a:pt x="33992" y="54664"/>
                    <a:pt x="34325" y="57599"/>
                  </a:cubicBezTo>
                  <a:cubicBezTo>
                    <a:pt x="34325" y="57833"/>
                    <a:pt x="34225" y="58199"/>
                    <a:pt x="34559" y="58266"/>
                  </a:cubicBezTo>
                  <a:lnTo>
                    <a:pt x="34559" y="64270"/>
                  </a:lnTo>
                  <a:cubicBezTo>
                    <a:pt x="36293" y="61869"/>
                    <a:pt x="37928" y="59634"/>
                    <a:pt x="39562" y="57366"/>
                  </a:cubicBezTo>
                  <a:cubicBezTo>
                    <a:pt x="39578" y="57367"/>
                    <a:pt x="39594" y="57367"/>
                    <a:pt x="39609" y="57367"/>
                  </a:cubicBezTo>
                  <a:cubicBezTo>
                    <a:pt x="39976" y="57367"/>
                    <a:pt x="40137" y="56988"/>
                    <a:pt x="40330" y="56732"/>
                  </a:cubicBezTo>
                  <a:cubicBezTo>
                    <a:pt x="43232" y="52896"/>
                    <a:pt x="46334" y="49226"/>
                    <a:pt x="49603" y="45690"/>
                  </a:cubicBezTo>
                  <a:cubicBezTo>
                    <a:pt x="53439" y="41521"/>
                    <a:pt x="57642" y="37751"/>
                    <a:pt x="62345" y="34583"/>
                  </a:cubicBezTo>
                  <a:lnTo>
                    <a:pt x="62345" y="34616"/>
                  </a:lnTo>
                  <a:cubicBezTo>
                    <a:pt x="63046" y="34082"/>
                    <a:pt x="63846" y="33715"/>
                    <a:pt x="64547" y="33215"/>
                  </a:cubicBezTo>
                  <a:cubicBezTo>
                    <a:pt x="69417" y="30046"/>
                    <a:pt x="74554" y="27377"/>
                    <a:pt x="79858" y="24976"/>
                  </a:cubicBezTo>
                  <a:cubicBezTo>
                    <a:pt x="79958" y="24942"/>
                    <a:pt x="80225" y="24809"/>
                    <a:pt x="80558" y="24642"/>
                  </a:cubicBezTo>
                  <a:cubicBezTo>
                    <a:pt x="81793" y="24008"/>
                    <a:pt x="82827" y="23541"/>
                    <a:pt x="83627" y="23208"/>
                  </a:cubicBezTo>
                  <a:lnTo>
                    <a:pt x="83627" y="23208"/>
                  </a:lnTo>
                  <a:cubicBezTo>
                    <a:pt x="82460" y="23541"/>
                    <a:pt x="80592" y="24142"/>
                    <a:pt x="78323" y="24842"/>
                  </a:cubicBezTo>
                  <a:cubicBezTo>
                    <a:pt x="76422" y="25409"/>
                    <a:pt x="73487" y="26310"/>
                    <a:pt x="69984" y="27544"/>
                  </a:cubicBezTo>
                  <a:cubicBezTo>
                    <a:pt x="58209" y="31781"/>
                    <a:pt x="49770" y="34883"/>
                    <a:pt x="42698" y="42121"/>
                  </a:cubicBezTo>
                  <a:cubicBezTo>
                    <a:pt x="40997" y="43889"/>
                    <a:pt x="38562" y="46725"/>
                    <a:pt x="36293" y="50794"/>
                  </a:cubicBezTo>
                  <a:cubicBezTo>
                    <a:pt x="36027" y="43255"/>
                    <a:pt x="35059" y="37118"/>
                    <a:pt x="34159" y="32781"/>
                  </a:cubicBezTo>
                  <a:cubicBezTo>
                    <a:pt x="33391" y="29012"/>
                    <a:pt x="32791" y="26177"/>
                    <a:pt x="31390" y="22407"/>
                  </a:cubicBezTo>
                  <a:cubicBezTo>
                    <a:pt x="29422" y="17137"/>
                    <a:pt x="26653" y="12300"/>
                    <a:pt x="23351" y="7730"/>
                  </a:cubicBezTo>
                  <a:cubicBezTo>
                    <a:pt x="21616" y="5328"/>
                    <a:pt x="19782" y="2927"/>
                    <a:pt x="17947" y="592"/>
                  </a:cubicBezTo>
                  <a:cubicBezTo>
                    <a:pt x="17668" y="227"/>
                    <a:pt x="17403" y="0"/>
                    <a:pt x="170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45"/>
            <p:cNvSpPr/>
            <p:nvPr/>
          </p:nvSpPr>
          <p:spPr>
            <a:xfrm>
              <a:off x="4916850" y="3048800"/>
              <a:ext cx="1384325" cy="812575"/>
            </a:xfrm>
            <a:custGeom>
              <a:avLst/>
              <a:gdLst/>
              <a:ahLst/>
              <a:cxnLst/>
              <a:rect l="l" t="t" r="r" b="b"/>
              <a:pathLst>
                <a:path w="55373" h="32503" extrusionOk="0">
                  <a:moveTo>
                    <a:pt x="21649" y="1"/>
                  </a:moveTo>
                  <a:cubicBezTo>
                    <a:pt x="21549" y="134"/>
                    <a:pt x="21482" y="268"/>
                    <a:pt x="21349" y="368"/>
                  </a:cubicBezTo>
                  <a:cubicBezTo>
                    <a:pt x="19914" y="1335"/>
                    <a:pt x="18547" y="2369"/>
                    <a:pt x="17179" y="3370"/>
                  </a:cubicBezTo>
                  <a:cubicBezTo>
                    <a:pt x="14077" y="5672"/>
                    <a:pt x="11275" y="8273"/>
                    <a:pt x="8439" y="10909"/>
                  </a:cubicBezTo>
                  <a:cubicBezTo>
                    <a:pt x="5637" y="13511"/>
                    <a:pt x="3002" y="16346"/>
                    <a:pt x="367" y="19148"/>
                  </a:cubicBezTo>
                  <a:cubicBezTo>
                    <a:pt x="200" y="19315"/>
                    <a:pt x="0" y="19481"/>
                    <a:pt x="0" y="19782"/>
                  </a:cubicBezTo>
                  <a:cubicBezTo>
                    <a:pt x="176" y="20016"/>
                    <a:pt x="428" y="20121"/>
                    <a:pt x="712" y="20121"/>
                  </a:cubicBezTo>
                  <a:cubicBezTo>
                    <a:pt x="752" y="20121"/>
                    <a:pt x="793" y="20119"/>
                    <a:pt x="834" y="20115"/>
                  </a:cubicBezTo>
                  <a:cubicBezTo>
                    <a:pt x="893" y="20113"/>
                    <a:pt x="953" y="20112"/>
                    <a:pt x="1012" y="20112"/>
                  </a:cubicBezTo>
                  <a:cubicBezTo>
                    <a:pt x="1849" y="20112"/>
                    <a:pt x="2661" y="20320"/>
                    <a:pt x="3503" y="20382"/>
                  </a:cubicBezTo>
                  <a:cubicBezTo>
                    <a:pt x="7105" y="20649"/>
                    <a:pt x="10674" y="20983"/>
                    <a:pt x="14244" y="21316"/>
                  </a:cubicBezTo>
                  <a:cubicBezTo>
                    <a:pt x="18280" y="21683"/>
                    <a:pt x="22283" y="22083"/>
                    <a:pt x="26285" y="22617"/>
                  </a:cubicBezTo>
                  <a:cubicBezTo>
                    <a:pt x="31623" y="23284"/>
                    <a:pt x="36960" y="24185"/>
                    <a:pt x="42163" y="25619"/>
                  </a:cubicBezTo>
                  <a:cubicBezTo>
                    <a:pt x="45766" y="26620"/>
                    <a:pt x="49269" y="27888"/>
                    <a:pt x="52271" y="30223"/>
                  </a:cubicBezTo>
                  <a:cubicBezTo>
                    <a:pt x="52971" y="30790"/>
                    <a:pt x="53572" y="31457"/>
                    <a:pt x="54239" y="32091"/>
                  </a:cubicBezTo>
                  <a:cubicBezTo>
                    <a:pt x="54401" y="32253"/>
                    <a:pt x="54629" y="32503"/>
                    <a:pt x="54852" y="32503"/>
                  </a:cubicBezTo>
                  <a:cubicBezTo>
                    <a:pt x="54904" y="32503"/>
                    <a:pt x="54955" y="32489"/>
                    <a:pt x="55006" y="32457"/>
                  </a:cubicBezTo>
                  <a:cubicBezTo>
                    <a:pt x="55373" y="32191"/>
                    <a:pt x="55106" y="31824"/>
                    <a:pt x="54973" y="31523"/>
                  </a:cubicBezTo>
                  <a:cubicBezTo>
                    <a:pt x="54706" y="30990"/>
                    <a:pt x="54406" y="30456"/>
                    <a:pt x="54039" y="30022"/>
                  </a:cubicBezTo>
                  <a:cubicBezTo>
                    <a:pt x="53905" y="29889"/>
                    <a:pt x="53772" y="29756"/>
                    <a:pt x="53638" y="29655"/>
                  </a:cubicBezTo>
                  <a:cubicBezTo>
                    <a:pt x="53605" y="29522"/>
                    <a:pt x="53538" y="29422"/>
                    <a:pt x="53505" y="29355"/>
                  </a:cubicBezTo>
                  <a:cubicBezTo>
                    <a:pt x="51036" y="25319"/>
                    <a:pt x="48134" y="21616"/>
                    <a:pt x="44899" y="18181"/>
                  </a:cubicBezTo>
                  <a:cubicBezTo>
                    <a:pt x="42731" y="15846"/>
                    <a:pt x="40462" y="13611"/>
                    <a:pt x="38027" y="11576"/>
                  </a:cubicBezTo>
                  <a:cubicBezTo>
                    <a:pt x="34558" y="8674"/>
                    <a:pt x="30955" y="6005"/>
                    <a:pt x="27253" y="3437"/>
                  </a:cubicBezTo>
                  <a:cubicBezTo>
                    <a:pt x="26252" y="2770"/>
                    <a:pt x="25251" y="2069"/>
                    <a:pt x="24251" y="1402"/>
                  </a:cubicBezTo>
                  <a:cubicBezTo>
                    <a:pt x="24251" y="1469"/>
                    <a:pt x="24251" y="1535"/>
                    <a:pt x="24217" y="1602"/>
                  </a:cubicBezTo>
                  <a:cubicBezTo>
                    <a:pt x="23517" y="835"/>
                    <a:pt x="22716" y="201"/>
                    <a:pt x="21649" y="1"/>
                  </a:cubicBezTo>
                  <a:close/>
                </a:path>
              </a:pathLst>
            </a:custGeom>
            <a:solidFill>
              <a:srgbClr val="F7F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45"/>
            <p:cNvSpPr/>
            <p:nvPr/>
          </p:nvSpPr>
          <p:spPr>
            <a:xfrm>
              <a:off x="4636650" y="3556550"/>
              <a:ext cx="1722075" cy="527425"/>
            </a:xfrm>
            <a:custGeom>
              <a:avLst/>
              <a:gdLst/>
              <a:ahLst/>
              <a:cxnLst/>
              <a:rect l="l" t="t" r="r" b="b"/>
              <a:pathLst>
                <a:path w="68883" h="21097" extrusionOk="0">
                  <a:moveTo>
                    <a:pt x="14942" y="1"/>
                  </a:moveTo>
                  <a:cubicBezTo>
                    <a:pt x="14743" y="1"/>
                    <a:pt x="14552" y="46"/>
                    <a:pt x="14377" y="206"/>
                  </a:cubicBezTo>
                  <a:cubicBezTo>
                    <a:pt x="14377" y="406"/>
                    <a:pt x="14277" y="572"/>
                    <a:pt x="14143" y="706"/>
                  </a:cubicBezTo>
                  <a:cubicBezTo>
                    <a:pt x="11542" y="3341"/>
                    <a:pt x="9140" y="6143"/>
                    <a:pt x="6671" y="8912"/>
                  </a:cubicBezTo>
                  <a:cubicBezTo>
                    <a:pt x="4437" y="11447"/>
                    <a:pt x="2135" y="13949"/>
                    <a:pt x="0" y="16617"/>
                  </a:cubicBezTo>
                  <a:cubicBezTo>
                    <a:pt x="3536" y="16217"/>
                    <a:pt x="7038" y="15550"/>
                    <a:pt x="10541" y="14883"/>
                  </a:cubicBezTo>
                  <a:cubicBezTo>
                    <a:pt x="16612" y="13682"/>
                    <a:pt x="22650" y="12314"/>
                    <a:pt x="28687" y="11080"/>
                  </a:cubicBezTo>
                  <a:cubicBezTo>
                    <a:pt x="32857" y="10246"/>
                    <a:pt x="37060" y="9646"/>
                    <a:pt x="41296" y="9379"/>
                  </a:cubicBezTo>
                  <a:cubicBezTo>
                    <a:pt x="42267" y="9325"/>
                    <a:pt x="43240" y="9298"/>
                    <a:pt x="44214" y="9298"/>
                  </a:cubicBezTo>
                  <a:cubicBezTo>
                    <a:pt x="46856" y="9298"/>
                    <a:pt x="49505" y="9498"/>
                    <a:pt x="52137" y="9913"/>
                  </a:cubicBezTo>
                  <a:cubicBezTo>
                    <a:pt x="55740" y="10480"/>
                    <a:pt x="59142" y="11580"/>
                    <a:pt x="62078" y="13782"/>
                  </a:cubicBezTo>
                  <a:cubicBezTo>
                    <a:pt x="64579" y="15650"/>
                    <a:pt x="66581" y="17852"/>
                    <a:pt x="67715" y="20787"/>
                  </a:cubicBezTo>
                  <a:cubicBezTo>
                    <a:pt x="67814" y="21023"/>
                    <a:pt x="67970" y="21097"/>
                    <a:pt x="68144" y="21097"/>
                  </a:cubicBezTo>
                  <a:cubicBezTo>
                    <a:pt x="68264" y="21097"/>
                    <a:pt x="68393" y="21061"/>
                    <a:pt x="68516" y="21020"/>
                  </a:cubicBezTo>
                  <a:cubicBezTo>
                    <a:pt x="68849" y="20820"/>
                    <a:pt x="68883" y="20487"/>
                    <a:pt x="68849" y="20120"/>
                  </a:cubicBezTo>
                  <a:cubicBezTo>
                    <a:pt x="68749" y="19453"/>
                    <a:pt x="68682" y="18752"/>
                    <a:pt x="68349" y="18118"/>
                  </a:cubicBezTo>
                  <a:cubicBezTo>
                    <a:pt x="68215" y="17918"/>
                    <a:pt x="68115" y="17718"/>
                    <a:pt x="68015" y="17518"/>
                  </a:cubicBezTo>
                  <a:cubicBezTo>
                    <a:pt x="67348" y="14382"/>
                    <a:pt x="65513" y="11947"/>
                    <a:pt x="63078" y="9913"/>
                  </a:cubicBezTo>
                  <a:cubicBezTo>
                    <a:pt x="60977" y="8178"/>
                    <a:pt x="58408" y="7144"/>
                    <a:pt x="55840" y="6243"/>
                  </a:cubicBezTo>
                  <a:cubicBezTo>
                    <a:pt x="50503" y="4409"/>
                    <a:pt x="44999" y="3408"/>
                    <a:pt x="39462" y="2641"/>
                  </a:cubicBezTo>
                  <a:cubicBezTo>
                    <a:pt x="36559" y="2240"/>
                    <a:pt x="33624" y="1873"/>
                    <a:pt x="30689" y="1640"/>
                  </a:cubicBezTo>
                  <a:cubicBezTo>
                    <a:pt x="27686" y="1406"/>
                    <a:pt x="24684" y="1073"/>
                    <a:pt x="21649" y="773"/>
                  </a:cubicBezTo>
                  <a:cubicBezTo>
                    <a:pt x="20664" y="744"/>
                    <a:pt x="19679" y="550"/>
                    <a:pt x="18674" y="550"/>
                  </a:cubicBezTo>
                  <a:cubicBezTo>
                    <a:pt x="18488" y="550"/>
                    <a:pt x="18301" y="557"/>
                    <a:pt x="18113" y="572"/>
                  </a:cubicBezTo>
                  <a:cubicBezTo>
                    <a:pt x="18113" y="572"/>
                    <a:pt x="18113" y="572"/>
                    <a:pt x="18113" y="606"/>
                  </a:cubicBezTo>
                  <a:cubicBezTo>
                    <a:pt x="18080" y="572"/>
                    <a:pt x="18080" y="506"/>
                    <a:pt x="18046" y="472"/>
                  </a:cubicBezTo>
                  <a:cubicBezTo>
                    <a:pt x="17246" y="172"/>
                    <a:pt x="16412" y="206"/>
                    <a:pt x="15611" y="72"/>
                  </a:cubicBezTo>
                  <a:cubicBezTo>
                    <a:pt x="15385" y="55"/>
                    <a:pt x="15159" y="1"/>
                    <a:pt x="14942" y="1"/>
                  </a:cubicBezTo>
                  <a:close/>
                </a:path>
              </a:pathLst>
            </a:custGeom>
            <a:solidFill>
              <a:srgbClr val="F7F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45"/>
            <p:cNvSpPr/>
            <p:nvPr/>
          </p:nvSpPr>
          <p:spPr>
            <a:xfrm>
              <a:off x="5317950" y="2758600"/>
              <a:ext cx="1082475" cy="1322650"/>
            </a:xfrm>
            <a:custGeom>
              <a:avLst/>
              <a:gdLst/>
              <a:ahLst/>
              <a:cxnLst/>
              <a:rect l="l" t="t" r="r" b="b"/>
              <a:pathLst>
                <a:path w="43299" h="52906" extrusionOk="0">
                  <a:moveTo>
                    <a:pt x="11109" y="1"/>
                  </a:moveTo>
                  <a:cubicBezTo>
                    <a:pt x="11109" y="1"/>
                    <a:pt x="11042" y="34"/>
                    <a:pt x="11009" y="34"/>
                  </a:cubicBezTo>
                  <a:cubicBezTo>
                    <a:pt x="10909" y="267"/>
                    <a:pt x="10742" y="434"/>
                    <a:pt x="10508" y="534"/>
                  </a:cubicBezTo>
                  <a:cubicBezTo>
                    <a:pt x="6806" y="2536"/>
                    <a:pt x="3403" y="5004"/>
                    <a:pt x="1" y="7473"/>
                  </a:cubicBezTo>
                  <a:cubicBezTo>
                    <a:pt x="268" y="7873"/>
                    <a:pt x="701" y="8106"/>
                    <a:pt x="1102" y="8340"/>
                  </a:cubicBezTo>
                  <a:cubicBezTo>
                    <a:pt x="7506" y="12409"/>
                    <a:pt x="13877" y="16579"/>
                    <a:pt x="19948" y="21216"/>
                  </a:cubicBezTo>
                  <a:cubicBezTo>
                    <a:pt x="23885" y="24251"/>
                    <a:pt x="27487" y="27654"/>
                    <a:pt x="30756" y="31423"/>
                  </a:cubicBezTo>
                  <a:cubicBezTo>
                    <a:pt x="34025" y="35192"/>
                    <a:pt x="36961" y="39162"/>
                    <a:pt x="39329" y="43565"/>
                  </a:cubicBezTo>
                  <a:cubicBezTo>
                    <a:pt x="40763" y="46267"/>
                    <a:pt x="42031" y="49036"/>
                    <a:pt x="42164" y="52171"/>
                  </a:cubicBezTo>
                  <a:cubicBezTo>
                    <a:pt x="42164" y="52471"/>
                    <a:pt x="42131" y="52905"/>
                    <a:pt x="42665" y="52905"/>
                  </a:cubicBezTo>
                  <a:cubicBezTo>
                    <a:pt x="42998" y="52705"/>
                    <a:pt x="42998" y="52338"/>
                    <a:pt x="43065" y="52038"/>
                  </a:cubicBezTo>
                  <a:cubicBezTo>
                    <a:pt x="43298" y="50737"/>
                    <a:pt x="43232" y="49469"/>
                    <a:pt x="43165" y="48168"/>
                  </a:cubicBezTo>
                  <a:cubicBezTo>
                    <a:pt x="43098" y="47902"/>
                    <a:pt x="42998" y="47635"/>
                    <a:pt x="42931" y="47368"/>
                  </a:cubicBezTo>
                  <a:cubicBezTo>
                    <a:pt x="42998" y="43832"/>
                    <a:pt x="42264" y="40396"/>
                    <a:pt x="40863" y="37127"/>
                  </a:cubicBezTo>
                  <a:cubicBezTo>
                    <a:pt x="38795" y="32257"/>
                    <a:pt x="35626" y="28087"/>
                    <a:pt x="32491" y="23851"/>
                  </a:cubicBezTo>
                  <a:cubicBezTo>
                    <a:pt x="29956" y="20415"/>
                    <a:pt x="27287" y="17079"/>
                    <a:pt x="24485" y="13877"/>
                  </a:cubicBezTo>
                  <a:cubicBezTo>
                    <a:pt x="22017" y="11042"/>
                    <a:pt x="19515" y="8240"/>
                    <a:pt x="16813" y="5638"/>
                  </a:cubicBezTo>
                  <a:cubicBezTo>
                    <a:pt x="15879" y="4637"/>
                    <a:pt x="14945" y="3603"/>
                    <a:pt x="13877" y="2736"/>
                  </a:cubicBezTo>
                  <a:cubicBezTo>
                    <a:pt x="13911" y="2703"/>
                    <a:pt x="13911" y="2669"/>
                    <a:pt x="13911" y="2636"/>
                  </a:cubicBezTo>
                  <a:cubicBezTo>
                    <a:pt x="13244" y="1502"/>
                    <a:pt x="12176" y="734"/>
                    <a:pt x="11109" y="1"/>
                  </a:cubicBezTo>
                  <a:close/>
                </a:path>
              </a:pathLst>
            </a:custGeom>
            <a:solidFill>
              <a:srgbClr val="F7F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45"/>
            <p:cNvSpPr/>
            <p:nvPr/>
          </p:nvSpPr>
          <p:spPr>
            <a:xfrm>
              <a:off x="6401225" y="3495475"/>
              <a:ext cx="1623700" cy="595800"/>
            </a:xfrm>
            <a:custGeom>
              <a:avLst/>
              <a:gdLst/>
              <a:ahLst/>
              <a:cxnLst/>
              <a:rect l="l" t="t" r="r" b="b"/>
              <a:pathLst>
                <a:path w="64948" h="23832" extrusionOk="0">
                  <a:moveTo>
                    <a:pt x="31296" y="1"/>
                  </a:moveTo>
                  <a:cubicBezTo>
                    <a:pt x="29430" y="1"/>
                    <a:pt x="27569" y="92"/>
                    <a:pt x="25719" y="414"/>
                  </a:cubicBezTo>
                  <a:cubicBezTo>
                    <a:pt x="22417" y="947"/>
                    <a:pt x="19281" y="1848"/>
                    <a:pt x="16312" y="3416"/>
                  </a:cubicBezTo>
                  <a:cubicBezTo>
                    <a:pt x="16079" y="3549"/>
                    <a:pt x="14711" y="4517"/>
                    <a:pt x="14678" y="4517"/>
                  </a:cubicBezTo>
                  <a:cubicBezTo>
                    <a:pt x="14444" y="4750"/>
                    <a:pt x="14211" y="4917"/>
                    <a:pt x="14011" y="5150"/>
                  </a:cubicBezTo>
                  <a:cubicBezTo>
                    <a:pt x="12310" y="7185"/>
                    <a:pt x="10575" y="9153"/>
                    <a:pt x="8907" y="11221"/>
                  </a:cubicBezTo>
                  <a:cubicBezTo>
                    <a:pt x="6906" y="13757"/>
                    <a:pt x="4904" y="16325"/>
                    <a:pt x="3103" y="19060"/>
                  </a:cubicBezTo>
                  <a:cubicBezTo>
                    <a:pt x="1935" y="20495"/>
                    <a:pt x="901" y="22062"/>
                    <a:pt x="1" y="23730"/>
                  </a:cubicBezTo>
                  <a:cubicBezTo>
                    <a:pt x="65" y="23795"/>
                    <a:pt x="144" y="23832"/>
                    <a:pt x="227" y="23832"/>
                  </a:cubicBezTo>
                  <a:cubicBezTo>
                    <a:pt x="273" y="23832"/>
                    <a:pt x="320" y="23821"/>
                    <a:pt x="368" y="23797"/>
                  </a:cubicBezTo>
                  <a:cubicBezTo>
                    <a:pt x="635" y="23430"/>
                    <a:pt x="868" y="22996"/>
                    <a:pt x="1168" y="22663"/>
                  </a:cubicBezTo>
                  <a:cubicBezTo>
                    <a:pt x="3503" y="20161"/>
                    <a:pt x="6172" y="18193"/>
                    <a:pt x="9274" y="16759"/>
                  </a:cubicBezTo>
                  <a:cubicBezTo>
                    <a:pt x="13677" y="14724"/>
                    <a:pt x="18347" y="13790"/>
                    <a:pt x="23151" y="13456"/>
                  </a:cubicBezTo>
                  <a:cubicBezTo>
                    <a:pt x="23801" y="13390"/>
                    <a:pt x="24452" y="13356"/>
                    <a:pt x="25102" y="13356"/>
                  </a:cubicBezTo>
                  <a:cubicBezTo>
                    <a:pt x="25752" y="13356"/>
                    <a:pt x="26403" y="13390"/>
                    <a:pt x="27053" y="13456"/>
                  </a:cubicBezTo>
                  <a:cubicBezTo>
                    <a:pt x="29021" y="13456"/>
                    <a:pt x="30956" y="13690"/>
                    <a:pt x="32891" y="13823"/>
                  </a:cubicBezTo>
                  <a:cubicBezTo>
                    <a:pt x="36827" y="14057"/>
                    <a:pt x="40630" y="14957"/>
                    <a:pt x="44499" y="15591"/>
                  </a:cubicBezTo>
                  <a:cubicBezTo>
                    <a:pt x="46334" y="15891"/>
                    <a:pt x="48135" y="16492"/>
                    <a:pt x="50036" y="16659"/>
                  </a:cubicBezTo>
                  <a:cubicBezTo>
                    <a:pt x="50804" y="16959"/>
                    <a:pt x="51638" y="16992"/>
                    <a:pt x="52472" y="17126"/>
                  </a:cubicBezTo>
                  <a:cubicBezTo>
                    <a:pt x="56608" y="17926"/>
                    <a:pt x="60777" y="18593"/>
                    <a:pt x="64947" y="19060"/>
                  </a:cubicBezTo>
                  <a:cubicBezTo>
                    <a:pt x="64880" y="18693"/>
                    <a:pt x="64680" y="18427"/>
                    <a:pt x="64480" y="18160"/>
                  </a:cubicBezTo>
                  <a:cubicBezTo>
                    <a:pt x="61645" y="13923"/>
                    <a:pt x="58743" y="9754"/>
                    <a:pt x="55974" y="5484"/>
                  </a:cubicBezTo>
                  <a:cubicBezTo>
                    <a:pt x="55140" y="4150"/>
                    <a:pt x="54073" y="3516"/>
                    <a:pt x="52638" y="3182"/>
                  </a:cubicBezTo>
                  <a:cubicBezTo>
                    <a:pt x="48936" y="2248"/>
                    <a:pt x="45233" y="1514"/>
                    <a:pt x="41497" y="914"/>
                  </a:cubicBezTo>
                  <a:cubicBezTo>
                    <a:pt x="39329" y="580"/>
                    <a:pt x="37161" y="180"/>
                    <a:pt x="34992" y="80"/>
                  </a:cubicBezTo>
                  <a:cubicBezTo>
                    <a:pt x="33760" y="40"/>
                    <a:pt x="32527" y="1"/>
                    <a:pt x="31296" y="1"/>
                  </a:cubicBezTo>
                  <a:close/>
                </a:path>
              </a:pathLst>
            </a:custGeom>
            <a:solidFill>
              <a:srgbClr val="F6F7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45"/>
            <p:cNvSpPr/>
            <p:nvPr/>
          </p:nvSpPr>
          <p:spPr>
            <a:xfrm>
              <a:off x="5859175" y="4099775"/>
              <a:ext cx="103425" cy="42225"/>
            </a:xfrm>
            <a:custGeom>
              <a:avLst/>
              <a:gdLst/>
              <a:ahLst/>
              <a:cxnLst/>
              <a:rect l="l" t="t" r="r" b="b"/>
              <a:pathLst>
                <a:path w="4137" h="1689" extrusionOk="0">
                  <a:moveTo>
                    <a:pt x="1928" y="0"/>
                  </a:moveTo>
                  <a:cubicBezTo>
                    <a:pt x="1848" y="0"/>
                    <a:pt x="1762" y="27"/>
                    <a:pt x="1668" y="92"/>
                  </a:cubicBezTo>
                  <a:cubicBezTo>
                    <a:pt x="1135" y="526"/>
                    <a:pt x="468" y="726"/>
                    <a:pt x="1" y="1226"/>
                  </a:cubicBezTo>
                  <a:cubicBezTo>
                    <a:pt x="334" y="1293"/>
                    <a:pt x="668" y="1360"/>
                    <a:pt x="1001" y="1360"/>
                  </a:cubicBezTo>
                  <a:cubicBezTo>
                    <a:pt x="1867" y="1360"/>
                    <a:pt x="2688" y="1689"/>
                    <a:pt x="3537" y="1689"/>
                  </a:cubicBezTo>
                  <a:cubicBezTo>
                    <a:pt x="3735" y="1689"/>
                    <a:pt x="3935" y="1671"/>
                    <a:pt x="4137" y="1626"/>
                  </a:cubicBezTo>
                  <a:cubicBezTo>
                    <a:pt x="3603" y="1193"/>
                    <a:pt x="3036" y="759"/>
                    <a:pt x="2469" y="292"/>
                  </a:cubicBezTo>
                  <a:cubicBezTo>
                    <a:pt x="2301" y="172"/>
                    <a:pt x="2133" y="0"/>
                    <a:pt x="1928" y="0"/>
                  </a:cubicBezTo>
                  <a:close/>
                </a:path>
              </a:pathLst>
            </a:custGeom>
            <a:solidFill>
              <a:srgbClr val="CDB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45"/>
            <p:cNvSpPr/>
            <p:nvPr/>
          </p:nvSpPr>
          <p:spPr>
            <a:xfrm>
              <a:off x="4913500" y="2945400"/>
              <a:ext cx="1508600" cy="1140000"/>
            </a:xfrm>
            <a:custGeom>
              <a:avLst/>
              <a:gdLst/>
              <a:ahLst/>
              <a:cxnLst/>
              <a:rect l="l" t="t" r="r" b="b"/>
              <a:pathLst>
                <a:path w="60344" h="45600" extrusionOk="0">
                  <a:moveTo>
                    <a:pt x="16179" y="1"/>
                  </a:moveTo>
                  <a:lnTo>
                    <a:pt x="16179" y="1"/>
                  </a:lnTo>
                  <a:cubicBezTo>
                    <a:pt x="28855" y="10208"/>
                    <a:pt x="45033" y="17747"/>
                    <a:pt x="55107" y="36527"/>
                  </a:cubicBezTo>
                  <a:cubicBezTo>
                    <a:pt x="48135" y="27454"/>
                    <a:pt x="18581" y="24885"/>
                    <a:pt x="1" y="24285"/>
                  </a:cubicBezTo>
                  <a:lnTo>
                    <a:pt x="1" y="24285"/>
                  </a:lnTo>
                  <a:cubicBezTo>
                    <a:pt x="9574" y="26786"/>
                    <a:pt x="47034" y="24518"/>
                    <a:pt x="55507" y="38928"/>
                  </a:cubicBezTo>
                  <a:cubicBezTo>
                    <a:pt x="57141" y="40897"/>
                    <a:pt x="56908" y="44366"/>
                    <a:pt x="57909" y="45600"/>
                  </a:cubicBezTo>
                  <a:cubicBezTo>
                    <a:pt x="60344" y="30589"/>
                    <a:pt x="31223" y="8307"/>
                    <a:pt x="16179" y="1"/>
                  </a:cubicBezTo>
                  <a:close/>
                </a:path>
              </a:pathLst>
            </a:custGeom>
            <a:solidFill>
              <a:srgbClr val="AD96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45"/>
            <p:cNvSpPr/>
            <p:nvPr/>
          </p:nvSpPr>
          <p:spPr>
            <a:xfrm>
              <a:off x="5538200" y="2705250"/>
              <a:ext cx="1562725" cy="1385775"/>
            </a:xfrm>
            <a:custGeom>
              <a:avLst/>
              <a:gdLst/>
              <a:ahLst/>
              <a:cxnLst/>
              <a:rect l="l" t="t" r="r" b="b"/>
              <a:pathLst>
                <a:path w="62509" h="55431" extrusionOk="0">
                  <a:moveTo>
                    <a:pt x="318" y="0"/>
                  </a:moveTo>
                  <a:cubicBezTo>
                    <a:pt x="0" y="0"/>
                    <a:pt x="1205" y="1412"/>
                    <a:pt x="1665" y="1668"/>
                  </a:cubicBezTo>
                  <a:cubicBezTo>
                    <a:pt x="10872" y="11675"/>
                    <a:pt x="35956" y="32990"/>
                    <a:pt x="34055" y="53605"/>
                  </a:cubicBezTo>
                  <a:cubicBezTo>
                    <a:pt x="33758" y="54868"/>
                    <a:pt x="33754" y="55430"/>
                    <a:pt x="34017" y="55430"/>
                  </a:cubicBezTo>
                  <a:cubicBezTo>
                    <a:pt x="35614" y="55430"/>
                    <a:pt x="47069" y="34640"/>
                    <a:pt x="62508" y="23984"/>
                  </a:cubicBezTo>
                  <a:lnTo>
                    <a:pt x="62508" y="23984"/>
                  </a:lnTo>
                  <a:cubicBezTo>
                    <a:pt x="53335" y="29688"/>
                    <a:pt x="46230" y="38461"/>
                    <a:pt x="39725" y="46767"/>
                  </a:cubicBezTo>
                  <a:cubicBezTo>
                    <a:pt x="38303" y="47352"/>
                    <a:pt x="35434" y="53000"/>
                    <a:pt x="34923" y="53000"/>
                  </a:cubicBezTo>
                  <a:cubicBezTo>
                    <a:pt x="34823" y="53000"/>
                    <a:pt x="34813" y="52784"/>
                    <a:pt x="34922" y="52270"/>
                  </a:cubicBezTo>
                  <a:cubicBezTo>
                    <a:pt x="36523" y="36159"/>
                    <a:pt x="17810" y="16612"/>
                    <a:pt x="1098" y="467"/>
                  </a:cubicBezTo>
                  <a:cubicBezTo>
                    <a:pt x="654" y="132"/>
                    <a:pt x="415" y="0"/>
                    <a:pt x="318" y="0"/>
                  </a:cubicBezTo>
                  <a:close/>
                </a:path>
              </a:pathLst>
            </a:custGeom>
            <a:solidFill>
              <a:srgbClr val="92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14335" y="492505"/>
            <a:ext cx="82109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NguyễnTrường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canh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079" descr="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48" y="3444640"/>
            <a:ext cx="8403857" cy="110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3079" descr="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44" y="2362318"/>
            <a:ext cx="8403857" cy="110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795825" y="389437"/>
            <a:ext cx="549519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5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</a:rPr>
              <a:t>YÊU CẦU CẦN ĐẠT</a:t>
            </a:r>
          </a:p>
        </p:txBody>
      </p:sp>
      <p:pic>
        <p:nvPicPr>
          <p:cNvPr id="22532" name="图片 3079" descr="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44" y="1257300"/>
            <a:ext cx="8403857" cy="110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1"/>
          <p:cNvSpPr>
            <a:spLocks noChangeArrowheads="1"/>
          </p:cNvSpPr>
          <p:nvPr/>
        </p:nvSpPr>
        <p:spPr bwMode="auto">
          <a:xfrm>
            <a:off x="857250" y="1434153"/>
            <a:ext cx="7372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1800" b="1" dirty="0">
                <a:solidFill>
                  <a:schemeClr val="bg1"/>
                </a:solidFill>
              </a:rPr>
              <a:t>1. HS </a:t>
            </a:r>
            <a:r>
              <a:rPr lang="en-US" sz="1800" b="1" dirty="0" err="1">
                <a:solidFill>
                  <a:schemeClr val="bg1"/>
                </a:solidFill>
              </a:rPr>
              <a:t>nắm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được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một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vài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đề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nghị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về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cải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cách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của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Nguyễn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Trường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Tộ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với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mong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muốn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làm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cho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đất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nước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giàu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mạnh</a:t>
            </a:r>
            <a:endParaRPr lang="en-US" altLang="en-US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6153" y="2514601"/>
            <a:ext cx="78117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</a:rPr>
              <a:t>2. </a:t>
            </a:r>
            <a:r>
              <a:rPr lang="en-US" sz="1800" b="1" dirty="0" err="1">
                <a:solidFill>
                  <a:schemeClr val="bg1"/>
                </a:solidFill>
              </a:rPr>
              <a:t>Biết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những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lí</a:t>
            </a:r>
            <a:r>
              <a:rPr lang="en-US" sz="1800" b="1" dirty="0">
                <a:solidFill>
                  <a:schemeClr val="bg1"/>
                </a:solidFill>
              </a:rPr>
              <a:t> do </a:t>
            </a:r>
            <a:r>
              <a:rPr lang="en-US" sz="1800" b="1" dirty="0" err="1">
                <a:solidFill>
                  <a:schemeClr val="bg1"/>
                </a:solidFill>
              </a:rPr>
              <a:t>khiến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cho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những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cải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cách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của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Nguyễn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Trường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Tộ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</a:p>
          <a:p>
            <a:r>
              <a:rPr lang="en-US" sz="1800" b="1" dirty="0" err="1">
                <a:solidFill>
                  <a:schemeClr val="bg1"/>
                </a:solidFill>
              </a:rPr>
              <a:t>không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được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vua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quan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nhà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Nguyễn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nghe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theo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và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thực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hiện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6153" y="3657601"/>
            <a:ext cx="8647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</a:rPr>
              <a:t>3. </a:t>
            </a:r>
            <a:r>
              <a:rPr lang="en-US" sz="1800" b="1" dirty="0" err="1">
                <a:solidFill>
                  <a:schemeClr val="bg1"/>
                </a:solidFill>
              </a:rPr>
              <a:t>Tôn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trọng</a:t>
            </a:r>
            <a:r>
              <a:rPr lang="en-US" sz="1800" b="1" dirty="0">
                <a:solidFill>
                  <a:schemeClr val="bg1"/>
                </a:solidFill>
              </a:rPr>
              <a:t>, </a:t>
            </a:r>
            <a:r>
              <a:rPr lang="en-US" sz="1800" b="1" dirty="0" err="1">
                <a:solidFill>
                  <a:schemeClr val="bg1"/>
                </a:solidFill>
              </a:rPr>
              <a:t>biết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ơn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những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người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đã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có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công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xây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dựng</a:t>
            </a:r>
            <a:r>
              <a:rPr lang="en-US" sz="1800" b="1" dirty="0">
                <a:solidFill>
                  <a:schemeClr val="bg1"/>
                </a:solidFill>
              </a:rPr>
              <a:t>, </a:t>
            </a:r>
            <a:r>
              <a:rPr lang="en-US" sz="1800" b="1" dirty="0" err="1">
                <a:solidFill>
                  <a:schemeClr val="bg1"/>
                </a:solidFill>
              </a:rPr>
              <a:t>đổi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mới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</a:p>
          <a:p>
            <a:r>
              <a:rPr lang="en-US" sz="1800" b="1" dirty="0" err="1">
                <a:solidFill>
                  <a:schemeClr val="bg1"/>
                </a:solidFill>
              </a:rPr>
              <a:t>đất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nước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72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813425" y="733642"/>
            <a:ext cx="3300725" cy="826443"/>
          </a:xfrm>
          <a:prstGeom prst="snip2DiagRect">
            <a:avLst/>
          </a:prstGeom>
          <a:solidFill>
            <a:schemeClr val="accent2"/>
          </a:solidFill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KHỞI ĐỘNG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42900" y="2971800"/>
            <a:ext cx="8174033" cy="4847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255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da-DK" sz="2550" b="1">
                <a:latin typeface="Times New Roman" panose="02020603050405020304" pitchFamily="18" charset="0"/>
                <a:ea typeface="Times New Roman" panose="02020603050405020304" pitchFamily="18" charset="0"/>
              </a:rPr>
              <a:t>. Đọc SGK. Phát </a:t>
            </a:r>
            <a:r>
              <a:rPr lang="da-DK" sz="255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biểu cảm nghĩ của em về Trương Định </a:t>
            </a:r>
            <a:endParaRPr lang="en-US" sz="2550" b="1" dirty="0"/>
          </a:p>
        </p:txBody>
      </p:sp>
      <p:sp>
        <p:nvSpPr>
          <p:cNvPr id="6" name="Rectangle 5"/>
          <p:cNvSpPr/>
          <p:nvPr/>
        </p:nvSpPr>
        <p:spPr>
          <a:xfrm>
            <a:off x="400050" y="2079686"/>
            <a:ext cx="6777817" cy="4847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255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Trương Định đã có công gì đối với đất nước?</a:t>
            </a:r>
            <a:endParaRPr lang="en-US" sz="2550" b="1" dirty="0"/>
          </a:p>
        </p:txBody>
      </p:sp>
    </p:spTree>
    <p:extLst>
      <p:ext uri="{BB962C8B-B14F-4D97-AF65-F5344CB8AC3E}">
        <p14:creationId xmlns:p14="http://schemas.microsoft.com/office/powerpoint/2010/main" val="29831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57200" y="286227"/>
            <a:ext cx="8458200" cy="762000"/>
            <a:chOff x="1752600" y="1200150"/>
            <a:chExt cx="8458200" cy="762000"/>
          </a:xfrm>
        </p:grpSpPr>
        <p:sp>
          <p:nvSpPr>
            <p:cNvPr id="5" name="Rounded Rectangle 4"/>
            <p:cNvSpPr/>
            <p:nvPr/>
          </p:nvSpPr>
          <p:spPr>
            <a:xfrm>
              <a:off x="1752600" y="1200150"/>
              <a:ext cx="5943600" cy="7620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>
            <a:xfrm>
              <a:off x="1752600" y="1200150"/>
              <a:ext cx="84582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115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Abel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●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chemeClr val="dk2"/>
                </a:buClr>
                <a:buSzPts val="1300"/>
                <a:buFont typeface="Roboto Condensed Light"/>
                <a:buChar char="○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11150" algn="l" rtl="0">
                <a:lnSpc>
                  <a:spcPct val="115000"/>
                </a:lnSpc>
                <a:spcBef>
                  <a:spcPts val="1600"/>
                </a:spcBef>
                <a:spcAft>
                  <a:spcPts val="1600"/>
                </a:spcAft>
                <a:buClr>
                  <a:schemeClr val="dk2"/>
                </a:buClr>
                <a:buSzPts val="1300"/>
                <a:buFont typeface="Roboto Condensed Light"/>
                <a:buChar char="■"/>
                <a:defRPr sz="13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>
                <a:buClr>
                  <a:schemeClr val="tx1"/>
                </a:buClr>
                <a:buFont typeface="Wingdings" pitchFamily="2" charset="2"/>
                <a:buNone/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Giới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thiệu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Nguyễn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Trường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Tộ</a:t>
              </a:r>
              <a:r>
                <a:rPr lang="en-US" sz="2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3657600" y="2148912"/>
            <a:ext cx="1600200" cy="533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endParaRPr lang="en-US" sz="2400" b="1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057400" y="3028950"/>
            <a:ext cx="4800600" cy="1200329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81000" y="1447073"/>
            <a:ext cx="723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tân</a:t>
            </a:r>
            <a:r>
              <a:rPr lang="en-US" sz="2400" b="1" dirty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/>
      <p:bldP spid="16" grpId="1"/>
    </p:bldLst>
  </p:timing>
</p:sld>
</file>

<file path=ppt/theme/theme1.xml><?xml version="1.0" encoding="utf-8"?>
<a:theme xmlns:a="http://schemas.openxmlformats.org/drawingml/2006/main" name="Generation of '27 by Slidesgo">
  <a:themeElements>
    <a:clrScheme name="Simple Light">
      <a:dk1>
        <a:srgbClr val="000000"/>
      </a:dk1>
      <a:lt1>
        <a:srgbClr val="FFFFFF"/>
      </a:lt1>
      <a:dk2>
        <a:srgbClr val="7F694C"/>
      </a:dk2>
      <a:lt2>
        <a:srgbClr val="E0DAC8"/>
      </a:lt2>
      <a:accent1>
        <a:srgbClr val="E7D8AC"/>
      </a:accent1>
      <a:accent2>
        <a:srgbClr val="BEB296"/>
      </a:accent2>
      <a:accent3>
        <a:srgbClr val="8A7C5C"/>
      </a:accent3>
      <a:accent4>
        <a:srgbClr val="BB9245"/>
      </a:accent4>
      <a:accent5>
        <a:srgbClr val="D8D0B7"/>
      </a:accent5>
      <a:accent6>
        <a:srgbClr val="FFF1C6"/>
      </a:accent6>
      <a:hlink>
        <a:srgbClr val="7F69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634939"/>
      </a:dk2>
      <a:lt2>
        <a:srgbClr val="F7F6F0"/>
      </a:lt2>
      <a:accent1>
        <a:srgbClr val="CEC4A5"/>
      </a:accent1>
      <a:accent2>
        <a:srgbClr val="A39372"/>
      </a:accent2>
      <a:accent3>
        <a:srgbClr val="634939"/>
      </a:accent3>
      <a:accent4>
        <a:srgbClr val="BB9245"/>
      </a:accent4>
      <a:accent5>
        <a:srgbClr val="DFD5BC"/>
      </a:accent5>
      <a:accent6>
        <a:srgbClr val="DFD5BC"/>
      </a:accent6>
      <a:hlink>
        <a:srgbClr val="BB924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1068</Words>
  <Application>Microsoft Office PowerPoint</Application>
  <PresentationFormat>On-screen Show (16:9)</PresentationFormat>
  <Paragraphs>134</Paragraphs>
  <Slides>22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.VnTime</vt:lpstr>
      <vt:lpstr>Abel</vt:lpstr>
      <vt:lpstr>Arial</vt:lpstr>
      <vt:lpstr>Courier New</vt:lpstr>
      <vt:lpstr>Libre Baskerville</vt:lpstr>
      <vt:lpstr>Merriweather</vt:lpstr>
      <vt:lpstr>Roboto</vt:lpstr>
      <vt:lpstr>Roboto Condensed Light</vt:lpstr>
      <vt:lpstr>Tahoma</vt:lpstr>
      <vt:lpstr>Times New Roman</vt:lpstr>
      <vt:lpstr>Wingdings</vt:lpstr>
      <vt:lpstr>Generation of '27 by Slidesgo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TRÒ CHƠI  Ô CHỮ</vt:lpstr>
      <vt:lpstr>PowerPoint Presentation</vt:lpstr>
      <vt:lpstr>PowerPoint Presentation</vt:lpstr>
      <vt:lpstr>PowerPoint Presentation</vt:lpstr>
      <vt:lpstr>DẶN DÒ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Generation of ‘27</dc:title>
  <dc:creator>Admin</dc:creator>
  <cp:lastModifiedBy>MinhThangPC.VN</cp:lastModifiedBy>
  <cp:revision>19</cp:revision>
  <dcterms:modified xsi:type="dcterms:W3CDTF">2023-02-01T03:09:30Z</dcterms:modified>
</cp:coreProperties>
</file>