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4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5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22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82" r:id="rId6"/>
    <p:sldId id="283" r:id="rId7"/>
    <p:sldId id="261" r:id="rId8"/>
    <p:sldId id="262" r:id="rId9"/>
    <p:sldId id="263" r:id="rId10"/>
    <p:sldId id="264" r:id="rId11"/>
    <p:sldId id="265" r:id="rId12"/>
    <p:sldId id="284" r:id="rId13"/>
    <p:sldId id="258" r:id="rId14"/>
    <p:sldId id="269" r:id="rId15"/>
    <p:sldId id="285" r:id="rId16"/>
    <p:sldId id="266" r:id="rId17"/>
    <p:sldId id="276" r:id="rId18"/>
    <p:sldId id="274" r:id="rId19"/>
    <p:sldId id="268" r:id="rId20"/>
    <p:sldId id="271" r:id="rId21"/>
    <p:sldId id="286" r:id="rId22"/>
    <p:sldId id="275" r:id="rId23"/>
    <p:sldId id="279" r:id="rId24"/>
    <p:sldId id="281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201" autoAdjust="0"/>
  </p:normalViewPr>
  <p:slideViewPr>
    <p:cSldViewPr snapToGrid="0">
      <p:cViewPr varScale="1">
        <p:scale>
          <a:sx n="61" d="100"/>
          <a:sy n="61" d="100"/>
        </p:scale>
        <p:origin x="102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7FD2-ACE3-4E12-B094-BA8CF2879D93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17019-9FE0-48DA-B0D8-117C5813B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260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443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055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* </a:t>
            </a:r>
            <a:r>
              <a:rPr lang="en-US" altLang="zh-CN" dirty="0" err="1"/>
              <a:t>Ngày</a:t>
            </a:r>
            <a:r>
              <a:rPr lang="en-US" altLang="zh-CN" dirty="0"/>
              <a:t> </a:t>
            </a:r>
            <a:r>
              <a:rPr lang="en-US" altLang="zh-CN" dirty="0" err="1"/>
              <a:t>dành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</a:t>
            </a:r>
            <a:r>
              <a:rPr lang="en-US" altLang="zh-CN" dirty="0" err="1"/>
              <a:t>em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dấu</a:t>
            </a:r>
            <a:r>
              <a:rPr lang="en-US" altLang="zh-CN" dirty="0"/>
              <a:t> + </a:t>
            </a:r>
            <a:r>
              <a:rPr lang="en-US" altLang="zh-CN" dirty="0" err="1"/>
              <a:t>màu</a:t>
            </a:r>
            <a:r>
              <a:rPr lang="en-US" altLang="zh-CN" dirty="0"/>
              <a:t> </a:t>
            </a:r>
            <a:r>
              <a:rPr lang="en-US" altLang="zh-CN" dirty="0" err="1"/>
              <a:t>xanh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* </a:t>
            </a:r>
            <a:r>
              <a:rPr lang="en-US" altLang="zh-CN" dirty="0" err="1"/>
              <a:t>Ngày</a:t>
            </a:r>
            <a:r>
              <a:rPr lang="en-US" altLang="zh-CN" dirty="0"/>
              <a:t> </a:t>
            </a:r>
            <a:r>
              <a:rPr lang="en-US" altLang="zh-CN" dirty="0" err="1"/>
              <a:t>dành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</a:t>
            </a:r>
            <a:r>
              <a:rPr lang="en-US" altLang="zh-CN" dirty="0" err="1"/>
              <a:t>người</a:t>
            </a:r>
            <a:r>
              <a:rPr lang="en-US" altLang="zh-CN" dirty="0"/>
              <a:t> </a:t>
            </a:r>
            <a:r>
              <a:rPr lang="en-US" altLang="zh-CN" dirty="0" err="1"/>
              <a:t>cao</a:t>
            </a:r>
            <a:r>
              <a:rPr lang="en-US" altLang="zh-CN" dirty="0"/>
              <a:t> </a:t>
            </a:r>
            <a:r>
              <a:rPr lang="en-US" altLang="zh-CN" dirty="0" err="1"/>
              <a:t>tuổi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dấu</a:t>
            </a:r>
            <a:r>
              <a:rPr lang="en-US" altLang="zh-CN" dirty="0"/>
              <a:t> + </a:t>
            </a:r>
            <a:r>
              <a:rPr lang="en-US" altLang="zh-CN" dirty="0" err="1"/>
              <a:t>màu</a:t>
            </a:r>
            <a:r>
              <a:rPr lang="en-US" altLang="zh-CN" dirty="0"/>
              <a:t> </a:t>
            </a:r>
            <a:r>
              <a:rPr lang="en-US" altLang="zh-CN" dirty="0" err="1"/>
              <a:t>đỏ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085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Tổ</a:t>
            </a:r>
            <a:r>
              <a:rPr lang="en-US" altLang="zh-CN" dirty="0"/>
              <a:t> </a:t>
            </a:r>
            <a:r>
              <a:rPr lang="en-US" altLang="zh-CN" dirty="0" err="1"/>
              <a:t>chức</a:t>
            </a:r>
            <a:r>
              <a:rPr lang="en-US" altLang="zh-CN" dirty="0"/>
              <a:t> </a:t>
            </a:r>
            <a:r>
              <a:rPr lang="en-US" altLang="zh-CN" dirty="0" err="1"/>
              <a:t>dành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</a:t>
            </a:r>
            <a:r>
              <a:rPr lang="en-US" altLang="zh-CN" dirty="0" err="1"/>
              <a:t>trẻ</a:t>
            </a:r>
            <a:r>
              <a:rPr lang="en-US" altLang="zh-CN" dirty="0"/>
              <a:t> </a:t>
            </a:r>
            <a:r>
              <a:rPr lang="en-US" altLang="zh-CN" dirty="0" err="1"/>
              <a:t>em</a:t>
            </a:r>
            <a:r>
              <a:rPr lang="en-US" altLang="zh-CN" dirty="0"/>
              <a:t>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dấu</a:t>
            </a:r>
            <a:r>
              <a:rPr lang="en-US" altLang="zh-CN" dirty="0"/>
              <a:t> + </a:t>
            </a:r>
            <a:r>
              <a:rPr lang="en-US" altLang="zh-CN" dirty="0" err="1"/>
              <a:t>màu</a:t>
            </a:r>
            <a:r>
              <a:rPr lang="en-US" altLang="zh-CN" dirty="0"/>
              <a:t> </a:t>
            </a:r>
            <a:r>
              <a:rPr lang="en-US" altLang="zh-CN" dirty="0" err="1"/>
              <a:t>xanh</a:t>
            </a:r>
            <a:r>
              <a:rPr lang="en-US" altLang="zh-CN" dirty="0"/>
              <a:t>.</a:t>
            </a:r>
          </a:p>
          <a:p>
            <a:r>
              <a:rPr lang="en-US" altLang="zh-CN" dirty="0" err="1"/>
              <a:t>Tổ</a:t>
            </a:r>
            <a:r>
              <a:rPr lang="en-US" altLang="zh-CN" dirty="0"/>
              <a:t> </a:t>
            </a:r>
            <a:r>
              <a:rPr lang="en-US" altLang="zh-CN" dirty="0" err="1"/>
              <a:t>chức</a:t>
            </a:r>
            <a:r>
              <a:rPr lang="en-US" altLang="zh-CN" dirty="0"/>
              <a:t> </a:t>
            </a:r>
            <a:r>
              <a:rPr lang="en-US" altLang="zh-CN" dirty="0" err="1"/>
              <a:t>dành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</a:t>
            </a:r>
            <a:r>
              <a:rPr lang="en-US" altLang="zh-CN" dirty="0" err="1"/>
              <a:t>người</a:t>
            </a:r>
            <a:r>
              <a:rPr lang="en-US" altLang="zh-CN" dirty="0"/>
              <a:t> </a:t>
            </a:r>
            <a:r>
              <a:rPr lang="en-US" altLang="zh-CN" dirty="0" err="1"/>
              <a:t>lớn</a:t>
            </a:r>
            <a:r>
              <a:rPr lang="en-US" altLang="zh-CN" dirty="0"/>
              <a:t>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dấu</a:t>
            </a:r>
            <a:r>
              <a:rPr lang="en-US" altLang="zh-CN" dirty="0"/>
              <a:t> + </a:t>
            </a:r>
            <a:r>
              <a:rPr lang="en-US" altLang="zh-CN" dirty="0" err="1"/>
              <a:t>màu</a:t>
            </a:r>
            <a:r>
              <a:rPr lang="en-US" altLang="zh-CN" dirty="0"/>
              <a:t> </a:t>
            </a:r>
            <a:r>
              <a:rPr lang="en-US" altLang="zh-CN" dirty="0" err="1"/>
              <a:t>đỏ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651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596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480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thể</a:t>
            </a:r>
            <a:r>
              <a:rPr lang="en-US" altLang="zh-CN" dirty="0"/>
              <a:t> </a:t>
            </a:r>
            <a:r>
              <a:rPr lang="en-US" altLang="zh-CN" dirty="0" err="1"/>
              <a:t>nhấn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câu</a:t>
            </a:r>
            <a:r>
              <a:rPr lang="en-US" altLang="zh-CN" dirty="0"/>
              <a:t> b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chuyển</a:t>
            </a:r>
            <a:r>
              <a:rPr lang="en-US" altLang="zh-CN" dirty="0"/>
              <a:t> sang slide </a:t>
            </a:r>
            <a:r>
              <a:rPr lang="en-US" altLang="zh-CN" dirty="0" err="1"/>
              <a:t>tiếp</a:t>
            </a:r>
            <a:r>
              <a:rPr lang="en-US" altLang="zh-CN" dirty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239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740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Hình</a:t>
            </a:r>
            <a:r>
              <a:rPr lang="en-US" altLang="zh-CN" dirty="0"/>
              <a:t> </a:t>
            </a:r>
            <a:r>
              <a:rPr lang="en-US" altLang="zh-CN" dirty="0" err="1"/>
              <a:t>ảnh</a:t>
            </a:r>
            <a:r>
              <a:rPr lang="en-US" altLang="zh-CN" dirty="0"/>
              <a:t> </a:t>
            </a:r>
            <a:r>
              <a:rPr lang="en-US" altLang="zh-CN" dirty="0" err="1"/>
              <a:t>giúp</a:t>
            </a:r>
            <a:r>
              <a:rPr lang="en-US" altLang="zh-CN" dirty="0"/>
              <a:t> </a:t>
            </a:r>
            <a:r>
              <a:rPr lang="en-US" altLang="zh-CN" dirty="0" err="1"/>
              <a:t>đỡ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</a:t>
            </a:r>
            <a:r>
              <a:rPr lang="en-US" altLang="zh-CN" dirty="0" err="1"/>
              <a:t>người</a:t>
            </a:r>
            <a:r>
              <a:rPr lang="en-US" altLang="zh-CN" dirty="0"/>
              <a:t> </a:t>
            </a:r>
            <a:r>
              <a:rPr lang="en-US" altLang="zh-CN" dirty="0" err="1"/>
              <a:t>già</a:t>
            </a:r>
            <a:r>
              <a:rPr lang="en-US" altLang="zh-CN" dirty="0"/>
              <a:t>:</a:t>
            </a:r>
            <a:br>
              <a:rPr lang="en-US" altLang="zh-CN" dirty="0"/>
            </a:br>
            <a:r>
              <a:rPr lang="en-US" altLang="zh-CN" dirty="0"/>
              <a:t>- </a:t>
            </a:r>
            <a:r>
              <a:rPr lang="en-US" altLang="zh-CN" dirty="0" err="1"/>
              <a:t>Thường</a:t>
            </a:r>
            <a:r>
              <a:rPr lang="en-US" altLang="zh-CN" dirty="0"/>
              <a:t> </a:t>
            </a:r>
            <a:r>
              <a:rPr lang="en-US" altLang="zh-CN" dirty="0" err="1"/>
              <a:t>xuyên</a:t>
            </a:r>
            <a:r>
              <a:rPr lang="en-US" altLang="zh-CN" dirty="0"/>
              <a:t> </a:t>
            </a:r>
            <a:r>
              <a:rPr lang="en-US" altLang="zh-CN" dirty="0" err="1"/>
              <a:t>tổ</a:t>
            </a:r>
            <a:r>
              <a:rPr lang="en-US" altLang="zh-CN" dirty="0"/>
              <a:t> </a:t>
            </a:r>
            <a:r>
              <a:rPr lang="en-US" altLang="zh-CN" dirty="0" err="1"/>
              <a:t>chức</a:t>
            </a:r>
            <a:r>
              <a:rPr lang="en-US" altLang="zh-CN" dirty="0"/>
              <a:t> </a:t>
            </a:r>
            <a:r>
              <a:rPr lang="en-US" altLang="zh-CN" dirty="0" err="1"/>
              <a:t>khám</a:t>
            </a:r>
            <a:r>
              <a:rPr lang="en-US" altLang="zh-CN" dirty="0"/>
              <a:t> </a:t>
            </a:r>
            <a:r>
              <a:rPr lang="en-US" altLang="zh-CN" dirty="0" err="1"/>
              <a:t>sức</a:t>
            </a:r>
            <a:r>
              <a:rPr lang="en-US" altLang="zh-CN" dirty="0"/>
              <a:t> </a:t>
            </a:r>
            <a:r>
              <a:rPr lang="en-US" altLang="zh-CN" dirty="0" err="1"/>
              <a:t>khỏe</a:t>
            </a:r>
            <a:r>
              <a:rPr lang="en-US" altLang="zh-CN" dirty="0"/>
              <a:t> </a:t>
            </a:r>
            <a:r>
              <a:rPr lang="en-US" altLang="zh-CN" dirty="0" err="1"/>
              <a:t>định</a:t>
            </a:r>
            <a:r>
              <a:rPr lang="en-US" altLang="zh-CN" dirty="0"/>
              <a:t> </a:t>
            </a:r>
            <a:r>
              <a:rPr lang="en-US" altLang="zh-CN" dirty="0" err="1"/>
              <a:t>kỳ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- </a:t>
            </a:r>
            <a:r>
              <a:rPr lang="en-US" altLang="zh-CN" dirty="0" err="1"/>
              <a:t>Tổ</a:t>
            </a:r>
            <a:r>
              <a:rPr lang="en-US" altLang="zh-CN" dirty="0"/>
              <a:t> </a:t>
            </a:r>
            <a:r>
              <a:rPr lang="en-US" altLang="zh-CN" dirty="0" err="1"/>
              <a:t>chức</a:t>
            </a:r>
            <a:r>
              <a:rPr lang="en-US" altLang="zh-CN" dirty="0"/>
              <a:t>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lễ</a:t>
            </a:r>
            <a:r>
              <a:rPr lang="en-US" altLang="zh-CN" dirty="0"/>
              <a:t> </a:t>
            </a:r>
            <a:r>
              <a:rPr lang="en-US" altLang="zh-CN" dirty="0" err="1"/>
              <a:t>chúc</a:t>
            </a:r>
            <a:r>
              <a:rPr lang="en-US" altLang="zh-CN" dirty="0"/>
              <a:t> </a:t>
            </a:r>
            <a:r>
              <a:rPr lang="en-US" altLang="zh-CN" dirty="0" err="1"/>
              <a:t>thọ</a:t>
            </a:r>
            <a:r>
              <a:rPr lang="en-US" altLang="zh-CN" dirty="0"/>
              <a:t>, </a:t>
            </a:r>
            <a:r>
              <a:rPr lang="en-US" altLang="zh-CN" dirty="0" err="1"/>
              <a:t>mừng</a:t>
            </a:r>
            <a:r>
              <a:rPr lang="en-US" altLang="zh-CN" dirty="0"/>
              <a:t> </a:t>
            </a:r>
            <a:r>
              <a:rPr lang="en-US" altLang="zh-CN" dirty="0" err="1"/>
              <a:t>thọ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</a:t>
            </a:r>
            <a:r>
              <a:rPr lang="en-US" altLang="zh-CN" dirty="0" err="1"/>
              <a:t>người</a:t>
            </a:r>
            <a:r>
              <a:rPr lang="en-US" altLang="zh-CN" dirty="0"/>
              <a:t> </a:t>
            </a:r>
            <a:r>
              <a:rPr lang="en-US" altLang="zh-CN" dirty="0" err="1"/>
              <a:t>cao</a:t>
            </a:r>
            <a:r>
              <a:rPr lang="en-US" altLang="zh-CN" dirty="0"/>
              <a:t> </a:t>
            </a:r>
            <a:r>
              <a:rPr lang="en-US" altLang="zh-CN" dirty="0" err="1"/>
              <a:t>tuổi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- </a:t>
            </a:r>
            <a:r>
              <a:rPr lang="en-US" altLang="zh-CN" dirty="0" err="1"/>
              <a:t>Giúp</a:t>
            </a:r>
            <a:r>
              <a:rPr lang="en-US" altLang="zh-CN" dirty="0"/>
              <a:t> </a:t>
            </a:r>
            <a:r>
              <a:rPr lang="en-US" altLang="zh-CN" dirty="0" err="1"/>
              <a:t>đỡ</a:t>
            </a:r>
            <a:r>
              <a:rPr lang="en-US" altLang="zh-CN" dirty="0"/>
              <a:t> </a:t>
            </a:r>
            <a:r>
              <a:rPr lang="en-US" altLang="zh-CN" dirty="0" err="1"/>
              <a:t>người</a:t>
            </a:r>
            <a:r>
              <a:rPr lang="en-US" altLang="zh-CN" dirty="0"/>
              <a:t> </a:t>
            </a:r>
            <a:r>
              <a:rPr lang="en-US" altLang="zh-CN" dirty="0" err="1"/>
              <a:t>cao</a:t>
            </a:r>
            <a:r>
              <a:rPr lang="en-US" altLang="zh-CN" dirty="0"/>
              <a:t> </a:t>
            </a:r>
            <a:r>
              <a:rPr lang="en-US" altLang="zh-CN" dirty="0" err="1"/>
              <a:t>tuổi</a:t>
            </a:r>
            <a:r>
              <a:rPr lang="en-US" altLang="zh-CN" dirty="0"/>
              <a:t> </a:t>
            </a:r>
            <a:r>
              <a:rPr lang="en-US" altLang="zh-CN" dirty="0" err="1"/>
              <a:t>khi</a:t>
            </a:r>
            <a:r>
              <a:rPr lang="en-US" altLang="zh-CN" dirty="0"/>
              <a:t> </a:t>
            </a:r>
            <a:r>
              <a:rPr lang="en-US" altLang="zh-CN" dirty="0" err="1"/>
              <a:t>gặp</a:t>
            </a:r>
            <a:r>
              <a:rPr lang="en-US" altLang="zh-CN" dirty="0"/>
              <a:t> </a:t>
            </a:r>
            <a:r>
              <a:rPr lang="en-US" altLang="zh-CN" dirty="0" err="1"/>
              <a:t>khó</a:t>
            </a:r>
            <a:r>
              <a:rPr lang="en-US" altLang="zh-CN" dirty="0"/>
              <a:t> </a:t>
            </a:r>
            <a:r>
              <a:rPr lang="en-US" altLang="zh-CN" dirty="0" err="1"/>
              <a:t>khăn</a:t>
            </a:r>
            <a:r>
              <a:rPr lang="en-US" altLang="zh-CN" dirty="0"/>
              <a:t>: </a:t>
            </a:r>
            <a:r>
              <a:rPr lang="en-US" altLang="zh-CN" dirty="0" err="1"/>
              <a:t>gia</a:t>
            </a:r>
            <a:r>
              <a:rPr lang="en-US" altLang="zh-CN" dirty="0"/>
              <a:t> </a:t>
            </a:r>
            <a:r>
              <a:rPr lang="en-US" altLang="zh-CN" dirty="0" err="1"/>
              <a:t>đình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hộ</a:t>
            </a:r>
            <a:r>
              <a:rPr lang="en-US" altLang="zh-CN" dirty="0"/>
              <a:t> </a:t>
            </a:r>
            <a:r>
              <a:rPr lang="en-US" altLang="zh-CN" dirty="0" err="1"/>
              <a:t>nghèo</a:t>
            </a:r>
            <a:r>
              <a:rPr lang="en-US" altLang="zh-CN" dirty="0"/>
              <a:t>, </a:t>
            </a:r>
            <a:r>
              <a:rPr lang="en-US" altLang="zh-CN" dirty="0" err="1"/>
              <a:t>những</a:t>
            </a:r>
            <a:r>
              <a:rPr lang="en-US" altLang="zh-CN" dirty="0"/>
              <a:t> </a:t>
            </a:r>
            <a:r>
              <a:rPr lang="en-US" altLang="zh-CN" dirty="0" err="1"/>
              <a:t>cụ</a:t>
            </a:r>
            <a:r>
              <a:rPr lang="en-US" altLang="zh-CN" dirty="0"/>
              <a:t> ở </a:t>
            </a:r>
            <a:r>
              <a:rPr lang="en-US" altLang="zh-CN" dirty="0" err="1"/>
              <a:t>nơi</a:t>
            </a:r>
            <a:r>
              <a:rPr lang="en-US" altLang="zh-CN" dirty="0"/>
              <a:t> </a:t>
            </a:r>
            <a:r>
              <a:rPr lang="en-US" altLang="zh-CN" dirty="0" err="1"/>
              <a:t>bị</a:t>
            </a:r>
            <a:r>
              <a:rPr lang="en-US" altLang="zh-CN" dirty="0"/>
              <a:t> </a:t>
            </a:r>
            <a:r>
              <a:rPr lang="en-US" altLang="zh-CN" dirty="0" err="1"/>
              <a:t>thiên</a:t>
            </a:r>
            <a:r>
              <a:rPr lang="en-US" altLang="zh-CN" dirty="0"/>
              <a:t> tai.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180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Trẻ</a:t>
            </a:r>
            <a:r>
              <a:rPr lang="en-US" altLang="zh-CN" dirty="0"/>
              <a:t> </a:t>
            </a:r>
            <a:r>
              <a:rPr lang="en-US" altLang="zh-CN" dirty="0" err="1"/>
              <a:t>em</a:t>
            </a:r>
            <a:r>
              <a:rPr lang="en-US" altLang="zh-CN" dirty="0"/>
              <a:t> </a:t>
            </a:r>
            <a:r>
              <a:rPr lang="en-US" altLang="zh-CN" dirty="0" err="1"/>
              <a:t>cũng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những</a:t>
            </a:r>
            <a:r>
              <a:rPr lang="en-US" altLang="zh-CN" dirty="0"/>
              <a:t> </a:t>
            </a:r>
            <a:r>
              <a:rPr lang="en-US" altLang="zh-CN" dirty="0" err="1"/>
              <a:t>người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chăm</a:t>
            </a:r>
            <a:r>
              <a:rPr lang="en-US" altLang="zh-CN" dirty="0"/>
              <a:t> </a:t>
            </a:r>
            <a:r>
              <a:rPr lang="en-US" altLang="zh-CN" dirty="0" err="1"/>
              <a:t>sóc</a:t>
            </a:r>
            <a:r>
              <a:rPr lang="en-US" altLang="zh-CN" dirty="0"/>
              <a:t>, </a:t>
            </a:r>
            <a:r>
              <a:rPr lang="en-US" altLang="zh-CN" dirty="0" err="1"/>
              <a:t>giúp</a:t>
            </a:r>
            <a:r>
              <a:rPr lang="en-US" altLang="zh-CN" dirty="0"/>
              <a:t> </a:t>
            </a:r>
            <a:r>
              <a:rPr lang="en-US" altLang="zh-CN" dirty="0" err="1"/>
              <a:t>đỡ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- </a:t>
            </a:r>
            <a:r>
              <a:rPr lang="en-US" altLang="zh-CN" dirty="0" err="1"/>
              <a:t>Phát</a:t>
            </a:r>
            <a:r>
              <a:rPr lang="en-US" altLang="zh-CN" dirty="0"/>
              <a:t> </a:t>
            </a:r>
            <a:r>
              <a:rPr lang="en-US" altLang="zh-CN" dirty="0" err="1"/>
              <a:t>quà</a:t>
            </a:r>
            <a:r>
              <a:rPr lang="en-US" altLang="zh-CN" dirty="0"/>
              <a:t>, </a:t>
            </a:r>
            <a:r>
              <a:rPr lang="en-US" altLang="zh-CN" dirty="0" err="1"/>
              <a:t>hoặc</a:t>
            </a:r>
            <a:r>
              <a:rPr lang="en-US" altLang="zh-CN" dirty="0"/>
              <a:t> </a:t>
            </a:r>
            <a:r>
              <a:rPr lang="en-US" altLang="zh-CN" dirty="0" err="1"/>
              <a:t>hỗ</a:t>
            </a:r>
            <a:r>
              <a:rPr lang="en-US" altLang="zh-CN" dirty="0"/>
              <a:t> </a:t>
            </a:r>
            <a:r>
              <a:rPr lang="en-US" altLang="zh-CN" dirty="0" err="1"/>
              <a:t>trợ</a:t>
            </a:r>
            <a:r>
              <a:rPr lang="en-US" altLang="zh-CN" dirty="0"/>
              <a:t> </a:t>
            </a:r>
            <a:r>
              <a:rPr lang="en-US" altLang="zh-CN" dirty="0" err="1"/>
              <a:t>những</a:t>
            </a:r>
            <a:r>
              <a:rPr lang="en-US" altLang="zh-CN" dirty="0"/>
              <a:t> </a:t>
            </a:r>
            <a:r>
              <a:rPr lang="en-US" altLang="zh-CN" dirty="0" err="1"/>
              <a:t>trẻ</a:t>
            </a:r>
            <a:r>
              <a:rPr lang="en-US" altLang="zh-CN" dirty="0"/>
              <a:t> </a:t>
            </a:r>
            <a:r>
              <a:rPr lang="en-US" altLang="zh-CN" dirty="0" err="1"/>
              <a:t>em</a:t>
            </a:r>
            <a:r>
              <a:rPr lang="en-US" altLang="zh-CN" dirty="0"/>
              <a:t> </a:t>
            </a:r>
            <a:r>
              <a:rPr lang="en-US" altLang="zh-CN" dirty="0" err="1"/>
              <a:t>nghèo</a:t>
            </a:r>
            <a:r>
              <a:rPr lang="en-US" altLang="zh-CN" dirty="0"/>
              <a:t>, </a:t>
            </a:r>
            <a:r>
              <a:rPr lang="en-US" altLang="zh-CN" dirty="0" err="1"/>
              <a:t>giúp</a:t>
            </a:r>
            <a:r>
              <a:rPr lang="en-US" altLang="zh-CN" dirty="0"/>
              <a:t>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em</a:t>
            </a:r>
            <a:r>
              <a:rPr lang="en-US" altLang="zh-CN" dirty="0"/>
              <a:t>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thể</a:t>
            </a:r>
            <a:r>
              <a:rPr lang="en-US" altLang="zh-CN" dirty="0"/>
              <a:t> </a:t>
            </a:r>
            <a:r>
              <a:rPr lang="en-US" altLang="zh-CN" dirty="0" err="1"/>
              <a:t>vượt</a:t>
            </a:r>
            <a:r>
              <a:rPr lang="en-US" altLang="zh-CN" dirty="0"/>
              <a:t> qua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đại</a:t>
            </a:r>
            <a:r>
              <a:rPr lang="en-US" altLang="zh-CN" dirty="0"/>
              <a:t> </a:t>
            </a:r>
            <a:r>
              <a:rPr lang="en-US" altLang="zh-CN" dirty="0" err="1"/>
              <a:t>dịch</a:t>
            </a:r>
            <a:r>
              <a:rPr lang="en-US" altLang="zh-CN" dirty="0"/>
              <a:t> Covid-19 (</a:t>
            </a:r>
            <a:r>
              <a:rPr lang="en-US" altLang="zh-CN" dirty="0" err="1"/>
              <a:t>đối</a:t>
            </a:r>
            <a:r>
              <a:rPr lang="en-US" altLang="zh-CN" dirty="0"/>
              <a:t> </a:t>
            </a:r>
            <a:r>
              <a:rPr lang="en-US" altLang="zh-CN" dirty="0" err="1"/>
              <a:t>với</a:t>
            </a:r>
            <a:r>
              <a:rPr lang="en-US" altLang="zh-CN" dirty="0"/>
              <a:t> </a:t>
            </a:r>
            <a:r>
              <a:rPr lang="en-US" altLang="zh-CN" dirty="0" err="1"/>
              <a:t>những</a:t>
            </a:r>
            <a:r>
              <a:rPr lang="en-US" altLang="zh-CN" dirty="0"/>
              <a:t> </a:t>
            </a:r>
            <a:r>
              <a:rPr lang="en-US" altLang="zh-CN" dirty="0" err="1"/>
              <a:t>trẻ</a:t>
            </a:r>
            <a:r>
              <a:rPr lang="en-US" altLang="zh-CN" dirty="0"/>
              <a:t> </a:t>
            </a:r>
            <a:r>
              <a:rPr lang="en-US" altLang="zh-CN" dirty="0" err="1"/>
              <a:t>em</a:t>
            </a:r>
            <a:r>
              <a:rPr lang="en-US" altLang="zh-CN" dirty="0"/>
              <a:t> </a:t>
            </a:r>
            <a:r>
              <a:rPr lang="en-US" altLang="zh-CN" dirty="0" err="1"/>
              <a:t>có</a:t>
            </a:r>
            <a:r>
              <a:rPr lang="en-US" altLang="zh-CN" dirty="0"/>
              <a:t> cha </a:t>
            </a:r>
            <a:r>
              <a:rPr lang="en-US" altLang="zh-CN" dirty="0" err="1"/>
              <a:t>mẹ</a:t>
            </a:r>
            <a:r>
              <a:rPr lang="en-US" altLang="zh-CN" dirty="0"/>
              <a:t> qua </a:t>
            </a:r>
            <a:r>
              <a:rPr lang="en-US" altLang="zh-CN" dirty="0" err="1"/>
              <a:t>đời</a:t>
            </a:r>
            <a:r>
              <a:rPr lang="en-US" altLang="zh-CN" dirty="0"/>
              <a:t> </a:t>
            </a:r>
            <a:r>
              <a:rPr lang="en-US" altLang="zh-CN" dirty="0" err="1"/>
              <a:t>vì</a:t>
            </a:r>
            <a:r>
              <a:rPr lang="en-US" altLang="zh-CN" dirty="0"/>
              <a:t> </a:t>
            </a:r>
            <a:r>
              <a:rPr lang="en-US" altLang="zh-CN" dirty="0" err="1"/>
              <a:t>dịch</a:t>
            </a:r>
            <a:r>
              <a:rPr lang="en-US" altLang="zh-CN" dirty="0"/>
              <a:t> </a:t>
            </a:r>
            <a:r>
              <a:rPr lang="en-US" altLang="zh-CN" dirty="0" err="1"/>
              <a:t>bệnh</a:t>
            </a:r>
            <a:r>
              <a:rPr lang="en-US" altLang="zh-CN" dirty="0"/>
              <a:t>; </a:t>
            </a:r>
            <a:r>
              <a:rPr lang="en-US" altLang="zh-CN" dirty="0" err="1"/>
              <a:t>những</a:t>
            </a:r>
            <a:r>
              <a:rPr lang="en-US" altLang="zh-CN" dirty="0"/>
              <a:t> </a:t>
            </a:r>
            <a:r>
              <a:rPr lang="en-US" altLang="zh-CN" dirty="0" err="1"/>
              <a:t>trẻ</a:t>
            </a:r>
            <a:r>
              <a:rPr lang="en-US" altLang="zh-CN" dirty="0"/>
              <a:t> </a:t>
            </a:r>
            <a:r>
              <a:rPr lang="en-US" altLang="zh-CN" dirty="0" err="1"/>
              <a:t>em</a:t>
            </a:r>
            <a:r>
              <a:rPr lang="en-US" altLang="zh-CN" dirty="0"/>
              <a:t> </a:t>
            </a:r>
            <a:r>
              <a:rPr lang="en-US" altLang="zh-CN" dirty="0" err="1"/>
              <a:t>không</a:t>
            </a:r>
            <a:r>
              <a:rPr lang="en-US" altLang="zh-CN" dirty="0"/>
              <a:t>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đủ</a:t>
            </a:r>
            <a:r>
              <a:rPr lang="en-US" altLang="zh-CN" dirty="0"/>
              <a:t> </a:t>
            </a:r>
            <a:r>
              <a:rPr lang="en-US" altLang="zh-CN" dirty="0" err="1"/>
              <a:t>điều</a:t>
            </a:r>
            <a:r>
              <a:rPr lang="en-US" altLang="zh-CN" dirty="0"/>
              <a:t> </a:t>
            </a:r>
            <a:r>
              <a:rPr lang="en-US" altLang="zh-CN" dirty="0" err="1"/>
              <a:t>kiện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tham</a:t>
            </a:r>
            <a:r>
              <a:rPr lang="en-US" altLang="zh-CN" dirty="0"/>
              <a:t> </a:t>
            </a:r>
            <a:r>
              <a:rPr lang="en-US" altLang="zh-CN" dirty="0" err="1"/>
              <a:t>gia</a:t>
            </a:r>
            <a:r>
              <a:rPr lang="en-US" altLang="zh-CN" dirty="0"/>
              <a:t> </a:t>
            </a:r>
            <a:r>
              <a:rPr lang="en-US" altLang="zh-CN" dirty="0" err="1"/>
              <a:t>học</a:t>
            </a:r>
            <a:r>
              <a:rPr lang="en-US" altLang="zh-CN" dirty="0"/>
              <a:t> online;…)</a:t>
            </a:r>
          </a:p>
          <a:p>
            <a:r>
              <a:rPr lang="en-US" altLang="zh-CN" dirty="0"/>
              <a:t>- </a:t>
            </a:r>
            <a:r>
              <a:rPr lang="en-US" altLang="zh-CN" dirty="0" err="1"/>
              <a:t>Thường</a:t>
            </a:r>
            <a:r>
              <a:rPr lang="en-US" altLang="zh-CN" dirty="0"/>
              <a:t> </a:t>
            </a:r>
            <a:r>
              <a:rPr lang="en-US" altLang="zh-CN" dirty="0" err="1"/>
              <a:t>xuyên</a:t>
            </a:r>
            <a:r>
              <a:rPr lang="en-US" altLang="zh-CN" dirty="0"/>
              <a:t> </a:t>
            </a:r>
            <a:r>
              <a:rPr lang="en-US" altLang="zh-CN" dirty="0" err="1"/>
              <a:t>tổ</a:t>
            </a:r>
            <a:r>
              <a:rPr lang="en-US" altLang="zh-CN" dirty="0"/>
              <a:t> </a:t>
            </a:r>
            <a:r>
              <a:rPr lang="en-US" altLang="zh-CN" dirty="0" err="1"/>
              <a:t>chức</a:t>
            </a:r>
            <a:r>
              <a:rPr lang="en-US" altLang="zh-CN" dirty="0"/>
              <a:t> </a:t>
            </a:r>
            <a:r>
              <a:rPr lang="en-US" altLang="zh-CN" dirty="0" err="1"/>
              <a:t>thăm</a:t>
            </a:r>
            <a:r>
              <a:rPr lang="en-US" altLang="zh-CN" dirty="0"/>
              <a:t> </a:t>
            </a:r>
            <a:r>
              <a:rPr lang="en-US" altLang="zh-CN" dirty="0" err="1"/>
              <a:t>khám</a:t>
            </a:r>
            <a:r>
              <a:rPr lang="en-US" altLang="zh-CN" dirty="0"/>
              <a:t> </a:t>
            </a:r>
            <a:r>
              <a:rPr lang="en-US" altLang="zh-CN" dirty="0" err="1"/>
              <a:t>sức</a:t>
            </a:r>
            <a:r>
              <a:rPr lang="en-US" altLang="zh-CN" dirty="0"/>
              <a:t> </a:t>
            </a:r>
            <a:r>
              <a:rPr lang="en-US" altLang="zh-CN" dirty="0" err="1"/>
              <a:t>khỏe</a:t>
            </a:r>
            <a:r>
              <a:rPr lang="en-US" altLang="zh-CN" dirty="0"/>
              <a:t> </a:t>
            </a:r>
            <a:r>
              <a:rPr lang="en-US" altLang="zh-CN" dirty="0" err="1"/>
              <a:t>định</a:t>
            </a:r>
            <a:r>
              <a:rPr lang="en-US" altLang="zh-CN" dirty="0"/>
              <a:t> </a:t>
            </a:r>
            <a:r>
              <a:rPr lang="en-US" altLang="zh-CN" dirty="0" err="1"/>
              <a:t>kỳ</a:t>
            </a:r>
            <a:r>
              <a:rPr lang="en-US" altLang="zh-CN" dirty="0"/>
              <a:t> </a:t>
            </a:r>
            <a:r>
              <a:rPr lang="en-US" altLang="zh-CN" dirty="0" err="1"/>
              <a:t>hằng</a:t>
            </a:r>
            <a:r>
              <a:rPr lang="en-US" altLang="zh-CN" dirty="0"/>
              <a:t> </a:t>
            </a:r>
            <a:r>
              <a:rPr lang="en-US" altLang="zh-CN" dirty="0" err="1"/>
              <a:t>năm</a:t>
            </a:r>
            <a:r>
              <a:rPr lang="en-US" altLang="zh-CN" dirty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298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Bác Hồ luôn quan tâm đến người già và trẻ 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950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19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246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37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35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44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935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757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00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2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47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8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21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45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41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2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03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40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6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2021/12/9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117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45.xml"/><Relationship Id="rId7" Type="http://schemas.openxmlformats.org/officeDocument/2006/relationships/image" Target="../media/image25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49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1.xml"/><Relationship Id="rId10" Type="http://schemas.openxmlformats.org/officeDocument/2006/relationships/image" Target="../media/image18.png"/><Relationship Id="rId4" Type="http://schemas.openxmlformats.org/officeDocument/2006/relationships/tags" Target="../tags/tag50.xm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54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32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31.png"/><Relationship Id="rId5" Type="http://schemas.openxmlformats.org/officeDocument/2006/relationships/tags" Target="../tags/tag61.xml"/><Relationship Id="rId10" Type="http://schemas.openxmlformats.org/officeDocument/2006/relationships/image" Target="../media/image30.png"/><Relationship Id="rId4" Type="http://schemas.openxmlformats.org/officeDocument/2006/relationships/tags" Target="../tags/tag60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66.xml"/><Relationship Id="rId7" Type="http://schemas.openxmlformats.org/officeDocument/2006/relationships/image" Target="../media/image16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70.xml"/><Relationship Id="rId7" Type="http://schemas.openxmlformats.org/officeDocument/2006/relationships/image" Target="../media/image34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73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2.xml"/><Relationship Id="rId11" Type="http://schemas.openxmlformats.org/officeDocument/2006/relationships/slide" Target="slide18.xml"/><Relationship Id="rId5" Type="http://schemas.openxmlformats.org/officeDocument/2006/relationships/tags" Target="../tags/tag75.xml"/><Relationship Id="rId10" Type="http://schemas.openxmlformats.org/officeDocument/2006/relationships/image" Target="../media/image12.png"/><Relationship Id="rId4" Type="http://schemas.openxmlformats.org/officeDocument/2006/relationships/tags" Target="../tags/tag74.xm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../media/image37.pn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36.png"/><Relationship Id="rId2" Type="http://schemas.openxmlformats.org/officeDocument/2006/relationships/tags" Target="../tags/tag77.xml"/><Relationship Id="rId16" Type="http://schemas.openxmlformats.org/officeDocument/2006/relationships/image" Target="../media/image16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notesSlide" Target="../notesSlides/notesSlide18.xml"/><Relationship Id="rId5" Type="http://schemas.openxmlformats.org/officeDocument/2006/relationships/tags" Target="../tags/tag80.xml"/><Relationship Id="rId15" Type="http://schemas.openxmlformats.org/officeDocument/2006/relationships/image" Target="../media/image39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87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9.xml"/><Relationship Id="rId10" Type="http://schemas.openxmlformats.org/officeDocument/2006/relationships/image" Target="../media/image25.png"/><Relationship Id="rId4" Type="http://schemas.openxmlformats.org/officeDocument/2006/relationships/tags" Target="../tags/tag88.xml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53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5" Type="http://schemas.openxmlformats.org/officeDocument/2006/relationships/tags" Target="../tags/tag9.xml"/><Relationship Id="rId10" Type="http://schemas.openxmlformats.org/officeDocument/2006/relationships/image" Target="../media/image12.png"/><Relationship Id="rId4" Type="http://schemas.openxmlformats.org/officeDocument/2006/relationships/tags" Target="../tags/tag8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5.png"/><Relationship Id="rId5" Type="http://schemas.openxmlformats.org/officeDocument/2006/relationships/tags" Target="../tags/tag14.xml"/><Relationship Id="rId10" Type="http://schemas.openxmlformats.org/officeDocument/2006/relationships/image" Target="../media/image14.png"/><Relationship Id="rId4" Type="http://schemas.openxmlformats.org/officeDocument/2006/relationships/tags" Target="../tags/tag13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2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5" Type="http://schemas.openxmlformats.org/officeDocument/2006/relationships/tags" Target="../tags/tag24.xml"/><Relationship Id="rId10" Type="http://schemas.openxmlformats.org/officeDocument/2006/relationships/image" Target="../media/image12.png"/><Relationship Id="rId4" Type="http://schemas.openxmlformats.org/officeDocument/2006/relationships/tags" Target="../tags/tag23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7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10" Type="http://schemas.openxmlformats.org/officeDocument/2006/relationships/image" Target="../media/image18.png"/><Relationship Id="rId4" Type="http://schemas.openxmlformats.org/officeDocument/2006/relationships/tags" Target="../tags/tag28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21.png"/><Relationship Id="rId5" Type="http://schemas.openxmlformats.org/officeDocument/2006/relationships/tags" Target="../tags/tag34.xml"/><Relationship Id="rId10" Type="http://schemas.openxmlformats.org/officeDocument/2006/relationships/image" Target="../media/image20.png"/><Relationship Id="rId4" Type="http://schemas.openxmlformats.org/officeDocument/2006/relationships/tags" Target="../tags/tag33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38.xml"/><Relationship Id="rId7" Type="http://schemas.openxmlformats.org/officeDocument/2006/relationships/image" Target="../media/image2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28" y="4940624"/>
            <a:ext cx="1170434" cy="11704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49F2B36-D97A-41DE-8724-0B49C9281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115" y="-451092"/>
            <a:ext cx="4081272" cy="40812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040" y="969264"/>
            <a:ext cx="6845822" cy="604114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913DDC-DB95-48F5-95E3-922B290A1989}"/>
              </a:ext>
            </a:extLst>
          </p:cNvPr>
          <p:cNvSpPr txBox="1"/>
          <p:nvPr/>
        </p:nvSpPr>
        <p:spPr>
          <a:xfrm rot="20940159">
            <a:off x="3003337" y="3522775"/>
            <a:ext cx="5713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Đạo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đức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468" y="3179063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08" y="544071"/>
            <a:ext cx="1170434" cy="1170434"/>
          </a:xfrm>
          <a:prstGeom prst="rect">
            <a:avLst/>
          </a:prstGeom>
        </p:spPr>
      </p:pic>
      <p:sp>
        <p:nvSpPr>
          <p:cNvPr id="11" name="文本框 8">
            <a:extLst>
              <a:ext uri="{FF2B5EF4-FFF2-40B4-BE49-F238E27FC236}">
                <a16:creationId xmlns:a16="http://schemas.microsoft.com/office/drawing/2014/main" id="{155C653C-B9CF-4A5F-B9F3-0F26B737464C}"/>
              </a:ext>
            </a:extLst>
          </p:cNvPr>
          <p:cNvSpPr txBox="1"/>
          <p:nvPr/>
        </p:nvSpPr>
        <p:spPr>
          <a:xfrm rot="20952730">
            <a:off x="3416539" y="4197313"/>
            <a:ext cx="5713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KÍNH GIÀ, YÊU TRẺ</a:t>
            </a: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4">
            <a:extLst>
              <a:ext uri="{FF2B5EF4-FFF2-40B4-BE49-F238E27FC236}">
                <a16:creationId xmlns:a16="http://schemas.microsoft.com/office/drawing/2014/main" id="{493A8E0B-764A-406F-B739-AA3D58B777D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7104" y="-691077"/>
            <a:ext cx="12474304" cy="7776328"/>
          </a:xfrm>
          <a:prstGeom prst="rect">
            <a:avLst/>
          </a:prstGeom>
        </p:spPr>
      </p:pic>
      <p:sp>
        <p:nvSpPr>
          <p:cNvPr id="5" name="PA_文本框 8">
            <a:extLst>
              <a:ext uri="{FF2B5EF4-FFF2-40B4-BE49-F238E27FC236}">
                <a16:creationId xmlns:a16="http://schemas.microsoft.com/office/drawing/2014/main" id="{8BED5FF7-ACD7-4F5B-ADD4-10A9DC97D49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345324" y="1437119"/>
            <a:ext cx="5576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b)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Thấy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hai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em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nhỏ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đánh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nhau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để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tranh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giành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đồ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chơi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6" name="PA_矩形 9">
            <a:extLst>
              <a:ext uri="{FF2B5EF4-FFF2-40B4-BE49-F238E27FC236}">
                <a16:creationId xmlns:a16="http://schemas.microsoft.com/office/drawing/2014/main" id="{10684E9E-744E-467D-A78E-643D95DDAC4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554432" y="3051615"/>
            <a:ext cx="68836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zh-C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Hướng</a:t>
            </a:r>
            <a:r>
              <a:rPr lang="en-US" altLang="zh-C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dẫn</a:t>
            </a:r>
            <a:r>
              <a:rPr lang="en-US" altLang="zh-C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các</a:t>
            </a:r>
            <a:r>
              <a:rPr lang="en-US" altLang="zh-C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em</a:t>
            </a:r>
            <a:r>
              <a:rPr lang="en-US" altLang="zh-C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cùng</a:t>
            </a:r>
            <a:r>
              <a:rPr lang="en-US" altLang="zh-C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chơi</a:t>
            </a:r>
            <a:r>
              <a:rPr lang="en-US" altLang="zh-C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chung</a:t>
            </a:r>
            <a:r>
              <a:rPr lang="en-US" altLang="zh-C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hoặc</a:t>
            </a:r>
            <a:r>
              <a:rPr lang="en-US" altLang="zh-C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lần</a:t>
            </a:r>
            <a:r>
              <a:rPr lang="en-US" altLang="zh-C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lượt</a:t>
            </a:r>
            <a:r>
              <a:rPr lang="en-US" altLang="zh-C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thay</a:t>
            </a:r>
            <a:r>
              <a:rPr lang="en-US" altLang="zh-C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phiên</a:t>
            </a:r>
            <a:r>
              <a:rPr lang="en-US" altLang="zh-C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nhau</a:t>
            </a:r>
            <a:r>
              <a:rPr lang="en-US" altLang="zh-C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chơi</a:t>
            </a:r>
            <a:r>
              <a:rPr lang="en-US" altLang="zh-C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zh-CN" altLang="en-US" sz="3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  <a:p>
            <a:pPr algn="just"/>
            <a:r>
              <a:rPr lang="zh-CN" altLang="en-US" dirty="0">
                <a:solidFill>
                  <a:srgbClr val="222222"/>
                </a:solidFill>
                <a:latin typeface="Arial" panose="020B0604020202020204" pitchFamily="34" charset="0"/>
                <a:cs typeface="+mn-ea"/>
                <a:sym typeface="+mn-lt"/>
              </a:rPr>
              <a:t>　　</a:t>
            </a:r>
            <a:endParaRPr lang="zh-CN" altLang="en-US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600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_图片 6">
            <a:extLst>
              <a:ext uri="{FF2B5EF4-FFF2-40B4-BE49-F238E27FC236}">
                <a16:creationId xmlns:a16="http://schemas.microsoft.com/office/drawing/2014/main" id="{438DC0D5-BF0E-444C-9C18-BE52B7EBCA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400" y="-1169811"/>
            <a:ext cx="8689622" cy="8689622"/>
          </a:xfrm>
          <a:prstGeom prst="rect">
            <a:avLst/>
          </a:prstGeom>
        </p:spPr>
      </p:pic>
      <p:sp>
        <p:nvSpPr>
          <p:cNvPr id="13" name="PA_文本框 7">
            <a:extLst>
              <a:ext uri="{FF2B5EF4-FFF2-40B4-BE49-F238E27FC236}">
                <a16:creationId xmlns:a16="http://schemas.microsoft.com/office/drawing/2014/main" id="{4E55DA3C-0726-45DB-8B2E-D75DCD7A80E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865070" y="1337831"/>
            <a:ext cx="560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c)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Đang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chơi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cùng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bạn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thì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cụ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già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đến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hỏi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đường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4" name="PA_矩形 8">
            <a:extLst>
              <a:ext uri="{FF2B5EF4-FFF2-40B4-BE49-F238E27FC236}">
                <a16:creationId xmlns:a16="http://schemas.microsoft.com/office/drawing/2014/main" id="{5BBEAC4B-8734-416E-9DFB-8AC5586A2A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47912" y="2828835"/>
            <a:ext cx="57234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zh-CN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Nếu</a:t>
            </a:r>
            <a:r>
              <a:rPr lang="en-US" altLang="zh-CN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biết</a:t>
            </a:r>
            <a:r>
              <a:rPr lang="en-US" altLang="zh-CN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đường</a:t>
            </a:r>
            <a:r>
              <a:rPr lang="en-US" altLang="zh-CN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altLang="zh-CN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em</a:t>
            </a:r>
            <a:r>
              <a:rPr lang="en-US" altLang="zh-CN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hướng</a:t>
            </a:r>
            <a:r>
              <a:rPr lang="en-US" altLang="zh-CN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dẫn</a:t>
            </a:r>
            <a:r>
              <a:rPr lang="en-US" altLang="zh-CN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đường</a:t>
            </a:r>
            <a:r>
              <a:rPr lang="en-US" altLang="zh-CN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đi</a:t>
            </a:r>
            <a:r>
              <a:rPr lang="en-US" altLang="zh-CN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cho</a:t>
            </a:r>
            <a:r>
              <a:rPr lang="en-US" altLang="zh-CN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cụ</a:t>
            </a:r>
            <a:r>
              <a:rPr lang="en-US" altLang="zh-CN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già</a:t>
            </a:r>
            <a:r>
              <a:rPr lang="en-US" altLang="zh-CN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 </a:t>
            </a:r>
            <a:r>
              <a:rPr lang="en-US" altLang="zh-CN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Nếu</a:t>
            </a:r>
            <a:r>
              <a:rPr lang="en-US" altLang="zh-CN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không</a:t>
            </a:r>
            <a:r>
              <a:rPr lang="en-US" altLang="zh-CN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biết</a:t>
            </a:r>
            <a:r>
              <a:rPr lang="en-US" altLang="zh-CN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altLang="zh-CN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em</a:t>
            </a:r>
            <a:r>
              <a:rPr lang="en-US" altLang="zh-CN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trả</a:t>
            </a:r>
            <a:r>
              <a:rPr lang="en-US" altLang="zh-CN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lời</a:t>
            </a:r>
            <a:r>
              <a:rPr lang="en-US" altLang="zh-CN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cụ</a:t>
            </a:r>
            <a:r>
              <a:rPr lang="en-US" altLang="zh-CN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một</a:t>
            </a:r>
            <a:r>
              <a:rPr lang="en-US" altLang="zh-CN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cách</a:t>
            </a:r>
            <a:r>
              <a:rPr lang="en-US" altLang="zh-CN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lễ</a:t>
            </a:r>
            <a:r>
              <a:rPr lang="en-US" altLang="zh-CN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phép</a:t>
            </a:r>
            <a:r>
              <a:rPr lang="en-US" altLang="zh-CN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zh-CN" alt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  <a:p>
            <a:pPr algn="just"/>
            <a:r>
              <a:rPr lang="zh-CN" alt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+mn-ea"/>
                <a:sym typeface="+mn-lt"/>
              </a:rPr>
              <a:t>　　</a:t>
            </a:r>
            <a:endParaRPr lang="zh-CN" altLang="en-US" sz="3200" b="1" i="0" dirty="0">
              <a:solidFill>
                <a:srgbClr val="00B050"/>
              </a:solidFill>
              <a:effectLst/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15" name="图片 14" descr="图片包含 文字&#10;&#10;已生成高可信度的说明">
            <a:extLst>
              <a:ext uri="{FF2B5EF4-FFF2-40B4-BE49-F238E27FC236}">
                <a16:creationId xmlns:a16="http://schemas.microsoft.com/office/drawing/2014/main" id="{4461CEF8-CBA9-4CB1-9718-679C8B46603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9689" y="1660997"/>
            <a:ext cx="3990715" cy="4655533"/>
          </a:xfrm>
          <a:prstGeom prst="rect">
            <a:avLst/>
          </a:prstGeom>
        </p:spPr>
      </p:pic>
      <p:pic>
        <p:nvPicPr>
          <p:cNvPr id="16" name="PA_图片 14" descr="图片包含 风筝, 雨伞, 配件, 放飞&#10;&#10;已生成极高可信度的说明">
            <a:extLst>
              <a:ext uri="{FF2B5EF4-FFF2-40B4-BE49-F238E27FC236}">
                <a16:creationId xmlns:a16="http://schemas.microsoft.com/office/drawing/2014/main" id="{A068BBFF-795B-45AB-A9B7-CC069AA2F8D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25464"/>
            <a:ext cx="3865071" cy="38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7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8 L 0.21927 -0.09051 C 0.26224 0.00324 0.32709 0.05394 0.39506 0.05394 C 0.4724 0.05394 0.53438 0.00324 0.57735 -0.09051 L 0.78477 -0.50648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721724" y="2193941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Hoạt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động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0" name="PA_矩形 11">
            <a:extLst>
              <a:ext uri="{FF2B5EF4-FFF2-40B4-BE49-F238E27FC236}">
                <a16:creationId xmlns:a16="http://schemas.microsoft.com/office/drawing/2014/main" id="{B77243B0-F4D7-4F38-ACF2-646914BAAFB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81234" y="3235632"/>
            <a:ext cx="4948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Bài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tập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 3, 4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6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167E989-995B-418D-911F-33D35542897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3063" y="-2057400"/>
            <a:ext cx="12728864" cy="9393382"/>
          </a:xfrm>
          <a:prstGeom prst="rect">
            <a:avLst/>
          </a:prstGeom>
        </p:spPr>
      </p:pic>
      <p:sp>
        <p:nvSpPr>
          <p:cNvPr id="11" name="PA_文本框 93">
            <a:extLst>
              <a:ext uri="{FF2B5EF4-FFF2-40B4-BE49-F238E27FC236}">
                <a16:creationId xmlns:a16="http://schemas.microsoft.com/office/drawing/2014/main" id="{C73F6DFF-9954-482C-96D9-5B7F9A8B896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24976" y="2068542"/>
            <a:ext cx="82408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Trong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những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ngày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dưới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đây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ngày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nào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dành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riêng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cho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em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?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Ngày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nào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dành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riêng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cho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người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cao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tuổi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?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3" name="图片 12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50B367B6-A700-4BF0-AEE1-998AC79D8AA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9815">
            <a:off x="3265690" y="-461920"/>
            <a:ext cx="2920057" cy="2920057"/>
          </a:xfrm>
          <a:prstGeom prst="rect">
            <a:avLst/>
          </a:prstGeom>
        </p:spPr>
      </p:pic>
      <p:sp>
        <p:nvSpPr>
          <p:cNvPr id="6" name="PA_矩形 7">
            <a:extLst>
              <a:ext uri="{FF2B5EF4-FFF2-40B4-BE49-F238E27FC236}">
                <a16:creationId xmlns:a16="http://schemas.microsoft.com/office/drawing/2014/main" id="{14A24891-7327-4986-AF4B-0B1E2ABD8D2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975384" y="3852636"/>
            <a:ext cx="3193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a)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Ngày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1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tháng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6.</a:t>
            </a:r>
            <a:endParaRPr lang="zh-CN" altLang="en-US" sz="28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3F7ED5-1A77-4697-8611-A7FEC1452493}"/>
              </a:ext>
            </a:extLst>
          </p:cNvPr>
          <p:cNvSpPr/>
          <p:nvPr/>
        </p:nvSpPr>
        <p:spPr>
          <a:xfrm>
            <a:off x="1384461" y="3852636"/>
            <a:ext cx="485422" cy="4475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PA_矩形 7">
            <a:extLst>
              <a:ext uri="{FF2B5EF4-FFF2-40B4-BE49-F238E27FC236}">
                <a16:creationId xmlns:a16="http://schemas.microsoft.com/office/drawing/2014/main" id="{E372E35C-A1D1-44BC-813C-C7D7C1343B5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093633" y="3852636"/>
            <a:ext cx="3193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b)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Ngày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20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tháng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11.</a:t>
            </a:r>
            <a:endParaRPr lang="zh-CN" altLang="en-US" sz="28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837047-A122-40EA-BDD5-CD08BED87E83}"/>
              </a:ext>
            </a:extLst>
          </p:cNvPr>
          <p:cNvSpPr/>
          <p:nvPr/>
        </p:nvSpPr>
        <p:spPr>
          <a:xfrm>
            <a:off x="6502710" y="3852636"/>
            <a:ext cx="485422" cy="4475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PA_矩形 7">
            <a:extLst>
              <a:ext uri="{FF2B5EF4-FFF2-40B4-BE49-F238E27FC236}">
                <a16:creationId xmlns:a16="http://schemas.microsoft.com/office/drawing/2014/main" id="{34F0CA5A-9EF4-4C76-A265-98D923095FD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975383" y="4789458"/>
            <a:ext cx="338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c)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Ngày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1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tháng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10.</a:t>
            </a:r>
            <a:endParaRPr lang="zh-CN" altLang="en-US" sz="28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D3A640-2F6B-407F-8A48-129429B9D341}"/>
              </a:ext>
            </a:extLst>
          </p:cNvPr>
          <p:cNvSpPr/>
          <p:nvPr/>
        </p:nvSpPr>
        <p:spPr>
          <a:xfrm>
            <a:off x="1384461" y="4789458"/>
            <a:ext cx="485422" cy="4475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5" name="PA_矩形 7">
            <a:extLst>
              <a:ext uri="{FF2B5EF4-FFF2-40B4-BE49-F238E27FC236}">
                <a16:creationId xmlns:a16="http://schemas.microsoft.com/office/drawing/2014/main" id="{8FE3B3C1-1D7A-450E-9633-B39F4C4C2C6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093633" y="4780350"/>
            <a:ext cx="3528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d)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Ngày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22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tháng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12.</a:t>
            </a:r>
            <a:endParaRPr lang="zh-CN" altLang="en-US" sz="28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27F8DF-9CA9-4173-81FA-73E12E36E5B8}"/>
              </a:ext>
            </a:extLst>
          </p:cNvPr>
          <p:cNvSpPr/>
          <p:nvPr/>
        </p:nvSpPr>
        <p:spPr>
          <a:xfrm>
            <a:off x="6502710" y="4780350"/>
            <a:ext cx="485422" cy="4475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" name="Plus Sign 1">
            <a:extLst>
              <a:ext uri="{FF2B5EF4-FFF2-40B4-BE49-F238E27FC236}">
                <a16:creationId xmlns:a16="http://schemas.microsoft.com/office/drawing/2014/main" id="{08FC8557-7336-4DD9-A5E3-DBDDBF97A0E5}"/>
              </a:ext>
            </a:extLst>
          </p:cNvPr>
          <p:cNvSpPr/>
          <p:nvPr/>
        </p:nvSpPr>
        <p:spPr>
          <a:xfrm>
            <a:off x="1384461" y="3852636"/>
            <a:ext cx="520539" cy="447568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Sign 16">
            <a:extLst>
              <a:ext uri="{FF2B5EF4-FFF2-40B4-BE49-F238E27FC236}">
                <a16:creationId xmlns:a16="http://schemas.microsoft.com/office/drawing/2014/main" id="{72C65A42-18A1-4D71-8875-4A198A86908A}"/>
              </a:ext>
            </a:extLst>
          </p:cNvPr>
          <p:cNvSpPr/>
          <p:nvPr/>
        </p:nvSpPr>
        <p:spPr>
          <a:xfrm>
            <a:off x="1366902" y="4807785"/>
            <a:ext cx="520539" cy="44756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 animBg="1"/>
      <p:bldP spid="8" grpId="0"/>
      <p:bldP spid="9" grpId="0" animBg="1"/>
      <p:bldP spid="10" grpId="0"/>
      <p:bldP spid="14" grpId="0" animBg="1"/>
      <p:bldP spid="15" grpId="0"/>
      <p:bldP spid="16" grpId="0" animBg="1"/>
      <p:bldP spid="2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EDD0C69-F685-4E7C-8BA9-67B6E91DF4F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543" y="2041244"/>
            <a:ext cx="2427278" cy="3740065"/>
          </a:xfrm>
          <a:prstGeom prst="rect">
            <a:avLst/>
          </a:prstGeom>
        </p:spPr>
      </p:pic>
      <p:pic>
        <p:nvPicPr>
          <p:cNvPr id="6" name="PA_图片 3">
            <a:extLst>
              <a:ext uri="{FF2B5EF4-FFF2-40B4-BE49-F238E27FC236}">
                <a16:creationId xmlns:a16="http://schemas.microsoft.com/office/drawing/2014/main" id="{F7F0255D-73AA-46F0-BC57-AAE03A24D8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452" y="-62695"/>
            <a:ext cx="9982816" cy="6920695"/>
          </a:xfrm>
          <a:prstGeom prst="rect">
            <a:avLst/>
          </a:prstGeom>
        </p:spPr>
      </p:pic>
      <p:sp>
        <p:nvSpPr>
          <p:cNvPr id="7" name="PA_文本框 6">
            <a:extLst>
              <a:ext uri="{FF2B5EF4-FFF2-40B4-BE49-F238E27FC236}">
                <a16:creationId xmlns:a16="http://schemas.microsoft.com/office/drawing/2014/main" id="{87D47D6A-61AB-433E-8DA4-EE45A3C05EA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1207" y="1372577"/>
            <a:ext cx="8303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Trong</a:t>
            </a:r>
            <a:r>
              <a:rPr lang="en-US" altLang="zh-CN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những</a:t>
            </a:r>
            <a:r>
              <a:rPr lang="en-US" altLang="zh-CN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tổ</a:t>
            </a:r>
            <a:r>
              <a:rPr lang="en-US" altLang="zh-CN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chức</a:t>
            </a:r>
            <a:r>
              <a:rPr lang="en-US" altLang="zh-CN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dưới</a:t>
            </a:r>
            <a:r>
              <a:rPr lang="en-US" altLang="zh-CN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đây</a:t>
            </a:r>
            <a:r>
              <a:rPr lang="en-US" altLang="zh-CN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tổ</a:t>
            </a:r>
            <a:r>
              <a:rPr lang="en-US" altLang="zh-CN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chức</a:t>
            </a:r>
            <a:r>
              <a:rPr lang="en-US" altLang="zh-CN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nào</a:t>
            </a:r>
            <a:r>
              <a:rPr lang="en-US" altLang="zh-CN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dành</a:t>
            </a:r>
            <a:r>
              <a:rPr lang="en-US" altLang="zh-CN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riêng</a:t>
            </a:r>
            <a:r>
              <a:rPr lang="en-US" altLang="zh-CN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cho</a:t>
            </a:r>
            <a:r>
              <a:rPr lang="en-US" altLang="zh-CN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trẻ</a:t>
            </a:r>
            <a:r>
              <a:rPr lang="en-US" altLang="zh-CN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em</a:t>
            </a:r>
            <a:r>
              <a:rPr lang="en-US" altLang="zh-CN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? </a:t>
            </a:r>
            <a:r>
              <a:rPr lang="en-US" altLang="zh-CN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Tổ</a:t>
            </a:r>
            <a:r>
              <a:rPr lang="en-US" altLang="zh-CN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chức</a:t>
            </a:r>
            <a:r>
              <a:rPr lang="en-US" altLang="zh-CN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nào</a:t>
            </a:r>
            <a:r>
              <a:rPr lang="en-US" altLang="zh-CN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dành</a:t>
            </a:r>
            <a:r>
              <a:rPr lang="en-US" altLang="zh-CN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riêng</a:t>
            </a:r>
            <a:r>
              <a:rPr lang="en-US" altLang="zh-CN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cho</a:t>
            </a:r>
            <a:r>
              <a:rPr lang="en-US" altLang="zh-CN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người</a:t>
            </a:r>
            <a:r>
              <a:rPr lang="en-US" altLang="zh-CN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cao</a:t>
            </a:r>
            <a:r>
              <a:rPr lang="en-US" altLang="zh-CN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tuổi</a:t>
            </a:r>
            <a:r>
              <a:rPr lang="en-US" altLang="zh-CN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?</a:t>
            </a:r>
            <a:endParaRPr lang="zh-CN" altLang="en-US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9" name="PA_图片 12" descr="图片包含 玩具, 玩偶, 室内&#10;&#10;已生成极高可信度的说明">
            <a:extLst>
              <a:ext uri="{FF2B5EF4-FFF2-40B4-BE49-F238E27FC236}">
                <a16:creationId xmlns:a16="http://schemas.microsoft.com/office/drawing/2014/main" id="{4FD38BB5-099A-45D5-9704-F0C2C9ECD44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917" y="5781309"/>
            <a:ext cx="3529591" cy="1112522"/>
          </a:xfrm>
          <a:prstGeom prst="rect">
            <a:avLst/>
          </a:prstGeom>
        </p:spPr>
      </p:pic>
      <p:sp>
        <p:nvSpPr>
          <p:cNvPr id="10" name="PA_矩形 7">
            <a:extLst>
              <a:ext uri="{FF2B5EF4-FFF2-40B4-BE49-F238E27FC236}">
                <a16:creationId xmlns:a16="http://schemas.microsoft.com/office/drawing/2014/main" id="{3A0E7ECC-584E-4B34-9E73-EBE3F21D336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24421" y="2969961"/>
            <a:ext cx="6838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a)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Đội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Thiếu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niên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Tiền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phong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Hồ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Chí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Minh.</a:t>
            </a:r>
            <a:endParaRPr lang="zh-CN" altLang="en-US" sz="28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86F32A-29E2-4998-A729-BEFC23DAC630}"/>
              </a:ext>
            </a:extLst>
          </p:cNvPr>
          <p:cNvSpPr/>
          <p:nvPr/>
        </p:nvSpPr>
        <p:spPr>
          <a:xfrm>
            <a:off x="633498" y="2969961"/>
            <a:ext cx="485422" cy="4475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2" name="PA_矩形 7">
            <a:extLst>
              <a:ext uri="{FF2B5EF4-FFF2-40B4-BE49-F238E27FC236}">
                <a16:creationId xmlns:a16="http://schemas.microsoft.com/office/drawing/2014/main" id="{6655E392-A1F7-413C-B646-02BDA837C02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224421" y="3654154"/>
            <a:ext cx="6838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b)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Hội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Người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cao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tuổi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  <a:endParaRPr lang="zh-CN" altLang="en-US" sz="28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EE547A-0858-4ABD-BEAD-782D124F6D44}"/>
              </a:ext>
            </a:extLst>
          </p:cNvPr>
          <p:cNvSpPr/>
          <p:nvPr/>
        </p:nvSpPr>
        <p:spPr>
          <a:xfrm>
            <a:off x="633498" y="3654154"/>
            <a:ext cx="485422" cy="4475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PA_矩形 7">
            <a:extLst>
              <a:ext uri="{FF2B5EF4-FFF2-40B4-BE49-F238E27FC236}">
                <a16:creationId xmlns:a16="http://schemas.microsoft.com/office/drawing/2014/main" id="{434910A5-CF94-4539-B2A6-C9E37154270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224421" y="4348100"/>
            <a:ext cx="6838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c) Sao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Nhi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đồng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  <a:endParaRPr lang="zh-CN" altLang="en-US" sz="28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DCB606-C880-4807-B605-A9434FD4B0BE}"/>
              </a:ext>
            </a:extLst>
          </p:cNvPr>
          <p:cNvSpPr/>
          <p:nvPr/>
        </p:nvSpPr>
        <p:spPr>
          <a:xfrm>
            <a:off x="633498" y="4348100"/>
            <a:ext cx="485422" cy="4475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PA_矩形 7">
            <a:extLst>
              <a:ext uri="{FF2B5EF4-FFF2-40B4-BE49-F238E27FC236}">
                <a16:creationId xmlns:a16="http://schemas.microsoft.com/office/drawing/2014/main" id="{355D1195-82B4-4A26-8635-D967FE8734B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224421" y="5064704"/>
            <a:ext cx="6838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d)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Hội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Cựu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chiến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binh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  <a:endParaRPr lang="zh-CN" altLang="en-US" sz="28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05CBFF-C0FA-42BE-86F8-3E4BA73E984F}"/>
              </a:ext>
            </a:extLst>
          </p:cNvPr>
          <p:cNvSpPr/>
          <p:nvPr/>
        </p:nvSpPr>
        <p:spPr>
          <a:xfrm>
            <a:off x="633498" y="5064704"/>
            <a:ext cx="485422" cy="4475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8" name="Plus Sign 17">
            <a:extLst>
              <a:ext uri="{FF2B5EF4-FFF2-40B4-BE49-F238E27FC236}">
                <a16:creationId xmlns:a16="http://schemas.microsoft.com/office/drawing/2014/main" id="{F17840DA-03B7-4347-83D6-BF30C53853BA}"/>
              </a:ext>
            </a:extLst>
          </p:cNvPr>
          <p:cNvSpPr/>
          <p:nvPr/>
        </p:nvSpPr>
        <p:spPr>
          <a:xfrm>
            <a:off x="615939" y="2980062"/>
            <a:ext cx="520539" cy="447568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Sign 18">
            <a:extLst>
              <a:ext uri="{FF2B5EF4-FFF2-40B4-BE49-F238E27FC236}">
                <a16:creationId xmlns:a16="http://schemas.microsoft.com/office/drawing/2014/main" id="{67849D6C-7A51-4967-B68D-012A8552BD45}"/>
              </a:ext>
            </a:extLst>
          </p:cNvPr>
          <p:cNvSpPr/>
          <p:nvPr/>
        </p:nvSpPr>
        <p:spPr>
          <a:xfrm>
            <a:off x="615938" y="4366016"/>
            <a:ext cx="520539" cy="447568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C37A01F6-EB6B-4179-93BF-28D22C4842D1}"/>
              </a:ext>
            </a:extLst>
          </p:cNvPr>
          <p:cNvSpPr/>
          <p:nvPr/>
        </p:nvSpPr>
        <p:spPr>
          <a:xfrm>
            <a:off x="615937" y="3674525"/>
            <a:ext cx="520539" cy="44756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953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Motion origin="layout" path="M 0.69844 -0.03518 L 0.69844 -0.03518 L 0.68438 -0.04074 C 0.68216 -0.04166 0.68021 -0.04305 0.67813 -0.04351 C 0.66823 -0.04676 0.66016 -0.04745 0.65 -0.04907 C 0.64466 -0.05 0.63945 -0.05069 0.63438 -0.05185 C 0.62852 -0.05347 0.62292 -0.05601 0.61719 -0.0574 C 0.58815 -0.06527 0.61797 -0.05439 0.58906 -0.06574 C 0.5776 -0.06481 0.56602 -0.06527 0.55469 -0.06296 C 0.5513 -0.0625 0.54844 -0.05926 0.54531 -0.0574 L 0.54063 -0.05463 C 0.53724 -0.05277 0.53451 -0.04861 0.53125 -0.04629 C 0.5276 -0.04398 0.52396 -0.04259 0.52031 -0.04074 C 0.50677 -0.02638 0.51823 -0.03773 0.50469 -0.02685 C 0.50247 -0.02523 0.50052 -0.02268 0.49844 -0.02129 C 0.49583 -0.0199 0.4931 -0.0199 0.49063 -0.01851 C 0.48737 -0.01713 0.48438 -0.01458 0.48125 -0.01296 C 0.46042 -0.00301 0.48294 -0.01597 0.46875 -0.0074 L 0.40938 -0.01018 C 0.40247 -0.01088 0.39583 -0.01296 0.38906 -0.01296 C 0.37435 -0.01296 0.3599 -0.01111 0.34531 -0.01018 C 0.31458 -0.00115 0.3599 -0.01527 0.325 -0.00185 C 0.32135 -0.00069 0.31758 -0.00023 0.31406 0.00093 C 0.31081 0.00162 0.30768 0.00255 0.30469 0.00371 C 0.29622 0.00625 0.2862 0.01088 0.27813 0.01204 L 0.25469 0.01482 L 0.23125 0.01204 C 0.21914 0.01019 0.20716 0.00741 0.19531 0.00371 C 0.19258 0.00278 0.1901 0.00162 0.1875 0.00093 C 0.18385 -0.00023 0.18008 -0.00069 0.17656 -0.00185 C 0.17227 -0.00347 0.16406 -0.0074 0.16406 -0.0074 C 0.15169 -0.00509 0.15208 -0.00578 0.14219 -0.00185 C 0.13997 -0.00115 0.13789 -0.00023 0.13594 0.00093 C 0.13138 0.00301 0.12982 0.0051 0.125 0.00649 C 0.11979 0.00764 0.11458 0.00834 0.10938 0.00926 C 0.1026 0.00834 0.0957 0.00857 0.08906 0.00649 C 0.08672 0.00556 0.08477 0.00301 0.08281 0.00093 C 0.07995 -0.00231 0.07513 -0.01018 0.07188 -0.01296 C 0.07031 -0.01435 0.06862 -0.01458 0.06719 -0.01574 C 0.06094 -0.02129 0.06432 -0.02176 0.05781 -0.02407 C 0.05417 -0.02546 0.05052 -0.02592 0.04688 -0.02685 C 0.04375 -0.02592 0.04049 -0.02546 0.0375 -0.02407 L 0.02344 -0.01574 L 0.01875 -0.01296 C 0.01719 -0.01203 0.0151 -0.01226 0.01406 -0.01018 L 0.0125 -0.0074 L 0.0125 -0.0074 " pathEditMode="relative" ptsTypes="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069885" y="2973259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Hoạt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động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5F6D3DE-405C-4B08-9CD3-75672218D2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7927" y="3169479"/>
            <a:ext cx="1977660" cy="2692109"/>
          </a:xfrm>
          <a:prstGeom prst="rect">
            <a:avLst/>
          </a:prstGeom>
        </p:spPr>
      </p:pic>
      <p:pic>
        <p:nvPicPr>
          <p:cNvPr id="5" name="PA_图片 8" descr="图片包含 矢量图形, 事情&#10;&#10;已生成高可信度的说明">
            <a:extLst>
              <a:ext uri="{FF2B5EF4-FFF2-40B4-BE49-F238E27FC236}">
                <a16:creationId xmlns:a16="http://schemas.microsoft.com/office/drawing/2014/main" id="{BC18687A-0DDD-4585-8A15-6ECA6E64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070" y="2629091"/>
            <a:ext cx="4560828" cy="4904115"/>
          </a:xfrm>
          <a:prstGeom prst="rect">
            <a:avLst/>
          </a:prstGeom>
        </p:spPr>
      </p:pic>
      <p:pic>
        <p:nvPicPr>
          <p:cNvPr id="6" name="PA_图片 10">
            <a:extLst>
              <a:ext uri="{FF2B5EF4-FFF2-40B4-BE49-F238E27FC236}">
                <a16:creationId xmlns:a16="http://schemas.microsoft.com/office/drawing/2014/main" id="{FF65E65F-31EB-4D24-98AC-69DC68A0C9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897" y="1854522"/>
            <a:ext cx="2337342" cy="23373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A97CED-98B0-4355-AEA4-3396701F283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736" y="-493893"/>
            <a:ext cx="8728364" cy="7351893"/>
          </a:xfrm>
          <a:prstGeom prst="rect">
            <a:avLst/>
          </a:prstGeom>
        </p:spPr>
      </p:pic>
      <p:sp>
        <p:nvSpPr>
          <p:cNvPr id="9" name="PA_矩形 10">
            <a:extLst>
              <a:ext uri="{FF2B5EF4-FFF2-40B4-BE49-F238E27FC236}">
                <a16:creationId xmlns:a16="http://schemas.microsoft.com/office/drawing/2014/main" id="{93634FD2-8F54-4816-9327-C3FB26CAD57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15239" y="2945873"/>
            <a:ext cx="65246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Tìm hiểu về truyền thống “Kính già, yêu trẻ” của địa phương, của dân tộc ta.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77DB287-B715-4002-9E3A-0F455D88EF2B}"/>
              </a:ext>
            </a:extLst>
          </p:cNvPr>
          <p:cNvSpPr/>
          <p:nvPr/>
        </p:nvSpPr>
        <p:spPr>
          <a:xfrm>
            <a:off x="7727569" y="211581"/>
            <a:ext cx="3583221" cy="2059085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Thảo luận nhóm 6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1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-0.00325 0.85232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6">
            <a:extLst>
              <a:ext uri="{FF2B5EF4-FFF2-40B4-BE49-F238E27FC236}">
                <a16:creationId xmlns:a16="http://schemas.microsoft.com/office/drawing/2014/main" id="{DD632B64-BE5A-4DFC-A430-12DD7F4F804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4584" y="164813"/>
            <a:ext cx="4229070" cy="3064817"/>
          </a:xfrm>
          <a:prstGeom prst="rect">
            <a:avLst/>
          </a:prstGeom>
        </p:spPr>
      </p:pic>
      <p:pic>
        <p:nvPicPr>
          <p:cNvPr id="6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916C06E1-820B-4282-A1B5-4B315EC45DF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727" y="0"/>
            <a:ext cx="9081655" cy="6858000"/>
          </a:xfrm>
          <a:prstGeom prst="rect">
            <a:avLst/>
          </a:prstGeom>
        </p:spPr>
      </p:pic>
      <p:pic>
        <p:nvPicPr>
          <p:cNvPr id="4" name="PA_图片 4">
            <a:extLst>
              <a:ext uri="{FF2B5EF4-FFF2-40B4-BE49-F238E27FC236}">
                <a16:creationId xmlns:a16="http://schemas.microsoft.com/office/drawing/2014/main" id="{9F662E76-459C-4A8B-BBBD-FC40509816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903" y="3307279"/>
            <a:ext cx="3999197" cy="3999197"/>
          </a:xfrm>
          <a:prstGeom prst="rect">
            <a:avLst/>
          </a:prstGeom>
        </p:spPr>
      </p:pic>
      <p:sp>
        <p:nvSpPr>
          <p:cNvPr id="9" name="PA_矩形 4">
            <a:extLst>
              <a:ext uri="{FF2B5EF4-FFF2-40B4-BE49-F238E27FC236}">
                <a16:creationId xmlns:a16="http://schemas.microsoft.com/office/drawing/2014/main" id="{42B037C3-1D3F-4CE2-9570-ABAD2D91C28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00610" y="3035357"/>
            <a:ext cx="60251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a) Về các phong tục, tập quán kính già, yêu trẻ của địa phương.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0" name="PA_矩形 4">
            <a:hlinkClick r:id="rId11" action="ppaction://hlinksldjump"/>
            <a:extLst>
              <a:ext uri="{FF2B5EF4-FFF2-40B4-BE49-F238E27FC236}">
                <a16:creationId xmlns:a16="http://schemas.microsoft.com/office/drawing/2014/main" id="{DFB110F2-0E4C-4C8D-A456-388D2C3D050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00610" y="4499263"/>
            <a:ext cx="60251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b) Về các phong tục, tập quán kính già, yêu trẻ của dân tộc.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79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_组合 11">
            <a:extLst>
              <a:ext uri="{FF2B5EF4-FFF2-40B4-BE49-F238E27FC236}">
                <a16:creationId xmlns:a16="http://schemas.microsoft.com/office/drawing/2014/main" id="{73B4ECC0-8EB8-45C0-8B1B-C263C188513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9884" y="1226034"/>
            <a:ext cx="1659154" cy="4405931"/>
            <a:chOff x="364554" y="813736"/>
            <a:chExt cx="2735943" cy="4797540"/>
          </a:xfrm>
        </p:grpSpPr>
        <p:pic>
          <p:nvPicPr>
            <p:cNvPr id="12" name="图片 11" descr="图片包含 餐桌, 室内, 事情&#10;&#10;已生成高可信度的说明">
              <a:extLst>
                <a:ext uri="{FF2B5EF4-FFF2-40B4-BE49-F238E27FC236}">
                  <a16:creationId xmlns:a16="http://schemas.microsoft.com/office/drawing/2014/main" id="{0A47C803-3739-4FB5-A97A-92BA70556D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4355" y="2824919"/>
              <a:ext cx="2613371" cy="2786357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AA03E08-73C6-4722-8B30-AC363135B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554" y="813736"/>
              <a:ext cx="2735943" cy="2735943"/>
            </a:xfrm>
            <a:prstGeom prst="rect">
              <a:avLst/>
            </a:prstGeom>
          </p:spPr>
        </p:pic>
      </p:grpSp>
      <p:grpSp>
        <p:nvGrpSpPr>
          <p:cNvPr id="14" name="PA_组合 12">
            <a:extLst>
              <a:ext uri="{FF2B5EF4-FFF2-40B4-BE49-F238E27FC236}">
                <a16:creationId xmlns:a16="http://schemas.microsoft.com/office/drawing/2014/main" id="{34CB9329-B17F-44DF-8CF4-7A158510665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0630402" y="1635833"/>
            <a:ext cx="1828298" cy="4079503"/>
            <a:chOff x="9622484" y="813736"/>
            <a:chExt cx="2901812" cy="4865967"/>
          </a:xfrm>
        </p:grpSpPr>
        <p:pic>
          <p:nvPicPr>
            <p:cNvPr id="15" name="图片 14" descr="图片包含 餐桌, 室内, 事情&#10;&#10;已生成高可信度的说明">
              <a:extLst>
                <a:ext uri="{FF2B5EF4-FFF2-40B4-BE49-F238E27FC236}">
                  <a16:creationId xmlns:a16="http://schemas.microsoft.com/office/drawing/2014/main" id="{7F2EEA75-1FFE-4919-8D89-B9E3EBC5F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606" r="-7003" b="-306"/>
            <a:stretch/>
          </p:blipFill>
          <p:spPr>
            <a:xfrm>
              <a:off x="9622484" y="2756490"/>
              <a:ext cx="2613371" cy="2923213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3E306AF-B1E3-4F4C-8DDE-5AD36E616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8353" y="813736"/>
              <a:ext cx="2735943" cy="2735943"/>
            </a:xfrm>
            <a:prstGeom prst="rect">
              <a:avLst/>
            </a:prstGeom>
          </p:spPr>
        </p:pic>
      </p:grpSp>
      <p:pic>
        <p:nvPicPr>
          <p:cNvPr id="17" name="PA_图片 2" descr="图片包含 室内, 墙壁&#10;&#10;已生成高可信度的说明">
            <a:extLst>
              <a:ext uri="{FF2B5EF4-FFF2-40B4-BE49-F238E27FC236}">
                <a16:creationId xmlns:a16="http://schemas.microsoft.com/office/drawing/2014/main" id="{D20C5FBF-F11C-4CB3-BA28-D43A537489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27" y="-492397"/>
            <a:ext cx="10370128" cy="7593109"/>
          </a:xfrm>
          <a:prstGeom prst="rect">
            <a:avLst/>
          </a:prstGeom>
        </p:spPr>
      </p:pic>
      <p:sp>
        <p:nvSpPr>
          <p:cNvPr id="19" name="PA_矩形 4">
            <a:extLst>
              <a:ext uri="{FF2B5EF4-FFF2-40B4-BE49-F238E27FC236}">
                <a16:creationId xmlns:a16="http://schemas.microsoft.com/office/drawing/2014/main" id="{87DAC66D-DD22-4A9C-BC8E-BB2852541CA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1945" y="2005288"/>
            <a:ext cx="68698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b) Về các phong tục, tập quán kính già, yêu trẻ của dân tộc.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2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A67B5E07-430B-4988-AC9E-E7CA574BD6F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015" y="630946"/>
            <a:ext cx="5857875" cy="1428750"/>
          </a:xfrm>
          <a:prstGeom prst="rect">
            <a:avLst/>
          </a:prstGeom>
        </p:spPr>
      </p:pic>
      <p:sp>
        <p:nvSpPr>
          <p:cNvPr id="23" name="PA_矩形 4">
            <a:extLst>
              <a:ext uri="{FF2B5EF4-FFF2-40B4-BE49-F238E27FC236}">
                <a16:creationId xmlns:a16="http://schemas.microsoft.com/office/drawing/2014/main" id="{FF38EA62-25EA-4BD7-931C-6F8E87D8F20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213265" y="2975702"/>
            <a:ext cx="86041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28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- Người già luôn được chào hỏi, được mời ngồi ở chỗ trang trọng.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5" name="PA_矩形 4">
            <a:extLst>
              <a:ext uri="{FF2B5EF4-FFF2-40B4-BE49-F238E27FC236}">
                <a16:creationId xmlns:a16="http://schemas.microsoft.com/office/drawing/2014/main" id="{E3C178CD-8D55-453D-B643-4EA216FBBF6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169135" y="3868234"/>
            <a:ext cx="86041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28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- Con cháu luôn quan tâm chăm sóc, thăm hỏi, tặng quà cho ông bà, cha mẹ.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6" name="PA_矩形 4">
            <a:extLst>
              <a:ext uri="{FF2B5EF4-FFF2-40B4-BE49-F238E27FC236}">
                <a16:creationId xmlns:a16="http://schemas.microsoft.com/office/drawing/2014/main" id="{88F3F850-C9E9-4E56-AC6E-8DEC7467512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625748" y="4730673"/>
            <a:ext cx="8604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28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- Tổ chức lễ thượng thọ cho ông bà, cha mẹ.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7" name="PA_矩形 4">
            <a:extLst>
              <a:ext uri="{FF2B5EF4-FFF2-40B4-BE49-F238E27FC236}">
                <a16:creationId xmlns:a16="http://schemas.microsoft.com/office/drawing/2014/main" id="{1437DFEC-4180-4EE9-8DA9-B67771AD3E9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840589" y="5253893"/>
            <a:ext cx="7349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28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- Trẻ em thường được mừng tuổi, được tặng quà mỗi dịp lễ, Tết.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526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ừng thọ - nét đẹp ngày xuân - Nhịp sống Hà Nội">
            <a:extLst>
              <a:ext uri="{FF2B5EF4-FFF2-40B4-BE49-F238E27FC236}">
                <a16:creationId xmlns:a16="http://schemas.microsoft.com/office/drawing/2014/main" id="{3926691B-8D9D-4150-9EAD-3D43B0AC2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r="-2" b="14322"/>
          <a:stretch/>
        </p:blipFill>
        <p:spPr bwMode="auto"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52DC51-DEE7-4345-841C-C5793E2A00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8616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43F821-1704-4CCE-B87C-8344F05FCE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07" r="2" b="13651"/>
          <a:stretch/>
        </p:blipFill>
        <p:spPr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3" name="Picture 2" descr="A group of people in a flooded area&#10;&#10;Description automatically generated with low confidence">
            <a:extLst>
              <a:ext uri="{FF2B5EF4-FFF2-40B4-BE49-F238E27FC236}">
                <a16:creationId xmlns:a16="http://schemas.microsoft.com/office/drawing/2014/main" id="{F514BA33-F75D-4C03-8D5E-302213AF88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" b="30444"/>
          <a:stretch/>
        </p:blipFill>
        <p:spPr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2" name="PA_组合 3">
            <a:extLst>
              <a:ext uri="{FF2B5EF4-FFF2-40B4-BE49-F238E27FC236}">
                <a16:creationId xmlns:a16="http://schemas.microsoft.com/office/drawing/2014/main" id="{66B719AC-E52B-4C0D-B697-4744D0EE6F6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431540" y="-310308"/>
            <a:ext cx="4794108" cy="2542496"/>
            <a:chOff x="5408505" y="-250666"/>
            <a:chExt cx="3214687" cy="207152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DF9613D-7751-454F-A5F1-E010F8A0B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8505" y="-250666"/>
              <a:ext cx="3214687" cy="2071525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8EAE7CD-EFB8-4C4A-AE99-BAB9D1FBE008}"/>
                </a:ext>
              </a:extLst>
            </p:cNvPr>
            <p:cNvSpPr txBox="1"/>
            <p:nvPr/>
          </p:nvSpPr>
          <p:spPr>
            <a:xfrm>
              <a:off x="6096302" y="542726"/>
              <a:ext cx="1917700" cy="476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0070C0"/>
                  </a:solidFill>
                  <a:latin typeface="+mj-lt"/>
                  <a:cs typeface="+mn-ea"/>
                  <a:sym typeface="+mn-lt"/>
                </a:rPr>
                <a:t>MỤC TIÊU</a:t>
              </a:r>
              <a:endParaRPr lang="zh-CN" altLang="en-US" sz="3200" b="1" dirty="0">
                <a:solidFill>
                  <a:srgbClr val="0070C0"/>
                </a:solidFill>
                <a:latin typeface="+mj-lt"/>
                <a:cs typeface="+mn-ea"/>
                <a:sym typeface="+mn-lt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A31E841-7320-43E7-98CF-88A1C6EB43DE}"/>
              </a:ext>
            </a:extLst>
          </p:cNvPr>
          <p:cNvSpPr/>
          <p:nvPr/>
        </p:nvSpPr>
        <p:spPr>
          <a:xfrm>
            <a:off x="-21" y="1901899"/>
            <a:ext cx="12192001" cy="319706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sz="1200">
              <a:latin typeface="+mj-lt"/>
            </a:endParaRPr>
          </a:p>
        </p:txBody>
      </p:sp>
      <p:grpSp>
        <p:nvGrpSpPr>
          <p:cNvPr id="21" name="PA_组合 11">
            <a:extLst>
              <a:ext uri="{FF2B5EF4-FFF2-40B4-BE49-F238E27FC236}">
                <a16:creationId xmlns:a16="http://schemas.microsoft.com/office/drawing/2014/main" id="{88D97A16-38CE-43CA-B0E1-D9418B3B90E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02167" y="3429000"/>
            <a:ext cx="12089813" cy="1485936"/>
            <a:chOff x="5918822" y="2052052"/>
            <a:chExt cx="12089813" cy="1485936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B3920E32-4EED-4E13-92DE-AE6B44D7DD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18822" y="2052052"/>
              <a:ext cx="1422401" cy="1386617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4428053-F86F-4CDD-8D33-5A6B1DE73E1B}"/>
                </a:ext>
              </a:extLst>
            </p:cNvPr>
            <p:cNvSpPr txBox="1"/>
            <p:nvPr/>
          </p:nvSpPr>
          <p:spPr>
            <a:xfrm>
              <a:off x="7083465" y="2460770"/>
              <a:ext cx="109251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HS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nêu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được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những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hành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vi,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việc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làm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phù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hợp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với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lứa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tuổi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thể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hiện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sự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kính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trọng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người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già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yêu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thương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em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nhỏ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.</a:t>
              </a:r>
              <a:endParaRPr lang="zh-CN" altLang="en-US" sz="32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24" name="PA_组合 10">
            <a:extLst>
              <a:ext uri="{FF2B5EF4-FFF2-40B4-BE49-F238E27FC236}">
                <a16:creationId xmlns:a16="http://schemas.microsoft.com/office/drawing/2014/main" id="{6E36C929-E3DF-434E-9EF6-4D0E63E884F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39842" y="1660993"/>
            <a:ext cx="12103212" cy="1644896"/>
            <a:chOff x="1902668" y="1246761"/>
            <a:chExt cx="12103212" cy="1644896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6C007B28-2524-4926-956E-E73B3DA1E6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2668" y="1246761"/>
              <a:ext cx="1211832" cy="1498600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59AE4758-EE57-4EE1-A9B7-9BC342BC5295}"/>
                </a:ext>
              </a:extLst>
            </p:cNvPr>
            <p:cNvSpPr txBox="1"/>
            <p:nvPr/>
          </p:nvSpPr>
          <p:spPr>
            <a:xfrm>
              <a:off x="2951321" y="1814439"/>
              <a:ext cx="110545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HS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cần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phải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kính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trọng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lễ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phép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với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người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già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yêu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thương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nhường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nhịn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em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nhỏ</a:t>
              </a:r>
              <a:r>
                <a:rPr lang="en-US" altLang="zh-CN" sz="32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+mn-lt"/>
                </a:rPr>
                <a:t>.</a:t>
              </a:r>
              <a:endParaRPr lang="zh-CN" altLang="en-US" sz="32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8184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5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59445265-A88F-4985-8ED3-0A786D5099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08" r="-2" b="9580"/>
          <a:stretch/>
        </p:blipFill>
        <p:spPr>
          <a:xfrm>
            <a:off x="321734" y="321733"/>
            <a:ext cx="5674894" cy="30308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41B53F-FEFC-45EB-BBBD-3C00F1B3B5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74" r="1375" b="-1"/>
          <a:stretch/>
        </p:blipFill>
        <p:spPr>
          <a:xfrm>
            <a:off x="321735" y="3524289"/>
            <a:ext cx="2676579" cy="2776517"/>
          </a:xfrm>
          <a:prstGeom prst="rect">
            <a:avLst/>
          </a:prstGeom>
        </p:spPr>
      </p:pic>
      <p:pic>
        <p:nvPicPr>
          <p:cNvPr id="3" name="Picture 2" descr="A group of children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01647159-CDC4-4FC7-81E8-60DF0D1090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582" r="589" b="3"/>
          <a:stretch/>
        </p:blipFill>
        <p:spPr>
          <a:xfrm>
            <a:off x="3159553" y="3514855"/>
            <a:ext cx="2837076" cy="2785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90EFD3-6479-4A5B-A76E-F4525669C3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449" r="3622" b="2"/>
          <a:stretch/>
        </p:blipFill>
        <p:spPr>
          <a:xfrm>
            <a:off x="6195373" y="321733"/>
            <a:ext cx="5674892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494AE6-A88C-448B-B1B7-80259E6F4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E88C402B-2FCA-431B-A56E-315546D7DB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23" r="3299" b="-1"/>
          <a:stretch/>
        </p:blipFill>
        <p:spPr>
          <a:xfrm>
            <a:off x="321734" y="321733"/>
            <a:ext cx="3084025" cy="3021406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9BA7DEA1-2619-441A-99FC-6C83ACE6CC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8" r="8716" b="-3"/>
          <a:stretch/>
        </p:blipFill>
        <p:spPr>
          <a:xfrm>
            <a:off x="321734" y="3514854"/>
            <a:ext cx="3084025" cy="2785952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319C53D-CDC5-4ECA-9FAF-65639A2B28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31" r="31241" b="-2"/>
          <a:stretch/>
        </p:blipFill>
        <p:spPr>
          <a:xfrm>
            <a:off x="3598286" y="321733"/>
            <a:ext cx="4043250" cy="5979074"/>
          </a:xfrm>
          <a:prstGeom prst="rect">
            <a:avLst/>
          </a:prstGeom>
        </p:spPr>
      </p:pic>
      <p:pic>
        <p:nvPicPr>
          <p:cNvPr id="6" name="Picture 5" descr="A person feeding a group of children&#10;&#10;Description automatically generated with low confidence">
            <a:extLst>
              <a:ext uri="{FF2B5EF4-FFF2-40B4-BE49-F238E27FC236}">
                <a16:creationId xmlns:a16="http://schemas.microsoft.com/office/drawing/2014/main" id="{69D96642-D104-40FE-A4C3-9F8F329998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17" r="31315"/>
          <a:stretch/>
        </p:blipFill>
        <p:spPr>
          <a:xfrm>
            <a:off x="7834063" y="321733"/>
            <a:ext cx="4036201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7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_图片 6" descr="图片包含 轮子&#10;&#10;已生成高可信度的说明">
            <a:extLst>
              <a:ext uri="{FF2B5EF4-FFF2-40B4-BE49-F238E27FC236}">
                <a16:creationId xmlns:a16="http://schemas.microsoft.com/office/drawing/2014/main" id="{0252CB2D-4433-4F20-8D6C-BE57DA4C50F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370" y="554135"/>
            <a:ext cx="7204193" cy="1757120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79DC9A9D-EC48-47AB-AE29-738727257FD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4569" y="-215900"/>
            <a:ext cx="7594600" cy="7594600"/>
          </a:xfrm>
          <a:prstGeom prst="rect">
            <a:avLst/>
          </a:prstGeom>
        </p:spPr>
      </p:pic>
      <p:pic>
        <p:nvPicPr>
          <p:cNvPr id="5" name="PA_图片 6">
            <a:extLst>
              <a:ext uri="{FF2B5EF4-FFF2-40B4-BE49-F238E27FC236}">
                <a16:creationId xmlns:a16="http://schemas.microsoft.com/office/drawing/2014/main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299" y="0"/>
            <a:ext cx="8472055" cy="6858000"/>
          </a:xfrm>
          <a:prstGeom prst="rect">
            <a:avLst/>
          </a:prstGeom>
        </p:spPr>
      </p:pic>
      <p:sp>
        <p:nvSpPr>
          <p:cNvPr id="6" name="PA_文本框 7">
            <a:extLst>
              <a:ext uri="{FF2B5EF4-FFF2-40B4-BE49-F238E27FC236}">
                <a16:creationId xmlns:a16="http://schemas.microsoft.com/office/drawing/2014/main" id="{BF66FBC9-A7A0-424F-AD2E-EF9B288975F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330558" y="1880431"/>
            <a:ext cx="3468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Liên hệ thực tế</a:t>
            </a:r>
            <a:endParaRPr lang="zh-CN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" name="PA_矩形 8">
            <a:extLst>
              <a:ext uri="{FF2B5EF4-FFF2-40B4-BE49-F238E27FC236}">
                <a16:creationId xmlns:a16="http://schemas.microsoft.com/office/drawing/2014/main" id="{0DD3997B-8D3E-4B1F-808C-875F3AF49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08702" y="2865390"/>
            <a:ext cx="55523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zh-CN" sz="3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	Em hãy nêu việc mình đã làm thể hiện tình cảm kính già, yêu trẻ.</a:t>
            </a:r>
            <a:r>
              <a:rPr lang="zh-CN" altLang="en-US" sz="3200" dirty="0">
                <a:solidFill>
                  <a:srgbClr val="222222"/>
                </a:solidFill>
                <a:latin typeface="Arial" panose="020B0604020202020204" pitchFamily="34" charset="0"/>
                <a:cs typeface="+mn-ea"/>
                <a:sym typeface="+mn-lt"/>
              </a:rPr>
              <a:t>　</a:t>
            </a:r>
            <a:endParaRPr lang="zh-CN" altLang="en-US" sz="32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16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 descr="图片包含 事情, 物体&#10;&#10;已生成极高可信度的说明">
            <a:extLst>
              <a:ext uri="{FF2B5EF4-FFF2-40B4-BE49-F238E27FC236}">
                <a16:creationId xmlns:a16="http://schemas.microsoft.com/office/drawing/2014/main" id="{26A8008F-855B-4C41-ABF0-A2F03843A04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011" y="964184"/>
            <a:ext cx="2723061" cy="4928616"/>
          </a:xfrm>
          <a:prstGeom prst="rect">
            <a:avLst/>
          </a:prstGeom>
        </p:spPr>
      </p:pic>
      <p:pic>
        <p:nvPicPr>
          <p:cNvPr id="3" name="PA_图片 2" descr="图片包含 事情, 物体&#10;&#10;已生成极高可信度的说明">
            <a:extLst>
              <a:ext uri="{FF2B5EF4-FFF2-40B4-BE49-F238E27FC236}">
                <a16:creationId xmlns:a16="http://schemas.microsoft.com/office/drawing/2014/main" id="{B1811410-B476-4728-B45F-CBCED25D605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491" y="965199"/>
            <a:ext cx="2722500" cy="4927601"/>
          </a:xfrm>
          <a:prstGeom prst="rect">
            <a:avLst/>
          </a:prstGeom>
        </p:spPr>
      </p:pic>
      <p:sp>
        <p:nvSpPr>
          <p:cNvPr id="13" name="PA_文本框 12">
            <a:extLst>
              <a:ext uri="{FF2B5EF4-FFF2-40B4-BE49-F238E27FC236}">
                <a16:creationId xmlns:a16="http://schemas.microsoft.com/office/drawing/2014/main" id="{A69C8F98-5C81-4234-8EF5-EA814B23EB9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340737" y="3258587"/>
            <a:ext cx="21280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Các em về nhà xem lại bài.</a:t>
            </a:r>
            <a:endParaRPr lang="zh-CN" altLang="en-US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" name="Star: 7 Points 1">
            <a:extLst>
              <a:ext uri="{FF2B5EF4-FFF2-40B4-BE49-F238E27FC236}">
                <a16:creationId xmlns:a16="http://schemas.microsoft.com/office/drawing/2014/main" id="{665F4658-2B14-446D-9EB4-A1A2423DBA74}"/>
              </a:ext>
            </a:extLst>
          </p:cNvPr>
          <p:cNvSpPr/>
          <p:nvPr/>
        </p:nvSpPr>
        <p:spPr>
          <a:xfrm>
            <a:off x="4223466" y="361895"/>
            <a:ext cx="3387436" cy="2712027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DẶN DÒ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A_文本框 12">
            <a:extLst>
              <a:ext uri="{FF2B5EF4-FFF2-40B4-BE49-F238E27FC236}">
                <a16:creationId xmlns:a16="http://schemas.microsoft.com/office/drawing/2014/main" id="{1ED4141C-14FB-468C-BBBB-D4DB5E25D59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685194" y="3258586"/>
            <a:ext cx="21280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Chuẩn bị bài:</a:t>
            </a:r>
            <a:br>
              <a:rPr lang="vi-VN" altLang="zh-CN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</a:br>
            <a:r>
              <a:rPr lang="vi-VN" altLang="zh-CN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“</a:t>
            </a:r>
            <a:r>
              <a:rPr lang="vi-VN" altLang="zh-CN" sz="2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Tôn trọng phụ nữ”</a:t>
            </a:r>
            <a:endParaRPr lang="zh-CN" altLang="en-US" sz="28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408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28" y="4940624"/>
            <a:ext cx="1170434" cy="11704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49F2B36-D97A-41DE-8724-0B49C9281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115" y="-451092"/>
            <a:ext cx="4081272" cy="40812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040" y="969264"/>
            <a:ext cx="6845822" cy="604114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913DDC-DB95-48F5-95E3-922B290A1989}"/>
              </a:ext>
            </a:extLst>
          </p:cNvPr>
          <p:cNvSpPr txBox="1"/>
          <p:nvPr/>
        </p:nvSpPr>
        <p:spPr>
          <a:xfrm rot="21332577">
            <a:off x="2641600" y="3694794"/>
            <a:ext cx="690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CHÚC CÁC EM</a:t>
            </a:r>
            <a:br>
              <a:rPr lang="vi-VN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</a:br>
            <a:r>
              <a:rPr lang="vi-VN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 TẬP TỐT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468" y="3179063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08" y="544071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24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4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4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6CF721-6994-4ABB-AFE0-1251486744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8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252B56A6-F8A5-41AB-882B-0D76DBF04F5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9" name="PA_文本框 2">
            <a:extLst>
              <a:ext uri="{FF2B5EF4-FFF2-40B4-BE49-F238E27FC236}">
                <a16:creationId xmlns:a16="http://schemas.microsoft.com/office/drawing/2014/main" id="{980C8E29-DE72-4AF9-873D-36031672FBB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01305" y="1059334"/>
            <a:ext cx="3026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1</a:t>
            </a:r>
            <a:endParaRPr lang="zh-CN" altLang="en-US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0" name="PA_矩形 3">
            <a:extLst>
              <a:ext uri="{FF2B5EF4-FFF2-40B4-BE49-F238E27FC236}">
                <a16:creationId xmlns:a16="http://schemas.microsoft.com/office/drawing/2014/main" id="{8E7C5A32-C613-41B4-A165-96E27177F64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92550" y="3783547"/>
            <a:ext cx="4406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222222"/>
                </a:solidFill>
                <a:latin typeface="Arial" panose="020B0604020202020204" pitchFamily="34" charset="0"/>
                <a:cs typeface="+mn-ea"/>
                <a:sym typeface="+mn-lt"/>
              </a:rPr>
              <a:t>KHỞI ĐỘNG</a:t>
            </a:r>
            <a:endParaRPr lang="zh-CN" altLang="en-US" sz="4400" b="1" i="0" dirty="0">
              <a:solidFill>
                <a:srgbClr val="222222"/>
              </a:solidFill>
              <a:effectLst/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11" name="PA_图片 4">
            <a:extLst>
              <a:ext uri="{FF2B5EF4-FFF2-40B4-BE49-F238E27FC236}">
                <a16:creationId xmlns:a16="http://schemas.microsoft.com/office/drawing/2014/main" id="{872DE459-3495-4717-8599-C145CA82401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785" y="3229630"/>
            <a:ext cx="3999197" cy="3999197"/>
          </a:xfrm>
          <a:prstGeom prst="rect">
            <a:avLst/>
          </a:prstGeom>
        </p:spPr>
      </p:pic>
      <p:pic>
        <p:nvPicPr>
          <p:cNvPr id="13" name="PA_图片 3">
            <a:extLst>
              <a:ext uri="{FF2B5EF4-FFF2-40B4-BE49-F238E27FC236}">
                <a16:creationId xmlns:a16="http://schemas.microsoft.com/office/drawing/2014/main" id="{220AA74B-5896-4B57-B375-EAC72AD5335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65" y="2668086"/>
            <a:ext cx="3026531" cy="275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5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A_图片 5">
            <a:extLst>
              <a:ext uri="{FF2B5EF4-FFF2-40B4-BE49-F238E27FC236}">
                <a16:creationId xmlns:a16="http://schemas.microsoft.com/office/drawing/2014/main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544" y="2339248"/>
            <a:ext cx="6858000" cy="6858000"/>
          </a:xfrm>
          <a:prstGeom prst="rect">
            <a:avLst/>
          </a:prstGeom>
        </p:spPr>
      </p:pic>
      <p:pic>
        <p:nvPicPr>
          <p:cNvPr id="23" name="PA_图片 10">
            <a:extLst>
              <a:ext uri="{FF2B5EF4-FFF2-40B4-BE49-F238E27FC236}">
                <a16:creationId xmlns:a16="http://schemas.microsoft.com/office/drawing/2014/main" id="{907766DA-4799-460D-A039-25FCC18BA3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7149" y="-316166"/>
            <a:ext cx="3297598" cy="3297598"/>
          </a:xfrm>
          <a:prstGeom prst="rect">
            <a:avLst/>
          </a:prstGeom>
        </p:spPr>
      </p:pic>
      <p:sp>
        <p:nvSpPr>
          <p:cNvPr id="18" name="PA_矩形 7">
            <a:extLst>
              <a:ext uri="{FF2B5EF4-FFF2-40B4-BE49-F238E27FC236}">
                <a16:creationId xmlns:a16="http://schemas.microsoft.com/office/drawing/2014/main" id="{018DB1EF-C9B7-4FEE-87D9-54626A272FD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84980" y="2654055"/>
            <a:ext cx="10618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a)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Chào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hỏi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xưng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hô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lễ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phép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với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người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lớn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tuổi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  <a:endParaRPr lang="zh-CN" altLang="en-US" sz="28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0CDBB6-4CB1-449A-8A2B-C9683EA01985}"/>
              </a:ext>
            </a:extLst>
          </p:cNvPr>
          <p:cNvSpPr/>
          <p:nvPr/>
        </p:nvSpPr>
        <p:spPr>
          <a:xfrm>
            <a:off x="293511" y="2631786"/>
            <a:ext cx="485422" cy="4475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200" dirty="0"/>
          </a:p>
        </p:txBody>
      </p:sp>
      <p:sp>
        <p:nvSpPr>
          <p:cNvPr id="24" name="PA_矩形 7">
            <a:extLst>
              <a:ext uri="{FF2B5EF4-FFF2-40B4-BE49-F238E27FC236}">
                <a16:creationId xmlns:a16="http://schemas.microsoft.com/office/drawing/2014/main" id="{CA2B5D0F-14BF-440F-95DE-FE3079402AB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86683" y="3427293"/>
            <a:ext cx="10618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b)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Dùng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tay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khi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đưa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vật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gì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cho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người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già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  <a:endParaRPr lang="zh-CN" altLang="en-US" sz="28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2BE326-D3E8-472C-BF5C-A214837D479D}"/>
              </a:ext>
            </a:extLst>
          </p:cNvPr>
          <p:cNvSpPr/>
          <p:nvPr/>
        </p:nvSpPr>
        <p:spPr>
          <a:xfrm>
            <a:off x="295214" y="3427293"/>
            <a:ext cx="485422" cy="4475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_矩形 7">
            <a:extLst>
              <a:ext uri="{FF2B5EF4-FFF2-40B4-BE49-F238E27FC236}">
                <a16:creationId xmlns:a16="http://schemas.microsoft.com/office/drawing/2014/main" id="{0AAFF5B4-5EE6-4D6C-8918-A855ECEFF4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84980" y="4244865"/>
            <a:ext cx="10618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c)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Đọc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truyện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cho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em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nhỏ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nghe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  <a:endParaRPr lang="zh-CN" altLang="en-US" sz="28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BCAEE6-6BCC-4001-945E-816B95393F6E}"/>
              </a:ext>
            </a:extLst>
          </p:cNvPr>
          <p:cNvSpPr/>
          <p:nvPr/>
        </p:nvSpPr>
        <p:spPr>
          <a:xfrm>
            <a:off x="2438058" y="180401"/>
            <a:ext cx="9310255" cy="1347473"/>
          </a:xfrm>
          <a:custGeom>
            <a:avLst/>
            <a:gdLst>
              <a:gd name="connsiteX0" fmla="*/ 0 w 9310255"/>
              <a:gd name="connsiteY0" fmla="*/ 224583 h 1347473"/>
              <a:gd name="connsiteX1" fmla="*/ 224583 w 9310255"/>
              <a:gd name="connsiteY1" fmla="*/ 0 h 1347473"/>
              <a:gd name="connsiteX2" fmla="*/ 815322 w 9310255"/>
              <a:gd name="connsiteY2" fmla="*/ 0 h 1347473"/>
              <a:gd name="connsiteX3" fmla="*/ 1494672 w 9310255"/>
              <a:gd name="connsiteY3" fmla="*/ 0 h 1347473"/>
              <a:gd name="connsiteX4" fmla="*/ 1996801 w 9310255"/>
              <a:gd name="connsiteY4" fmla="*/ 0 h 1347473"/>
              <a:gd name="connsiteX5" fmla="*/ 2676151 w 9310255"/>
              <a:gd name="connsiteY5" fmla="*/ 0 h 1347473"/>
              <a:gd name="connsiteX6" fmla="*/ 3089668 w 9310255"/>
              <a:gd name="connsiteY6" fmla="*/ 0 h 1347473"/>
              <a:gd name="connsiteX7" fmla="*/ 3680408 w 9310255"/>
              <a:gd name="connsiteY7" fmla="*/ 0 h 1347473"/>
              <a:gd name="connsiteX8" fmla="*/ 4005314 w 9310255"/>
              <a:gd name="connsiteY8" fmla="*/ 0 h 1347473"/>
              <a:gd name="connsiteX9" fmla="*/ 4773275 w 9310255"/>
              <a:gd name="connsiteY9" fmla="*/ 0 h 1347473"/>
              <a:gd name="connsiteX10" fmla="*/ 5364015 w 9310255"/>
              <a:gd name="connsiteY10" fmla="*/ 0 h 1347473"/>
              <a:gd name="connsiteX11" fmla="*/ 6131976 w 9310255"/>
              <a:gd name="connsiteY11" fmla="*/ 0 h 1347473"/>
              <a:gd name="connsiteX12" fmla="*/ 6634104 w 9310255"/>
              <a:gd name="connsiteY12" fmla="*/ 0 h 1347473"/>
              <a:gd name="connsiteX13" fmla="*/ 7047622 w 9310255"/>
              <a:gd name="connsiteY13" fmla="*/ 0 h 1347473"/>
              <a:gd name="connsiteX14" fmla="*/ 7638361 w 9310255"/>
              <a:gd name="connsiteY14" fmla="*/ 0 h 1347473"/>
              <a:gd name="connsiteX15" fmla="*/ 8317711 w 9310255"/>
              <a:gd name="connsiteY15" fmla="*/ 0 h 1347473"/>
              <a:gd name="connsiteX16" fmla="*/ 9085672 w 9310255"/>
              <a:gd name="connsiteY16" fmla="*/ 0 h 1347473"/>
              <a:gd name="connsiteX17" fmla="*/ 9310255 w 9310255"/>
              <a:gd name="connsiteY17" fmla="*/ 224583 h 1347473"/>
              <a:gd name="connsiteX18" fmla="*/ 9310255 w 9310255"/>
              <a:gd name="connsiteY18" fmla="*/ 682720 h 1347473"/>
              <a:gd name="connsiteX19" fmla="*/ 9310255 w 9310255"/>
              <a:gd name="connsiteY19" fmla="*/ 1122890 h 1347473"/>
              <a:gd name="connsiteX20" fmla="*/ 9085672 w 9310255"/>
              <a:gd name="connsiteY20" fmla="*/ 1347473 h 1347473"/>
              <a:gd name="connsiteX21" fmla="*/ 8317711 w 9310255"/>
              <a:gd name="connsiteY21" fmla="*/ 1347473 h 1347473"/>
              <a:gd name="connsiteX22" fmla="*/ 7992804 w 9310255"/>
              <a:gd name="connsiteY22" fmla="*/ 1347473 h 1347473"/>
              <a:gd name="connsiteX23" fmla="*/ 7579287 w 9310255"/>
              <a:gd name="connsiteY23" fmla="*/ 1347473 h 1347473"/>
              <a:gd name="connsiteX24" fmla="*/ 7165769 w 9310255"/>
              <a:gd name="connsiteY24" fmla="*/ 1347473 h 1347473"/>
              <a:gd name="connsiteX25" fmla="*/ 6575030 w 9310255"/>
              <a:gd name="connsiteY25" fmla="*/ 1347473 h 1347473"/>
              <a:gd name="connsiteX26" fmla="*/ 5984291 w 9310255"/>
              <a:gd name="connsiteY26" fmla="*/ 1347473 h 1347473"/>
              <a:gd name="connsiteX27" fmla="*/ 5482162 w 9310255"/>
              <a:gd name="connsiteY27" fmla="*/ 1347473 h 1347473"/>
              <a:gd name="connsiteX28" fmla="*/ 4714201 w 9310255"/>
              <a:gd name="connsiteY28" fmla="*/ 1347473 h 1347473"/>
              <a:gd name="connsiteX29" fmla="*/ 4300684 w 9310255"/>
              <a:gd name="connsiteY29" fmla="*/ 1347473 h 1347473"/>
              <a:gd name="connsiteX30" fmla="*/ 3532723 w 9310255"/>
              <a:gd name="connsiteY30" fmla="*/ 1347473 h 1347473"/>
              <a:gd name="connsiteX31" fmla="*/ 3119205 w 9310255"/>
              <a:gd name="connsiteY31" fmla="*/ 1347473 h 1347473"/>
              <a:gd name="connsiteX32" fmla="*/ 2439855 w 9310255"/>
              <a:gd name="connsiteY32" fmla="*/ 1347473 h 1347473"/>
              <a:gd name="connsiteX33" fmla="*/ 1671894 w 9310255"/>
              <a:gd name="connsiteY33" fmla="*/ 1347473 h 1347473"/>
              <a:gd name="connsiteX34" fmla="*/ 1346988 w 9310255"/>
              <a:gd name="connsiteY34" fmla="*/ 1347473 h 1347473"/>
              <a:gd name="connsiteX35" fmla="*/ 224583 w 9310255"/>
              <a:gd name="connsiteY35" fmla="*/ 1347473 h 1347473"/>
              <a:gd name="connsiteX36" fmla="*/ 0 w 9310255"/>
              <a:gd name="connsiteY36" fmla="*/ 1122890 h 1347473"/>
              <a:gd name="connsiteX37" fmla="*/ 0 w 9310255"/>
              <a:gd name="connsiteY37" fmla="*/ 691703 h 1347473"/>
              <a:gd name="connsiteX38" fmla="*/ 0 w 9310255"/>
              <a:gd name="connsiteY38" fmla="*/ 224583 h 13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310255" h="1347473" fill="none" extrusionOk="0">
                <a:moveTo>
                  <a:pt x="0" y="224583"/>
                </a:moveTo>
                <a:cubicBezTo>
                  <a:pt x="2646" y="107351"/>
                  <a:pt x="126339" y="11998"/>
                  <a:pt x="224583" y="0"/>
                </a:cubicBezTo>
                <a:cubicBezTo>
                  <a:pt x="504634" y="-52841"/>
                  <a:pt x="540442" y="37958"/>
                  <a:pt x="815322" y="0"/>
                </a:cubicBezTo>
                <a:cubicBezTo>
                  <a:pt x="1090202" y="-37958"/>
                  <a:pt x="1332580" y="35397"/>
                  <a:pt x="1494672" y="0"/>
                </a:cubicBezTo>
                <a:cubicBezTo>
                  <a:pt x="1656764" y="-35397"/>
                  <a:pt x="1770701" y="1954"/>
                  <a:pt x="1996801" y="0"/>
                </a:cubicBezTo>
                <a:cubicBezTo>
                  <a:pt x="2222901" y="-1954"/>
                  <a:pt x="2531478" y="10928"/>
                  <a:pt x="2676151" y="0"/>
                </a:cubicBezTo>
                <a:cubicBezTo>
                  <a:pt x="2820824" y="-10928"/>
                  <a:pt x="2926225" y="8775"/>
                  <a:pt x="3089668" y="0"/>
                </a:cubicBezTo>
                <a:cubicBezTo>
                  <a:pt x="3253111" y="-8775"/>
                  <a:pt x="3541031" y="68201"/>
                  <a:pt x="3680408" y="0"/>
                </a:cubicBezTo>
                <a:cubicBezTo>
                  <a:pt x="3819785" y="-68201"/>
                  <a:pt x="3914589" y="8689"/>
                  <a:pt x="4005314" y="0"/>
                </a:cubicBezTo>
                <a:cubicBezTo>
                  <a:pt x="4096039" y="-8689"/>
                  <a:pt x="4460641" y="38111"/>
                  <a:pt x="4773275" y="0"/>
                </a:cubicBezTo>
                <a:cubicBezTo>
                  <a:pt x="5085909" y="-38111"/>
                  <a:pt x="5220687" y="1119"/>
                  <a:pt x="5364015" y="0"/>
                </a:cubicBezTo>
                <a:cubicBezTo>
                  <a:pt x="5507343" y="-1119"/>
                  <a:pt x="5813120" y="32748"/>
                  <a:pt x="6131976" y="0"/>
                </a:cubicBezTo>
                <a:cubicBezTo>
                  <a:pt x="6450832" y="-32748"/>
                  <a:pt x="6533119" y="60224"/>
                  <a:pt x="6634104" y="0"/>
                </a:cubicBezTo>
                <a:cubicBezTo>
                  <a:pt x="6735089" y="-60224"/>
                  <a:pt x="6862794" y="974"/>
                  <a:pt x="7047622" y="0"/>
                </a:cubicBezTo>
                <a:cubicBezTo>
                  <a:pt x="7232450" y="-974"/>
                  <a:pt x="7347164" y="40193"/>
                  <a:pt x="7638361" y="0"/>
                </a:cubicBezTo>
                <a:cubicBezTo>
                  <a:pt x="7929558" y="-40193"/>
                  <a:pt x="8008807" y="47691"/>
                  <a:pt x="8317711" y="0"/>
                </a:cubicBezTo>
                <a:cubicBezTo>
                  <a:pt x="8626615" y="-47691"/>
                  <a:pt x="8800578" y="35987"/>
                  <a:pt x="9085672" y="0"/>
                </a:cubicBezTo>
                <a:cubicBezTo>
                  <a:pt x="9207472" y="33803"/>
                  <a:pt x="9291584" y="84184"/>
                  <a:pt x="9310255" y="224583"/>
                </a:cubicBezTo>
                <a:cubicBezTo>
                  <a:pt x="9339603" y="381822"/>
                  <a:pt x="9276951" y="479530"/>
                  <a:pt x="9310255" y="682720"/>
                </a:cubicBezTo>
                <a:cubicBezTo>
                  <a:pt x="9343559" y="885910"/>
                  <a:pt x="9271866" y="1019150"/>
                  <a:pt x="9310255" y="1122890"/>
                </a:cubicBezTo>
                <a:cubicBezTo>
                  <a:pt x="9312016" y="1224615"/>
                  <a:pt x="9200470" y="1360887"/>
                  <a:pt x="9085672" y="1347473"/>
                </a:cubicBezTo>
                <a:cubicBezTo>
                  <a:pt x="8743283" y="1350007"/>
                  <a:pt x="8619793" y="1287460"/>
                  <a:pt x="8317711" y="1347473"/>
                </a:cubicBezTo>
                <a:cubicBezTo>
                  <a:pt x="8015629" y="1407486"/>
                  <a:pt x="8138692" y="1338019"/>
                  <a:pt x="7992804" y="1347473"/>
                </a:cubicBezTo>
                <a:cubicBezTo>
                  <a:pt x="7846916" y="1356927"/>
                  <a:pt x="7780537" y="1324829"/>
                  <a:pt x="7579287" y="1347473"/>
                </a:cubicBezTo>
                <a:cubicBezTo>
                  <a:pt x="7378037" y="1370117"/>
                  <a:pt x="7307806" y="1343139"/>
                  <a:pt x="7165769" y="1347473"/>
                </a:cubicBezTo>
                <a:cubicBezTo>
                  <a:pt x="7023732" y="1351807"/>
                  <a:pt x="6766742" y="1281541"/>
                  <a:pt x="6575030" y="1347473"/>
                </a:cubicBezTo>
                <a:cubicBezTo>
                  <a:pt x="6383318" y="1413405"/>
                  <a:pt x="6138737" y="1325890"/>
                  <a:pt x="5984291" y="1347473"/>
                </a:cubicBezTo>
                <a:cubicBezTo>
                  <a:pt x="5829845" y="1369056"/>
                  <a:pt x="5657468" y="1311322"/>
                  <a:pt x="5482162" y="1347473"/>
                </a:cubicBezTo>
                <a:cubicBezTo>
                  <a:pt x="5306856" y="1383624"/>
                  <a:pt x="5042473" y="1321177"/>
                  <a:pt x="4714201" y="1347473"/>
                </a:cubicBezTo>
                <a:cubicBezTo>
                  <a:pt x="4385929" y="1373769"/>
                  <a:pt x="4452265" y="1319098"/>
                  <a:pt x="4300684" y="1347473"/>
                </a:cubicBezTo>
                <a:cubicBezTo>
                  <a:pt x="4149103" y="1375848"/>
                  <a:pt x="3723868" y="1263437"/>
                  <a:pt x="3532723" y="1347473"/>
                </a:cubicBezTo>
                <a:cubicBezTo>
                  <a:pt x="3341578" y="1431509"/>
                  <a:pt x="3204316" y="1315054"/>
                  <a:pt x="3119205" y="1347473"/>
                </a:cubicBezTo>
                <a:cubicBezTo>
                  <a:pt x="3034094" y="1379892"/>
                  <a:pt x="2720611" y="1309343"/>
                  <a:pt x="2439855" y="1347473"/>
                </a:cubicBezTo>
                <a:cubicBezTo>
                  <a:pt x="2159099" y="1385603"/>
                  <a:pt x="1908862" y="1316513"/>
                  <a:pt x="1671894" y="1347473"/>
                </a:cubicBezTo>
                <a:cubicBezTo>
                  <a:pt x="1434926" y="1378433"/>
                  <a:pt x="1446972" y="1338736"/>
                  <a:pt x="1346988" y="1347473"/>
                </a:cubicBezTo>
                <a:cubicBezTo>
                  <a:pt x="1247004" y="1356210"/>
                  <a:pt x="530307" y="1336652"/>
                  <a:pt x="224583" y="1347473"/>
                </a:cubicBezTo>
                <a:cubicBezTo>
                  <a:pt x="118906" y="1320053"/>
                  <a:pt x="-4172" y="1248870"/>
                  <a:pt x="0" y="1122890"/>
                </a:cubicBezTo>
                <a:cubicBezTo>
                  <a:pt x="-10711" y="990242"/>
                  <a:pt x="25347" y="779853"/>
                  <a:pt x="0" y="691703"/>
                </a:cubicBezTo>
                <a:cubicBezTo>
                  <a:pt x="-25347" y="603553"/>
                  <a:pt x="27039" y="371829"/>
                  <a:pt x="0" y="224583"/>
                </a:cubicBezTo>
                <a:close/>
              </a:path>
              <a:path w="9310255" h="1347473" stroke="0" extrusionOk="0">
                <a:moveTo>
                  <a:pt x="0" y="224583"/>
                </a:moveTo>
                <a:cubicBezTo>
                  <a:pt x="-22171" y="86874"/>
                  <a:pt x="67016" y="12585"/>
                  <a:pt x="224583" y="0"/>
                </a:cubicBezTo>
                <a:cubicBezTo>
                  <a:pt x="437783" y="-59342"/>
                  <a:pt x="773372" y="9359"/>
                  <a:pt x="992544" y="0"/>
                </a:cubicBezTo>
                <a:cubicBezTo>
                  <a:pt x="1211716" y="-9359"/>
                  <a:pt x="1243871" y="7035"/>
                  <a:pt x="1494672" y="0"/>
                </a:cubicBezTo>
                <a:cubicBezTo>
                  <a:pt x="1745473" y="-7035"/>
                  <a:pt x="1722394" y="25444"/>
                  <a:pt x="1908190" y="0"/>
                </a:cubicBezTo>
                <a:cubicBezTo>
                  <a:pt x="2093986" y="-25444"/>
                  <a:pt x="2375440" y="68045"/>
                  <a:pt x="2587540" y="0"/>
                </a:cubicBezTo>
                <a:cubicBezTo>
                  <a:pt x="2799640" y="-68045"/>
                  <a:pt x="2867695" y="43944"/>
                  <a:pt x="3089668" y="0"/>
                </a:cubicBezTo>
                <a:cubicBezTo>
                  <a:pt x="3311641" y="-43944"/>
                  <a:pt x="3496520" y="60362"/>
                  <a:pt x="3857629" y="0"/>
                </a:cubicBezTo>
                <a:cubicBezTo>
                  <a:pt x="4218738" y="-60362"/>
                  <a:pt x="4125699" y="32630"/>
                  <a:pt x="4271147" y="0"/>
                </a:cubicBezTo>
                <a:cubicBezTo>
                  <a:pt x="4416595" y="-32630"/>
                  <a:pt x="4792372" y="79081"/>
                  <a:pt x="5039108" y="0"/>
                </a:cubicBezTo>
                <a:cubicBezTo>
                  <a:pt x="5285844" y="-79081"/>
                  <a:pt x="5247045" y="26716"/>
                  <a:pt x="5364015" y="0"/>
                </a:cubicBezTo>
                <a:cubicBezTo>
                  <a:pt x="5480985" y="-26716"/>
                  <a:pt x="5701614" y="11669"/>
                  <a:pt x="5954754" y="0"/>
                </a:cubicBezTo>
                <a:cubicBezTo>
                  <a:pt x="6207894" y="-11669"/>
                  <a:pt x="6362891" y="32622"/>
                  <a:pt x="6545493" y="0"/>
                </a:cubicBezTo>
                <a:cubicBezTo>
                  <a:pt x="6728095" y="-32622"/>
                  <a:pt x="6906102" y="5738"/>
                  <a:pt x="7047622" y="0"/>
                </a:cubicBezTo>
                <a:cubicBezTo>
                  <a:pt x="7189142" y="-5738"/>
                  <a:pt x="7544200" y="62278"/>
                  <a:pt x="7815583" y="0"/>
                </a:cubicBezTo>
                <a:cubicBezTo>
                  <a:pt x="8086966" y="-62278"/>
                  <a:pt x="8229924" y="35003"/>
                  <a:pt x="8583544" y="0"/>
                </a:cubicBezTo>
                <a:cubicBezTo>
                  <a:pt x="8937164" y="-35003"/>
                  <a:pt x="8886497" y="29257"/>
                  <a:pt x="9085672" y="0"/>
                </a:cubicBezTo>
                <a:cubicBezTo>
                  <a:pt x="9183758" y="-24447"/>
                  <a:pt x="9290197" y="70565"/>
                  <a:pt x="9310255" y="224583"/>
                </a:cubicBezTo>
                <a:cubicBezTo>
                  <a:pt x="9343398" y="366172"/>
                  <a:pt x="9261854" y="465900"/>
                  <a:pt x="9310255" y="682720"/>
                </a:cubicBezTo>
                <a:cubicBezTo>
                  <a:pt x="9358656" y="899540"/>
                  <a:pt x="9264810" y="967401"/>
                  <a:pt x="9310255" y="1122890"/>
                </a:cubicBezTo>
                <a:cubicBezTo>
                  <a:pt x="9307515" y="1247037"/>
                  <a:pt x="9211784" y="1343727"/>
                  <a:pt x="9085672" y="1347473"/>
                </a:cubicBezTo>
                <a:cubicBezTo>
                  <a:pt x="8747008" y="1360028"/>
                  <a:pt x="8563055" y="1308576"/>
                  <a:pt x="8406322" y="1347473"/>
                </a:cubicBezTo>
                <a:cubicBezTo>
                  <a:pt x="8249589" y="1386370"/>
                  <a:pt x="8138847" y="1304081"/>
                  <a:pt x="7992804" y="1347473"/>
                </a:cubicBezTo>
                <a:cubicBezTo>
                  <a:pt x="7846761" y="1390865"/>
                  <a:pt x="7663548" y="1282818"/>
                  <a:pt x="7402065" y="1347473"/>
                </a:cubicBezTo>
                <a:cubicBezTo>
                  <a:pt x="7140582" y="1412128"/>
                  <a:pt x="7183667" y="1327825"/>
                  <a:pt x="7077158" y="1347473"/>
                </a:cubicBezTo>
                <a:cubicBezTo>
                  <a:pt x="6970649" y="1367121"/>
                  <a:pt x="6860502" y="1345938"/>
                  <a:pt x="6752252" y="1347473"/>
                </a:cubicBezTo>
                <a:cubicBezTo>
                  <a:pt x="6644002" y="1349008"/>
                  <a:pt x="6426266" y="1335733"/>
                  <a:pt x="6161513" y="1347473"/>
                </a:cubicBezTo>
                <a:cubicBezTo>
                  <a:pt x="5896760" y="1359213"/>
                  <a:pt x="5940353" y="1330479"/>
                  <a:pt x="5747995" y="1347473"/>
                </a:cubicBezTo>
                <a:cubicBezTo>
                  <a:pt x="5555637" y="1364467"/>
                  <a:pt x="5366132" y="1318410"/>
                  <a:pt x="5068645" y="1347473"/>
                </a:cubicBezTo>
                <a:cubicBezTo>
                  <a:pt x="4771158" y="1376536"/>
                  <a:pt x="4755360" y="1310305"/>
                  <a:pt x="4655128" y="1347473"/>
                </a:cubicBezTo>
                <a:cubicBezTo>
                  <a:pt x="4554896" y="1384641"/>
                  <a:pt x="4279189" y="1341153"/>
                  <a:pt x="3975777" y="1347473"/>
                </a:cubicBezTo>
                <a:cubicBezTo>
                  <a:pt x="3672365" y="1353793"/>
                  <a:pt x="3808868" y="1338026"/>
                  <a:pt x="3650871" y="1347473"/>
                </a:cubicBezTo>
                <a:cubicBezTo>
                  <a:pt x="3492874" y="1356920"/>
                  <a:pt x="3242506" y="1306138"/>
                  <a:pt x="2971521" y="1347473"/>
                </a:cubicBezTo>
                <a:cubicBezTo>
                  <a:pt x="2700536" y="1388808"/>
                  <a:pt x="2717182" y="1342806"/>
                  <a:pt x="2558003" y="1347473"/>
                </a:cubicBezTo>
                <a:cubicBezTo>
                  <a:pt x="2398824" y="1352140"/>
                  <a:pt x="2336594" y="1334734"/>
                  <a:pt x="2233097" y="1347473"/>
                </a:cubicBezTo>
                <a:cubicBezTo>
                  <a:pt x="2129600" y="1360212"/>
                  <a:pt x="1981177" y="1310127"/>
                  <a:pt x="1819579" y="1347473"/>
                </a:cubicBezTo>
                <a:cubicBezTo>
                  <a:pt x="1657981" y="1384819"/>
                  <a:pt x="1415927" y="1300974"/>
                  <a:pt x="1140229" y="1347473"/>
                </a:cubicBezTo>
                <a:cubicBezTo>
                  <a:pt x="864531" y="1393972"/>
                  <a:pt x="895382" y="1301285"/>
                  <a:pt x="726711" y="1347473"/>
                </a:cubicBezTo>
                <a:cubicBezTo>
                  <a:pt x="558040" y="1393661"/>
                  <a:pt x="375836" y="1306891"/>
                  <a:pt x="224583" y="1347473"/>
                </a:cubicBezTo>
                <a:cubicBezTo>
                  <a:pt x="127736" y="1352864"/>
                  <a:pt x="-8567" y="1252455"/>
                  <a:pt x="0" y="1122890"/>
                </a:cubicBezTo>
                <a:cubicBezTo>
                  <a:pt x="-5636" y="999945"/>
                  <a:pt x="42191" y="817471"/>
                  <a:pt x="0" y="664753"/>
                </a:cubicBezTo>
                <a:cubicBezTo>
                  <a:pt x="-42191" y="512035"/>
                  <a:pt x="14285" y="413760"/>
                  <a:pt x="0" y="224583"/>
                </a:cubicBezTo>
                <a:close/>
              </a:path>
            </a:pathLst>
          </a:custGeom>
          <a:ln>
            <a:solidFill>
              <a:schemeClr val="accent2">
                <a:alpha val="7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B6A694-1B2B-441A-B743-36DF1EA19AC2}"/>
              </a:ext>
            </a:extLst>
          </p:cNvPr>
          <p:cNvSpPr/>
          <p:nvPr/>
        </p:nvSpPr>
        <p:spPr>
          <a:xfrm>
            <a:off x="293511" y="4244865"/>
            <a:ext cx="485422" cy="4475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200" dirty="0"/>
          </a:p>
        </p:txBody>
      </p:sp>
      <p:sp>
        <p:nvSpPr>
          <p:cNvPr id="28" name="PA_矩形 7">
            <a:extLst>
              <a:ext uri="{FF2B5EF4-FFF2-40B4-BE49-F238E27FC236}">
                <a16:creationId xmlns:a16="http://schemas.microsoft.com/office/drawing/2014/main" id="{7B301ED5-C595-475A-8DE5-2B2E870A9B5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84980" y="5130246"/>
            <a:ext cx="10618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d)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Quát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nạt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người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lớn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trẻ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em</a:t>
            </a:r>
            <a:r>
              <a:rPr lang="en-US" altLang="zh-C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  <a:endParaRPr lang="zh-CN" altLang="en-US" sz="28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BA8F8A-8759-407C-8BBF-2F863A7C7ECE}"/>
              </a:ext>
            </a:extLst>
          </p:cNvPr>
          <p:cNvSpPr/>
          <p:nvPr/>
        </p:nvSpPr>
        <p:spPr>
          <a:xfrm>
            <a:off x="293511" y="5130246"/>
            <a:ext cx="485422" cy="4475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_矩形 7">
            <a:extLst>
              <a:ext uri="{FF2B5EF4-FFF2-40B4-BE49-F238E27FC236}">
                <a16:creationId xmlns:a16="http://schemas.microsoft.com/office/drawing/2014/main" id="{F902011D-D80A-4843-B92A-346C9396537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630449" y="295488"/>
            <a:ext cx="8925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hành</a:t>
            </a:r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động</a:t>
            </a:r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việc</a:t>
            </a:r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làm</a:t>
            </a:r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nào</a:t>
            </a:r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dưới</a:t>
            </a:r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sau</a:t>
            </a:r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đây</a:t>
            </a:r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hiện</a:t>
            </a:r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tình</a:t>
            </a:r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cảm</a:t>
            </a:r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kính</a:t>
            </a:r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già</a:t>
            </a:r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yêu</a:t>
            </a:r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trẻ</a:t>
            </a:r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?</a:t>
            </a:r>
            <a:endParaRPr lang="zh-CN" altLang="en-US" sz="3600" b="1" i="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20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779 0.87593 L 0.84779 0.87616 L 0.7263 0.87361 C 0.725 0.87361 0.72396 0.87223 0.72279 0.87153 C 0.71758 0.86922 0.71237 0.86736 0.70729 0.86528 C 0.70104 0.85787 0.70456 0.86135 0.69414 0.85463 C 0.69297 0.85394 0.69167 0.85348 0.69062 0.85255 C 0.68646 0.84861 0.68268 0.84398 0.67864 0.83982 C 0.67474 0.8294 0.67552 0.82986 0.6668 0.82084 C 0.66536 0.81922 0.66367 0.81945 0.66198 0.81875 C 0.64844 0.79445 0.65495 0.80834 0.64297 0.77639 L 0.63581 0.75718 C 0.63542 0.7544 0.63516 0.75162 0.63463 0.74885 C 0.63242 0.7375 0.62943 0.72639 0.62747 0.71505 C 0.62357 0.69144 0.62617 0.7 0.62148 0.6875 C 0.62031 0.68033 0.6194 0.67315 0.61797 0.66621 C 0.61654 0.65903 0.61458 0.65232 0.61315 0.64514 C 0.61055 0.63102 0.60885 0.61667 0.60612 0.60278 L 0.59779 0.56042 C 0.59739 0.55278 0.59713 0.54491 0.59648 0.53704 C 0.59635 0.53496 0.59557 0.5331 0.59531 0.53079 C 0.59479 0.52523 0.59453 0.51945 0.59414 0.51389 C 0.59453 0.48496 0.5944 0.45602 0.59531 0.42709 C 0.59557 0.41852 0.59713 0.41019 0.59779 0.40162 C 0.59831 0.39398 0.59844 0.38611 0.59896 0.37848 C 0.59961 0.36574 0.60026 0.35301 0.6013 0.34028 C 0.60391 0.30857 0.60195 0.32014 0.60482 0.3044 C 0.60534 0.29584 0.60547 0.28727 0.60612 0.27894 C 0.60794 0.25209 0.61575 0.28843 0.60612 0.22176 C 0.60534 0.2169 0.60169 0.21435 0.59896 0.2132 C 0.597 0.2125 0.59492 0.21227 0.59297 0.21111 C 0.57851 0.20394 0.58568 0.20533 0.57031 0.19838 C 0.56445 0.19584 0.56432 0.19584 0.55729 0.19213 C 0.55612 0.19144 0.55495 0.19051 0.55364 0.19005 C 0.55091 0.18912 0.54818 0.18866 0.54531 0.18797 L 0.5263 0.18357 C 0.50013 0.17848 0.53281 0.18473 0.50247 0.1794 C 0.48997 0.17709 0.49154 0.17685 0.47734 0.17523 C 0.46953 0.17431 0.46159 0.17385 0.45364 0.17315 C 0.44219 0.17385 0.43073 0.17408 0.41914 0.17523 C 0.41719 0.17547 0.41523 0.17662 0.41328 0.17732 C 0.41159 0.17801 0.41002 0.17848 0.40846 0.1794 C 0.40443 0.18195 0.40065 0.18611 0.39661 0.18797 L 0.3918 0.19005 C 0.38099 0.2044 0.3944 0.18727 0.37747 0.20486 L 0.36328 0.21968 C 0.35729 0.22593 0.35599 0.22824 0.34896 0.23241 C 0.347 0.23357 0.34492 0.23334 0.34297 0.23449 C 0.33971 0.23635 0.33672 0.23912 0.33346 0.24074 C 0.32982 0.24283 0.31263 0.24885 0.30963 0.24931 C 0.3026 0.2507 0.29544 0.2507 0.28828 0.25139 C 0.28711 0.25139 0.24492 0.24977 0.23463 0.24723 C 0.23021 0.24607 0.22357 0.24074 0.21914 0.23866 C 0.21562 0.23704 0.21198 0.23635 0.20846 0.23449 C 0.20156 0.23056 0.19935 0.22662 0.19297 0.22176 C 0.18698 0.21713 0.18099 0.21459 0.17513 0.20903 C 0.17109 0.20533 0.16745 0.19954 0.16328 0.1963 C 0.14948 0.18588 0.16002 0.19491 0.14779 0.18148 C 0.14505 0.17848 0.14206 0.17639 0.13945 0.17315 C 0.13398 0.16598 0.12396 0.14977 0.12396 0.15 C 0.12357 0.1463 0.12318 0.14283 0.12279 0.13912 C 0.12239 0.13635 0.12174 0.13357 0.12161 0.13079 C 0.12148 0.12848 0.12057 0.09977 0.11914 0.0926 C 0.11836 0.0882 0.11693 0.08403 0.11562 0.07986 C 0.10937 0.05949 0.11211 0.06922 0.10377 0.04815 C 0.10208 0.04398 0.10078 0.03935 0.09896 0.03542 C 0.097 0.03148 0.08906 0.01644 0.08463 0.01227 C 0.08281 0.01042 0.08073 0.00949 0.07877 0.0081 C 0.07513 0.00949 0.07161 0.01088 0.06797 0.01227 C 0.06562 0.01297 0.06328 0.01343 0.06081 0.01435 C 0.05495 0.01667 0.05911 0.01644 0.05612 0.01644 L 0.03594 0.0419 " pathEditMode="relative" rAng="0" ptsTypes="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99" y="-4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  <p:bldP spid="24" grpId="0"/>
      <p:bldP spid="25" grpId="0" animBg="1"/>
      <p:bldP spid="26" grpId="0"/>
      <p:bldP spid="5" grpId="0" animBg="1"/>
      <p:bldP spid="27" grpId="0" animBg="1"/>
      <p:bldP spid="28" grpId="0"/>
      <p:bldP spid="29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A_图片 5">
            <a:extLst>
              <a:ext uri="{FF2B5EF4-FFF2-40B4-BE49-F238E27FC236}">
                <a16:creationId xmlns:a16="http://schemas.microsoft.com/office/drawing/2014/main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544" y="2339248"/>
            <a:ext cx="6858000" cy="6858000"/>
          </a:xfrm>
          <a:prstGeom prst="rect">
            <a:avLst/>
          </a:prstGeom>
        </p:spPr>
      </p:pic>
      <p:pic>
        <p:nvPicPr>
          <p:cNvPr id="23" name="PA_图片 10">
            <a:extLst>
              <a:ext uri="{FF2B5EF4-FFF2-40B4-BE49-F238E27FC236}">
                <a16:creationId xmlns:a16="http://schemas.microsoft.com/office/drawing/2014/main" id="{907766DA-4799-460D-A039-25FCC18BA3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7149" y="-316166"/>
            <a:ext cx="3297598" cy="329759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AE74C7-1198-416A-9BC8-B3E89A5492CE}"/>
              </a:ext>
            </a:extLst>
          </p:cNvPr>
          <p:cNvSpPr/>
          <p:nvPr/>
        </p:nvSpPr>
        <p:spPr>
          <a:xfrm>
            <a:off x="1756061" y="2650138"/>
            <a:ext cx="9310255" cy="1347473"/>
          </a:xfrm>
          <a:custGeom>
            <a:avLst/>
            <a:gdLst>
              <a:gd name="connsiteX0" fmla="*/ 0 w 9310255"/>
              <a:gd name="connsiteY0" fmla="*/ 224583 h 1347473"/>
              <a:gd name="connsiteX1" fmla="*/ 224583 w 9310255"/>
              <a:gd name="connsiteY1" fmla="*/ 0 h 1347473"/>
              <a:gd name="connsiteX2" fmla="*/ 815322 w 9310255"/>
              <a:gd name="connsiteY2" fmla="*/ 0 h 1347473"/>
              <a:gd name="connsiteX3" fmla="*/ 1494672 w 9310255"/>
              <a:gd name="connsiteY3" fmla="*/ 0 h 1347473"/>
              <a:gd name="connsiteX4" fmla="*/ 1996801 w 9310255"/>
              <a:gd name="connsiteY4" fmla="*/ 0 h 1347473"/>
              <a:gd name="connsiteX5" fmla="*/ 2676151 w 9310255"/>
              <a:gd name="connsiteY5" fmla="*/ 0 h 1347473"/>
              <a:gd name="connsiteX6" fmla="*/ 3089668 w 9310255"/>
              <a:gd name="connsiteY6" fmla="*/ 0 h 1347473"/>
              <a:gd name="connsiteX7" fmla="*/ 3680408 w 9310255"/>
              <a:gd name="connsiteY7" fmla="*/ 0 h 1347473"/>
              <a:gd name="connsiteX8" fmla="*/ 4005314 w 9310255"/>
              <a:gd name="connsiteY8" fmla="*/ 0 h 1347473"/>
              <a:gd name="connsiteX9" fmla="*/ 4773275 w 9310255"/>
              <a:gd name="connsiteY9" fmla="*/ 0 h 1347473"/>
              <a:gd name="connsiteX10" fmla="*/ 5364015 w 9310255"/>
              <a:gd name="connsiteY10" fmla="*/ 0 h 1347473"/>
              <a:gd name="connsiteX11" fmla="*/ 6131976 w 9310255"/>
              <a:gd name="connsiteY11" fmla="*/ 0 h 1347473"/>
              <a:gd name="connsiteX12" fmla="*/ 6634104 w 9310255"/>
              <a:gd name="connsiteY12" fmla="*/ 0 h 1347473"/>
              <a:gd name="connsiteX13" fmla="*/ 7047622 w 9310255"/>
              <a:gd name="connsiteY13" fmla="*/ 0 h 1347473"/>
              <a:gd name="connsiteX14" fmla="*/ 7638361 w 9310255"/>
              <a:gd name="connsiteY14" fmla="*/ 0 h 1347473"/>
              <a:gd name="connsiteX15" fmla="*/ 8317711 w 9310255"/>
              <a:gd name="connsiteY15" fmla="*/ 0 h 1347473"/>
              <a:gd name="connsiteX16" fmla="*/ 9085672 w 9310255"/>
              <a:gd name="connsiteY16" fmla="*/ 0 h 1347473"/>
              <a:gd name="connsiteX17" fmla="*/ 9310255 w 9310255"/>
              <a:gd name="connsiteY17" fmla="*/ 224583 h 1347473"/>
              <a:gd name="connsiteX18" fmla="*/ 9310255 w 9310255"/>
              <a:gd name="connsiteY18" fmla="*/ 682720 h 1347473"/>
              <a:gd name="connsiteX19" fmla="*/ 9310255 w 9310255"/>
              <a:gd name="connsiteY19" fmla="*/ 1122890 h 1347473"/>
              <a:gd name="connsiteX20" fmla="*/ 9085672 w 9310255"/>
              <a:gd name="connsiteY20" fmla="*/ 1347473 h 1347473"/>
              <a:gd name="connsiteX21" fmla="*/ 8317711 w 9310255"/>
              <a:gd name="connsiteY21" fmla="*/ 1347473 h 1347473"/>
              <a:gd name="connsiteX22" fmla="*/ 7992804 w 9310255"/>
              <a:gd name="connsiteY22" fmla="*/ 1347473 h 1347473"/>
              <a:gd name="connsiteX23" fmla="*/ 7579287 w 9310255"/>
              <a:gd name="connsiteY23" fmla="*/ 1347473 h 1347473"/>
              <a:gd name="connsiteX24" fmla="*/ 7165769 w 9310255"/>
              <a:gd name="connsiteY24" fmla="*/ 1347473 h 1347473"/>
              <a:gd name="connsiteX25" fmla="*/ 6575030 w 9310255"/>
              <a:gd name="connsiteY25" fmla="*/ 1347473 h 1347473"/>
              <a:gd name="connsiteX26" fmla="*/ 5984291 w 9310255"/>
              <a:gd name="connsiteY26" fmla="*/ 1347473 h 1347473"/>
              <a:gd name="connsiteX27" fmla="*/ 5482162 w 9310255"/>
              <a:gd name="connsiteY27" fmla="*/ 1347473 h 1347473"/>
              <a:gd name="connsiteX28" fmla="*/ 4714201 w 9310255"/>
              <a:gd name="connsiteY28" fmla="*/ 1347473 h 1347473"/>
              <a:gd name="connsiteX29" fmla="*/ 4300684 w 9310255"/>
              <a:gd name="connsiteY29" fmla="*/ 1347473 h 1347473"/>
              <a:gd name="connsiteX30" fmla="*/ 3532723 w 9310255"/>
              <a:gd name="connsiteY30" fmla="*/ 1347473 h 1347473"/>
              <a:gd name="connsiteX31" fmla="*/ 3119205 w 9310255"/>
              <a:gd name="connsiteY31" fmla="*/ 1347473 h 1347473"/>
              <a:gd name="connsiteX32" fmla="*/ 2439855 w 9310255"/>
              <a:gd name="connsiteY32" fmla="*/ 1347473 h 1347473"/>
              <a:gd name="connsiteX33" fmla="*/ 1671894 w 9310255"/>
              <a:gd name="connsiteY33" fmla="*/ 1347473 h 1347473"/>
              <a:gd name="connsiteX34" fmla="*/ 1346988 w 9310255"/>
              <a:gd name="connsiteY34" fmla="*/ 1347473 h 1347473"/>
              <a:gd name="connsiteX35" fmla="*/ 224583 w 9310255"/>
              <a:gd name="connsiteY35" fmla="*/ 1347473 h 1347473"/>
              <a:gd name="connsiteX36" fmla="*/ 0 w 9310255"/>
              <a:gd name="connsiteY36" fmla="*/ 1122890 h 1347473"/>
              <a:gd name="connsiteX37" fmla="*/ 0 w 9310255"/>
              <a:gd name="connsiteY37" fmla="*/ 691703 h 1347473"/>
              <a:gd name="connsiteX38" fmla="*/ 0 w 9310255"/>
              <a:gd name="connsiteY38" fmla="*/ 224583 h 13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310255" h="1347473" fill="none" extrusionOk="0">
                <a:moveTo>
                  <a:pt x="0" y="224583"/>
                </a:moveTo>
                <a:cubicBezTo>
                  <a:pt x="2646" y="107351"/>
                  <a:pt x="126339" y="11998"/>
                  <a:pt x="224583" y="0"/>
                </a:cubicBezTo>
                <a:cubicBezTo>
                  <a:pt x="504634" y="-52841"/>
                  <a:pt x="540442" y="37958"/>
                  <a:pt x="815322" y="0"/>
                </a:cubicBezTo>
                <a:cubicBezTo>
                  <a:pt x="1090202" y="-37958"/>
                  <a:pt x="1332580" y="35397"/>
                  <a:pt x="1494672" y="0"/>
                </a:cubicBezTo>
                <a:cubicBezTo>
                  <a:pt x="1656764" y="-35397"/>
                  <a:pt x="1770701" y="1954"/>
                  <a:pt x="1996801" y="0"/>
                </a:cubicBezTo>
                <a:cubicBezTo>
                  <a:pt x="2222901" y="-1954"/>
                  <a:pt x="2531478" y="10928"/>
                  <a:pt x="2676151" y="0"/>
                </a:cubicBezTo>
                <a:cubicBezTo>
                  <a:pt x="2820824" y="-10928"/>
                  <a:pt x="2926225" y="8775"/>
                  <a:pt x="3089668" y="0"/>
                </a:cubicBezTo>
                <a:cubicBezTo>
                  <a:pt x="3253111" y="-8775"/>
                  <a:pt x="3541031" y="68201"/>
                  <a:pt x="3680408" y="0"/>
                </a:cubicBezTo>
                <a:cubicBezTo>
                  <a:pt x="3819785" y="-68201"/>
                  <a:pt x="3914589" y="8689"/>
                  <a:pt x="4005314" y="0"/>
                </a:cubicBezTo>
                <a:cubicBezTo>
                  <a:pt x="4096039" y="-8689"/>
                  <a:pt x="4460641" y="38111"/>
                  <a:pt x="4773275" y="0"/>
                </a:cubicBezTo>
                <a:cubicBezTo>
                  <a:pt x="5085909" y="-38111"/>
                  <a:pt x="5220687" y="1119"/>
                  <a:pt x="5364015" y="0"/>
                </a:cubicBezTo>
                <a:cubicBezTo>
                  <a:pt x="5507343" y="-1119"/>
                  <a:pt x="5813120" y="32748"/>
                  <a:pt x="6131976" y="0"/>
                </a:cubicBezTo>
                <a:cubicBezTo>
                  <a:pt x="6450832" y="-32748"/>
                  <a:pt x="6533119" y="60224"/>
                  <a:pt x="6634104" y="0"/>
                </a:cubicBezTo>
                <a:cubicBezTo>
                  <a:pt x="6735089" y="-60224"/>
                  <a:pt x="6862794" y="974"/>
                  <a:pt x="7047622" y="0"/>
                </a:cubicBezTo>
                <a:cubicBezTo>
                  <a:pt x="7232450" y="-974"/>
                  <a:pt x="7347164" y="40193"/>
                  <a:pt x="7638361" y="0"/>
                </a:cubicBezTo>
                <a:cubicBezTo>
                  <a:pt x="7929558" y="-40193"/>
                  <a:pt x="8008807" y="47691"/>
                  <a:pt x="8317711" y="0"/>
                </a:cubicBezTo>
                <a:cubicBezTo>
                  <a:pt x="8626615" y="-47691"/>
                  <a:pt x="8800578" y="35987"/>
                  <a:pt x="9085672" y="0"/>
                </a:cubicBezTo>
                <a:cubicBezTo>
                  <a:pt x="9207472" y="33803"/>
                  <a:pt x="9291584" y="84184"/>
                  <a:pt x="9310255" y="224583"/>
                </a:cubicBezTo>
                <a:cubicBezTo>
                  <a:pt x="9339603" y="381822"/>
                  <a:pt x="9276951" y="479530"/>
                  <a:pt x="9310255" y="682720"/>
                </a:cubicBezTo>
                <a:cubicBezTo>
                  <a:pt x="9343559" y="885910"/>
                  <a:pt x="9271866" y="1019150"/>
                  <a:pt x="9310255" y="1122890"/>
                </a:cubicBezTo>
                <a:cubicBezTo>
                  <a:pt x="9312016" y="1224615"/>
                  <a:pt x="9200470" y="1360887"/>
                  <a:pt x="9085672" y="1347473"/>
                </a:cubicBezTo>
                <a:cubicBezTo>
                  <a:pt x="8743283" y="1350007"/>
                  <a:pt x="8619793" y="1287460"/>
                  <a:pt x="8317711" y="1347473"/>
                </a:cubicBezTo>
                <a:cubicBezTo>
                  <a:pt x="8015629" y="1407486"/>
                  <a:pt x="8138692" y="1338019"/>
                  <a:pt x="7992804" y="1347473"/>
                </a:cubicBezTo>
                <a:cubicBezTo>
                  <a:pt x="7846916" y="1356927"/>
                  <a:pt x="7780537" y="1324829"/>
                  <a:pt x="7579287" y="1347473"/>
                </a:cubicBezTo>
                <a:cubicBezTo>
                  <a:pt x="7378037" y="1370117"/>
                  <a:pt x="7307806" y="1343139"/>
                  <a:pt x="7165769" y="1347473"/>
                </a:cubicBezTo>
                <a:cubicBezTo>
                  <a:pt x="7023732" y="1351807"/>
                  <a:pt x="6766742" y="1281541"/>
                  <a:pt x="6575030" y="1347473"/>
                </a:cubicBezTo>
                <a:cubicBezTo>
                  <a:pt x="6383318" y="1413405"/>
                  <a:pt x="6138737" y="1325890"/>
                  <a:pt x="5984291" y="1347473"/>
                </a:cubicBezTo>
                <a:cubicBezTo>
                  <a:pt x="5829845" y="1369056"/>
                  <a:pt x="5657468" y="1311322"/>
                  <a:pt x="5482162" y="1347473"/>
                </a:cubicBezTo>
                <a:cubicBezTo>
                  <a:pt x="5306856" y="1383624"/>
                  <a:pt x="5042473" y="1321177"/>
                  <a:pt x="4714201" y="1347473"/>
                </a:cubicBezTo>
                <a:cubicBezTo>
                  <a:pt x="4385929" y="1373769"/>
                  <a:pt x="4452265" y="1319098"/>
                  <a:pt x="4300684" y="1347473"/>
                </a:cubicBezTo>
                <a:cubicBezTo>
                  <a:pt x="4149103" y="1375848"/>
                  <a:pt x="3723868" y="1263437"/>
                  <a:pt x="3532723" y="1347473"/>
                </a:cubicBezTo>
                <a:cubicBezTo>
                  <a:pt x="3341578" y="1431509"/>
                  <a:pt x="3204316" y="1315054"/>
                  <a:pt x="3119205" y="1347473"/>
                </a:cubicBezTo>
                <a:cubicBezTo>
                  <a:pt x="3034094" y="1379892"/>
                  <a:pt x="2720611" y="1309343"/>
                  <a:pt x="2439855" y="1347473"/>
                </a:cubicBezTo>
                <a:cubicBezTo>
                  <a:pt x="2159099" y="1385603"/>
                  <a:pt x="1908862" y="1316513"/>
                  <a:pt x="1671894" y="1347473"/>
                </a:cubicBezTo>
                <a:cubicBezTo>
                  <a:pt x="1434926" y="1378433"/>
                  <a:pt x="1446972" y="1338736"/>
                  <a:pt x="1346988" y="1347473"/>
                </a:cubicBezTo>
                <a:cubicBezTo>
                  <a:pt x="1247004" y="1356210"/>
                  <a:pt x="530307" y="1336652"/>
                  <a:pt x="224583" y="1347473"/>
                </a:cubicBezTo>
                <a:cubicBezTo>
                  <a:pt x="118906" y="1320053"/>
                  <a:pt x="-4172" y="1248870"/>
                  <a:pt x="0" y="1122890"/>
                </a:cubicBezTo>
                <a:cubicBezTo>
                  <a:pt x="-10711" y="990242"/>
                  <a:pt x="25347" y="779853"/>
                  <a:pt x="0" y="691703"/>
                </a:cubicBezTo>
                <a:cubicBezTo>
                  <a:pt x="-25347" y="603553"/>
                  <a:pt x="27039" y="371829"/>
                  <a:pt x="0" y="224583"/>
                </a:cubicBezTo>
                <a:close/>
              </a:path>
              <a:path w="9310255" h="1347473" stroke="0" extrusionOk="0">
                <a:moveTo>
                  <a:pt x="0" y="224583"/>
                </a:moveTo>
                <a:cubicBezTo>
                  <a:pt x="-22171" y="86874"/>
                  <a:pt x="67016" y="12585"/>
                  <a:pt x="224583" y="0"/>
                </a:cubicBezTo>
                <a:cubicBezTo>
                  <a:pt x="437783" y="-59342"/>
                  <a:pt x="773372" y="9359"/>
                  <a:pt x="992544" y="0"/>
                </a:cubicBezTo>
                <a:cubicBezTo>
                  <a:pt x="1211716" y="-9359"/>
                  <a:pt x="1243871" y="7035"/>
                  <a:pt x="1494672" y="0"/>
                </a:cubicBezTo>
                <a:cubicBezTo>
                  <a:pt x="1745473" y="-7035"/>
                  <a:pt x="1722394" y="25444"/>
                  <a:pt x="1908190" y="0"/>
                </a:cubicBezTo>
                <a:cubicBezTo>
                  <a:pt x="2093986" y="-25444"/>
                  <a:pt x="2375440" y="68045"/>
                  <a:pt x="2587540" y="0"/>
                </a:cubicBezTo>
                <a:cubicBezTo>
                  <a:pt x="2799640" y="-68045"/>
                  <a:pt x="2867695" y="43944"/>
                  <a:pt x="3089668" y="0"/>
                </a:cubicBezTo>
                <a:cubicBezTo>
                  <a:pt x="3311641" y="-43944"/>
                  <a:pt x="3496520" y="60362"/>
                  <a:pt x="3857629" y="0"/>
                </a:cubicBezTo>
                <a:cubicBezTo>
                  <a:pt x="4218738" y="-60362"/>
                  <a:pt x="4125699" y="32630"/>
                  <a:pt x="4271147" y="0"/>
                </a:cubicBezTo>
                <a:cubicBezTo>
                  <a:pt x="4416595" y="-32630"/>
                  <a:pt x="4792372" y="79081"/>
                  <a:pt x="5039108" y="0"/>
                </a:cubicBezTo>
                <a:cubicBezTo>
                  <a:pt x="5285844" y="-79081"/>
                  <a:pt x="5247045" y="26716"/>
                  <a:pt x="5364015" y="0"/>
                </a:cubicBezTo>
                <a:cubicBezTo>
                  <a:pt x="5480985" y="-26716"/>
                  <a:pt x="5701614" y="11669"/>
                  <a:pt x="5954754" y="0"/>
                </a:cubicBezTo>
                <a:cubicBezTo>
                  <a:pt x="6207894" y="-11669"/>
                  <a:pt x="6362891" y="32622"/>
                  <a:pt x="6545493" y="0"/>
                </a:cubicBezTo>
                <a:cubicBezTo>
                  <a:pt x="6728095" y="-32622"/>
                  <a:pt x="6906102" y="5738"/>
                  <a:pt x="7047622" y="0"/>
                </a:cubicBezTo>
                <a:cubicBezTo>
                  <a:pt x="7189142" y="-5738"/>
                  <a:pt x="7544200" y="62278"/>
                  <a:pt x="7815583" y="0"/>
                </a:cubicBezTo>
                <a:cubicBezTo>
                  <a:pt x="8086966" y="-62278"/>
                  <a:pt x="8229924" y="35003"/>
                  <a:pt x="8583544" y="0"/>
                </a:cubicBezTo>
                <a:cubicBezTo>
                  <a:pt x="8937164" y="-35003"/>
                  <a:pt x="8886497" y="29257"/>
                  <a:pt x="9085672" y="0"/>
                </a:cubicBezTo>
                <a:cubicBezTo>
                  <a:pt x="9183758" y="-24447"/>
                  <a:pt x="9290197" y="70565"/>
                  <a:pt x="9310255" y="224583"/>
                </a:cubicBezTo>
                <a:cubicBezTo>
                  <a:pt x="9343398" y="366172"/>
                  <a:pt x="9261854" y="465900"/>
                  <a:pt x="9310255" y="682720"/>
                </a:cubicBezTo>
                <a:cubicBezTo>
                  <a:pt x="9358656" y="899540"/>
                  <a:pt x="9264810" y="967401"/>
                  <a:pt x="9310255" y="1122890"/>
                </a:cubicBezTo>
                <a:cubicBezTo>
                  <a:pt x="9307515" y="1247037"/>
                  <a:pt x="9211784" y="1343727"/>
                  <a:pt x="9085672" y="1347473"/>
                </a:cubicBezTo>
                <a:cubicBezTo>
                  <a:pt x="8747008" y="1360028"/>
                  <a:pt x="8563055" y="1308576"/>
                  <a:pt x="8406322" y="1347473"/>
                </a:cubicBezTo>
                <a:cubicBezTo>
                  <a:pt x="8249589" y="1386370"/>
                  <a:pt x="8138847" y="1304081"/>
                  <a:pt x="7992804" y="1347473"/>
                </a:cubicBezTo>
                <a:cubicBezTo>
                  <a:pt x="7846761" y="1390865"/>
                  <a:pt x="7663548" y="1282818"/>
                  <a:pt x="7402065" y="1347473"/>
                </a:cubicBezTo>
                <a:cubicBezTo>
                  <a:pt x="7140582" y="1412128"/>
                  <a:pt x="7183667" y="1327825"/>
                  <a:pt x="7077158" y="1347473"/>
                </a:cubicBezTo>
                <a:cubicBezTo>
                  <a:pt x="6970649" y="1367121"/>
                  <a:pt x="6860502" y="1345938"/>
                  <a:pt x="6752252" y="1347473"/>
                </a:cubicBezTo>
                <a:cubicBezTo>
                  <a:pt x="6644002" y="1349008"/>
                  <a:pt x="6426266" y="1335733"/>
                  <a:pt x="6161513" y="1347473"/>
                </a:cubicBezTo>
                <a:cubicBezTo>
                  <a:pt x="5896760" y="1359213"/>
                  <a:pt x="5940353" y="1330479"/>
                  <a:pt x="5747995" y="1347473"/>
                </a:cubicBezTo>
                <a:cubicBezTo>
                  <a:pt x="5555637" y="1364467"/>
                  <a:pt x="5366132" y="1318410"/>
                  <a:pt x="5068645" y="1347473"/>
                </a:cubicBezTo>
                <a:cubicBezTo>
                  <a:pt x="4771158" y="1376536"/>
                  <a:pt x="4755360" y="1310305"/>
                  <a:pt x="4655128" y="1347473"/>
                </a:cubicBezTo>
                <a:cubicBezTo>
                  <a:pt x="4554896" y="1384641"/>
                  <a:pt x="4279189" y="1341153"/>
                  <a:pt x="3975777" y="1347473"/>
                </a:cubicBezTo>
                <a:cubicBezTo>
                  <a:pt x="3672365" y="1353793"/>
                  <a:pt x="3808868" y="1338026"/>
                  <a:pt x="3650871" y="1347473"/>
                </a:cubicBezTo>
                <a:cubicBezTo>
                  <a:pt x="3492874" y="1356920"/>
                  <a:pt x="3242506" y="1306138"/>
                  <a:pt x="2971521" y="1347473"/>
                </a:cubicBezTo>
                <a:cubicBezTo>
                  <a:pt x="2700536" y="1388808"/>
                  <a:pt x="2717182" y="1342806"/>
                  <a:pt x="2558003" y="1347473"/>
                </a:cubicBezTo>
                <a:cubicBezTo>
                  <a:pt x="2398824" y="1352140"/>
                  <a:pt x="2336594" y="1334734"/>
                  <a:pt x="2233097" y="1347473"/>
                </a:cubicBezTo>
                <a:cubicBezTo>
                  <a:pt x="2129600" y="1360212"/>
                  <a:pt x="1981177" y="1310127"/>
                  <a:pt x="1819579" y="1347473"/>
                </a:cubicBezTo>
                <a:cubicBezTo>
                  <a:pt x="1657981" y="1384819"/>
                  <a:pt x="1415927" y="1300974"/>
                  <a:pt x="1140229" y="1347473"/>
                </a:cubicBezTo>
                <a:cubicBezTo>
                  <a:pt x="864531" y="1393972"/>
                  <a:pt x="895382" y="1301285"/>
                  <a:pt x="726711" y="1347473"/>
                </a:cubicBezTo>
                <a:cubicBezTo>
                  <a:pt x="558040" y="1393661"/>
                  <a:pt x="375836" y="1306891"/>
                  <a:pt x="224583" y="1347473"/>
                </a:cubicBezTo>
                <a:cubicBezTo>
                  <a:pt x="127736" y="1352864"/>
                  <a:pt x="-8567" y="1252455"/>
                  <a:pt x="0" y="1122890"/>
                </a:cubicBezTo>
                <a:cubicBezTo>
                  <a:pt x="-5636" y="999945"/>
                  <a:pt x="42191" y="817471"/>
                  <a:pt x="0" y="664753"/>
                </a:cubicBezTo>
                <a:cubicBezTo>
                  <a:pt x="-42191" y="512035"/>
                  <a:pt x="14285" y="413760"/>
                  <a:pt x="0" y="224583"/>
                </a:cubicBezTo>
                <a:close/>
              </a:path>
            </a:pathLst>
          </a:custGeom>
          <a:ln>
            <a:solidFill>
              <a:schemeClr val="accent2">
                <a:alpha val="7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_矩形 7">
            <a:extLst>
              <a:ext uri="{FF2B5EF4-FFF2-40B4-BE49-F238E27FC236}">
                <a16:creationId xmlns:a16="http://schemas.microsoft.com/office/drawing/2014/main" id="{ECDA3B23-D5F0-4E43-9B8F-21DD11BF7FF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948453" y="2797282"/>
            <a:ext cx="8925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Tại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sao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chúng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 ta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cần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phải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kính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trọng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người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già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và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yêu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quý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em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nhỏ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673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779 0.87593 L 0.84779 0.87616 L 0.7263 0.87361 C 0.725 0.87361 0.72396 0.87223 0.72279 0.87153 C 0.71758 0.86922 0.71237 0.86736 0.70729 0.86528 C 0.70104 0.85787 0.70456 0.86135 0.69414 0.85463 C 0.69297 0.85394 0.69167 0.85348 0.69062 0.85255 C 0.68646 0.84861 0.68268 0.84398 0.67864 0.83982 C 0.67474 0.8294 0.67552 0.82986 0.6668 0.82084 C 0.66536 0.81922 0.66367 0.81945 0.66198 0.81875 C 0.64844 0.79445 0.65495 0.80834 0.64297 0.77639 L 0.63581 0.75718 C 0.63542 0.7544 0.63516 0.75162 0.63463 0.74885 C 0.63242 0.7375 0.62943 0.72639 0.62747 0.71505 C 0.62357 0.69144 0.62617 0.7 0.62148 0.6875 C 0.62031 0.68033 0.6194 0.67315 0.61797 0.66621 C 0.61654 0.65903 0.61458 0.65232 0.61315 0.64514 C 0.61055 0.63102 0.60885 0.61667 0.60612 0.60278 L 0.59779 0.56042 C 0.59739 0.55278 0.59713 0.54491 0.59648 0.53704 C 0.59635 0.53496 0.59557 0.5331 0.59531 0.53079 C 0.59479 0.52523 0.59453 0.51945 0.59414 0.51389 C 0.59453 0.48496 0.5944 0.45602 0.59531 0.42709 C 0.59557 0.41852 0.59713 0.41019 0.59779 0.40162 C 0.59831 0.39398 0.59844 0.38611 0.59896 0.37848 C 0.59961 0.36574 0.60026 0.35301 0.6013 0.34028 C 0.60391 0.30857 0.60195 0.32014 0.60482 0.3044 C 0.60534 0.29584 0.60547 0.28727 0.60612 0.27894 C 0.60794 0.25209 0.61575 0.28843 0.60612 0.22176 C 0.60534 0.2169 0.60169 0.21435 0.59896 0.2132 C 0.597 0.2125 0.59492 0.21227 0.59297 0.21111 C 0.57851 0.20394 0.58568 0.20533 0.57031 0.19838 C 0.56445 0.19584 0.56432 0.19584 0.55729 0.19213 C 0.55612 0.19144 0.55495 0.19051 0.55364 0.19005 C 0.55091 0.18912 0.54818 0.18866 0.54531 0.18797 L 0.5263 0.18357 C 0.50013 0.17848 0.53281 0.18473 0.50247 0.1794 C 0.48997 0.17709 0.49154 0.17685 0.47734 0.17523 C 0.46953 0.17431 0.46159 0.17385 0.45364 0.17315 C 0.44219 0.17385 0.43073 0.17408 0.41914 0.17523 C 0.41719 0.17547 0.41523 0.17662 0.41328 0.17732 C 0.41159 0.17801 0.41002 0.17848 0.40846 0.1794 C 0.40443 0.18195 0.40065 0.18611 0.39661 0.18797 L 0.3918 0.19005 C 0.38099 0.2044 0.3944 0.18727 0.37747 0.20486 L 0.36328 0.21968 C 0.35729 0.22593 0.35599 0.22824 0.34896 0.23241 C 0.347 0.23357 0.34492 0.23334 0.34297 0.23449 C 0.33971 0.23635 0.33672 0.23912 0.33346 0.24074 C 0.32982 0.24283 0.31263 0.24885 0.30963 0.24931 C 0.3026 0.2507 0.29544 0.2507 0.28828 0.25139 C 0.28711 0.25139 0.24492 0.24977 0.23463 0.24723 C 0.23021 0.24607 0.22357 0.24074 0.21914 0.23866 C 0.21562 0.23704 0.21198 0.23635 0.20846 0.23449 C 0.20156 0.23056 0.19935 0.22662 0.19297 0.22176 C 0.18698 0.21713 0.18099 0.21459 0.17513 0.20903 C 0.17109 0.20533 0.16745 0.19954 0.16328 0.1963 C 0.14948 0.18588 0.16002 0.19491 0.14779 0.18148 C 0.14505 0.17848 0.14206 0.17639 0.13945 0.17315 C 0.13398 0.16598 0.12396 0.14977 0.12396 0.15 C 0.12357 0.1463 0.12318 0.14283 0.12279 0.13912 C 0.12239 0.13635 0.12174 0.13357 0.12161 0.13079 C 0.12148 0.12848 0.12057 0.09977 0.11914 0.0926 C 0.11836 0.0882 0.11693 0.08403 0.11562 0.07986 C 0.10937 0.05949 0.11211 0.06922 0.10377 0.04815 C 0.10208 0.04398 0.10078 0.03935 0.09896 0.03542 C 0.097 0.03148 0.08906 0.01644 0.08463 0.01227 C 0.08281 0.01042 0.08073 0.00949 0.07877 0.0081 C 0.07513 0.00949 0.07161 0.01088 0.06797 0.01227 C 0.06562 0.01297 0.06328 0.01343 0.06081 0.01435 C 0.05495 0.01667 0.05911 0.01644 0.05612 0.01644 L 0.03594 0.0419 " pathEditMode="relative" rAng="0" ptsTypes="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99" y="-4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6CF721-6994-4ABB-AFE0-1251486744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8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252B56A6-F8A5-41AB-882B-0D76DBF04F5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9" name="PA_文本框 2">
            <a:extLst>
              <a:ext uri="{FF2B5EF4-FFF2-40B4-BE49-F238E27FC236}">
                <a16:creationId xmlns:a16="http://schemas.microsoft.com/office/drawing/2014/main" id="{980C8E29-DE72-4AF9-873D-36031672FBB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01305" y="1059334"/>
            <a:ext cx="3026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  <a:sym typeface="+mn-lt"/>
              </a:rPr>
              <a:t> 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0" name="PA_矩形 3">
            <a:extLst>
              <a:ext uri="{FF2B5EF4-FFF2-40B4-BE49-F238E27FC236}">
                <a16:creationId xmlns:a16="http://schemas.microsoft.com/office/drawing/2014/main" id="{8E7C5A32-C613-41B4-A165-96E27177F64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92550" y="3429000"/>
            <a:ext cx="4406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Thực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hành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4">
            <a:extLst>
              <a:ext uri="{FF2B5EF4-FFF2-40B4-BE49-F238E27FC236}">
                <a16:creationId xmlns:a16="http://schemas.microsoft.com/office/drawing/2014/main" id="{872DE459-3495-4717-8599-C145CA82401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785" y="3229630"/>
            <a:ext cx="3999197" cy="3999197"/>
          </a:xfrm>
          <a:prstGeom prst="rect">
            <a:avLst/>
          </a:prstGeom>
        </p:spPr>
      </p:pic>
      <p:pic>
        <p:nvPicPr>
          <p:cNvPr id="13" name="PA_图片 3">
            <a:extLst>
              <a:ext uri="{FF2B5EF4-FFF2-40B4-BE49-F238E27FC236}">
                <a16:creationId xmlns:a16="http://schemas.microsoft.com/office/drawing/2014/main" id="{220AA74B-5896-4B57-B375-EAC72AD5335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65" y="2668086"/>
            <a:ext cx="3026531" cy="275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4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721724" y="2193941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chemeClr val="tx2"/>
                </a:solidFill>
                <a:latin typeface="Arial" panose="020B0604020202020204" pitchFamily="34" charset="0"/>
                <a:cs typeface="+mn-ea"/>
                <a:sym typeface="+mn-lt"/>
              </a:rPr>
              <a:t>Hoạt</a:t>
            </a:r>
            <a:r>
              <a:rPr lang="en-US" altLang="zh-CN" sz="3600" b="1" dirty="0">
                <a:solidFill>
                  <a:schemeClr val="tx2"/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tx2"/>
                </a:solidFill>
                <a:latin typeface="Arial" panose="020B0604020202020204" pitchFamily="34" charset="0"/>
                <a:cs typeface="+mn-ea"/>
                <a:sym typeface="+mn-lt"/>
              </a:rPr>
              <a:t>động</a:t>
            </a:r>
            <a:r>
              <a:rPr lang="en-US" altLang="zh-CN" sz="3600" b="1" dirty="0">
                <a:solidFill>
                  <a:schemeClr val="tx2"/>
                </a:solidFill>
                <a:latin typeface="Arial" panose="020B0604020202020204" pitchFamily="34" charset="0"/>
                <a:cs typeface="+mn-ea"/>
                <a:sym typeface="+mn-lt"/>
              </a:rPr>
              <a:t> 1</a:t>
            </a:r>
            <a:endParaRPr lang="zh-CN" altLang="en-US" sz="3600" b="1" dirty="0">
              <a:solidFill>
                <a:schemeClr val="tx2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10" name="PA_矩形 11">
            <a:extLst>
              <a:ext uri="{FF2B5EF4-FFF2-40B4-BE49-F238E27FC236}">
                <a16:creationId xmlns:a16="http://schemas.microsoft.com/office/drawing/2014/main" id="{B77243B0-F4D7-4F38-ACF2-646914BAAFB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81234" y="3235632"/>
            <a:ext cx="4948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Xử</a:t>
            </a:r>
            <a:r>
              <a:rPr lang="en-US" altLang="zh-CN" sz="4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lí</a:t>
            </a:r>
            <a:r>
              <a:rPr lang="en-US" altLang="zh-CN" sz="4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tình</a:t>
            </a:r>
            <a:r>
              <a:rPr lang="en-US" altLang="zh-CN" sz="4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huống</a:t>
            </a:r>
            <a:endParaRPr lang="zh-CN" altLang="en-US" sz="40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E03FA1-C89E-4A79-8993-E7777BBAF1F3}"/>
              </a:ext>
            </a:extLst>
          </p:cNvPr>
          <p:cNvSpPr/>
          <p:nvPr/>
        </p:nvSpPr>
        <p:spPr>
          <a:xfrm>
            <a:off x="-1369" y="1428749"/>
            <a:ext cx="12192001" cy="438725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_矩形 4">
            <a:extLst>
              <a:ext uri="{FF2B5EF4-FFF2-40B4-BE49-F238E27FC236}">
                <a16:creationId xmlns:a16="http://schemas.microsoft.com/office/drawing/2014/main" id="{798EC251-20D2-47BE-96B5-34AF95CF683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08143" y="2691021"/>
            <a:ext cx="94838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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Trên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đường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đi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học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thấy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một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em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bé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đi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lạc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đang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khóc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tìm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mẹ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zh-CN" alt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F687797-2A6A-4CE1-83CB-018E04D27B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4344" y="-248882"/>
            <a:ext cx="3557656" cy="2330265"/>
          </a:xfrm>
          <a:prstGeom prst="rect">
            <a:avLst/>
          </a:prstGeom>
        </p:spPr>
      </p:pic>
      <p:pic>
        <p:nvPicPr>
          <p:cNvPr id="12" name="PA_图片 6">
            <a:extLst>
              <a:ext uri="{FF2B5EF4-FFF2-40B4-BE49-F238E27FC236}">
                <a16:creationId xmlns:a16="http://schemas.microsoft.com/office/drawing/2014/main" id="{DE6F9D9B-5679-4CA5-BAFC-EE3896824CC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116"/>
            <a:ext cx="3870781" cy="2805164"/>
          </a:xfrm>
          <a:prstGeom prst="rect">
            <a:avLst/>
          </a:prstGeom>
        </p:spPr>
      </p:pic>
      <p:pic>
        <p:nvPicPr>
          <p:cNvPr id="13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4DA5AF76-6DDF-4146-8347-8D8DFFC7778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49" y="3336090"/>
            <a:ext cx="2559562" cy="3696200"/>
          </a:xfrm>
          <a:prstGeom prst="rect">
            <a:avLst/>
          </a:prstGeom>
        </p:spPr>
      </p:pic>
      <p:sp>
        <p:nvSpPr>
          <p:cNvPr id="5" name="PA_文本框 3">
            <a:extLst>
              <a:ext uri="{FF2B5EF4-FFF2-40B4-BE49-F238E27FC236}">
                <a16:creationId xmlns:a16="http://schemas.microsoft.com/office/drawing/2014/main" id="{85145DED-1502-4169-9B58-D33088B1CA2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94593" y="1673810"/>
            <a:ext cx="9270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Em</a:t>
            </a:r>
            <a:r>
              <a:rPr lang="en-US" altLang="zh-CN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sẽ</a:t>
            </a:r>
            <a:r>
              <a:rPr lang="en-US" altLang="zh-CN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làm</a:t>
            </a:r>
            <a:r>
              <a:rPr lang="en-US" altLang="zh-CN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gì</a:t>
            </a:r>
            <a:r>
              <a:rPr lang="en-US" altLang="zh-CN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trong</a:t>
            </a:r>
            <a:r>
              <a:rPr lang="en-US" altLang="zh-CN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tình</a:t>
            </a:r>
            <a:r>
              <a:rPr lang="en-US" altLang="zh-CN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huống</a:t>
            </a:r>
            <a:r>
              <a:rPr lang="en-US" altLang="zh-CN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sau</a:t>
            </a:r>
            <a:r>
              <a:rPr lang="en-US" altLang="zh-CN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:</a:t>
            </a:r>
            <a:endParaRPr lang="zh-CN" altLang="en-US" sz="4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0" name="PA_矩形 4">
            <a:extLst>
              <a:ext uri="{FF2B5EF4-FFF2-40B4-BE49-F238E27FC236}">
                <a16:creationId xmlns:a16="http://schemas.microsoft.com/office/drawing/2014/main" id="{C4160C4C-9889-461D-9657-58C33CFB0A6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708143" y="3768239"/>
            <a:ext cx="9483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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Thấy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hai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em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nhỏ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đánh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nhau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để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tranh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giành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đồ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chơi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zh-CN" alt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4" name="PA_矩形 4">
            <a:extLst>
              <a:ext uri="{FF2B5EF4-FFF2-40B4-BE49-F238E27FC236}">
                <a16:creationId xmlns:a16="http://schemas.microsoft.com/office/drawing/2014/main" id="{7CDE3997-82B7-473B-B739-65C932D9C4D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708143" y="4529755"/>
            <a:ext cx="94838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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Đang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chơi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cùng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các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bạn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thì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có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một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cụ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già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đến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hỏi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đường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zh-CN" alt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189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07 0.85926 L 0.86407 0.85949 C 0.86133 0.86296 0.85873 0.86713 0.8556 0.86991 C 0.8543 0.87129 0.85248 0.87153 0.85105 0.87199 C 0.84506 0.87407 0.84024 0.875 0.83438 0.87639 L 0.79258 0.87407 C 0.78881 0.87384 0.78529 0.87361 0.78177 0.87199 C 0.78047 0.87153 0.77969 0.86852 0.77826 0.86782 C 0.77474 0.86574 0.77123 0.86504 0.76758 0.86366 C 0.7586 0.85972 0.76719 0.8625 0.75443 0.85926 C 0.74675 0.85486 0.75482 0.85926 0.74128 0.85301 C 0.73568 0.85023 0.7293 0.84653 0.72357 0.84444 C 0.72045 0.84352 0.71719 0.84329 0.71407 0.84236 C 0.71159 0.8419 0.70938 0.84097 0.70704 0.84028 C 0.70209 0.8375 0.69753 0.83403 0.69258 0.83171 C 0.68724 0.8294 0.68099 0.82708 0.67592 0.82338 C 0.67045 0.81921 0.66941 0.81782 0.66511 0.81273 C 0.66068 0.78102 0.66316 0.80208 0.66511 0.73032 C 0.66537 0.72592 0.66615 0.72176 0.66641 0.71759 C 0.66797 0.6956 0.66771 0.68379 0.66875 0.66041 C 0.6711 0.61018 0.66888 0.66111 0.67123 0.62662 C 0.67175 0.61875 0.67201 0.61088 0.6724 0.60324 C 0.67266 0.58356 0.67344 0.56366 0.67344 0.54398 C 0.67344 0.5412 0.67552 0.48657 0.67123 0.46342 C 0.67058 0.45995 0.66993 0.45625 0.66875 0.45301 C 0.66797 0.44977 0.66641 0.44722 0.66511 0.44444 C 0.66433 0.44028 0.6642 0.43565 0.66289 0.43171 C 0.66094 0.42569 0.65795 0.4206 0.6556 0.41481 C 0.65482 0.41273 0.65417 0.41041 0.65326 0.40856 C 0.65196 0.40555 0.65026 0.40231 0.64844 0.4 C 0.64714 0.39815 0.64519 0.39745 0.64388 0.39583 C 0.64206 0.39398 0.64076 0.39097 0.63894 0.38935 C 0.63685 0.3875 0.63438 0.3868 0.63177 0.38518 C 0.62995 0.38379 0.628 0.38217 0.62605 0.38102 C 0.61967 0.37685 0.61967 0.37708 0.61394 0.37454 C 0.60235 0.36412 0.61706 0.37708 0.60326 0.3662 C 0.60183 0.36481 0.60039 0.36273 0.59857 0.36204 C 0.59519 0.36041 0.59154 0.36018 0.58776 0.35972 C 0.55144 0.35486 0.58112 0.36041 0.55691 0.35555 C 0.54896 0.35602 0.51706 0.35671 0.50339 0.35972 C 0.50209 0.36018 0.50105 0.36134 0.49974 0.36204 C 0.4974 0.36296 0.49506 0.36342 0.49271 0.36412 C 0.48243 0.3669 0.4849 0.36597 0.47357 0.36829 L 0.46407 0.37037 C 0.45183 0.36898 0.43946 0.36898 0.42722 0.3662 C 0.42422 0.36551 0.42162 0.3618 0.41888 0.35972 C 0.41654 0.3581 0.41407 0.35694 0.41172 0.35555 L 0.40456 0.34282 C 0.40339 0.34074 0.40235 0.33842 0.40105 0.33657 C 0.39779 0.33241 0.3948 0.32778 0.39141 0.32384 C 0.39024 0.32245 0.38907 0.32106 0.38789 0.31967 C 0.38633 0.31759 0.38477 0.31504 0.38308 0.31319 C 0.38164 0.31157 0.37995 0.31065 0.37839 0.30903 C 0.37709 0.30764 0.37605 0.30602 0.37474 0.30486 C 0.3737 0.3037 0.3724 0.30347 0.37123 0.30254 C 0.36719 0.3 0.36342 0.29606 0.35938 0.29421 C 0.35612 0.29282 0.35274 0.2919 0.34974 0.29004 C 0.32097 0.27153 0.3418 0.28102 0.32839 0.27523 C 0.32683 0.27291 0.32487 0.27153 0.32357 0.26875 C 0.32266 0.26713 0.32305 0.26435 0.3224 0.2625 C 0.32136 0.25995 0.32006 0.2581 0.31888 0.25602 L 0.31628 0.24329 C 0.31602 0.2412 0.31563 0.23912 0.31524 0.23704 L 0.31394 0.22847 C 0.31368 0.22153 0.31381 0.21412 0.31276 0.20741 C 0.31237 0.20393 0.31029 0.20208 0.30925 0.19884 C 0.30196 0.17639 0.31732 0.21481 0.30456 0.18403 C 0.30222 0.17199 0.30508 0.18287 0.29844 0.17153 C 0.29427 0.16412 0.29388 0.15833 0.28894 0.15231 C 0.28789 0.15116 0.28659 0.15116 0.28542 0.15023 C 0.28347 0.14838 0.28151 0.1456 0.27956 0.14398 C 0.27722 0.14213 0.27474 0.14143 0.2724 0.13958 C 0.27058 0.13842 0.26537 0.13449 0.26289 0.13333 C 0.26094 0.13241 0.25886 0.13194 0.25691 0.13125 C 0.24662 0.13194 0.2362 0.13171 0.22592 0.13333 C 0.22266 0.13379 0.21967 0.13704 0.21641 0.1375 L 0.20456 0.13958 C 0.20131 0.14028 0.19818 0.1412 0.19506 0.1419 C 0.19024 0.14259 0.18555 0.14329 0.18073 0.14398 C 0.17917 0.14467 0.17748 0.14514 0.17592 0.14606 C 0.17474 0.14653 0.17357 0.14768 0.1724 0.14815 C 0.17045 0.14907 0.16836 0.14954 0.16641 0.15023 C 0.15834 0.15741 0.15756 0.15879 0.14506 0.16296 C 0.13998 0.16458 0.13464 0.16435 0.12956 0.16504 C 0.10105 0.16944 0.1375 0.16597 0.08542 0.16921 C 0.08386 0.16991 0.0823 0.17106 0.08073 0.17153 C 0.05964 0.17569 0.07006 0.16991 0.06042 0.17569 C 0.05052 0.175 0.0405 0.17616 0.03073 0.17361 C 0.0293 0.17315 0.02943 0.16875 0.02839 0.16713 C 0.02735 0.16574 0.02592 0.16574 0.02474 0.16504 C 0.02253 0.15347 0.02487 0.16389 0.02123 0.15231 C 0.01888 0.14514 0.01888 0.14467 0.01758 0.1375 C 0.01719 0.11713 0.01693 0.09653 0.01641 0.07616 C 0.01615 0.0669 0.01589 0.05787 0.01524 0.04861 C 0.01511 0.04653 0.01472 0.04421 0.01407 0.04236 C 0.01342 0.04051 0.0125 0.03958 0.01172 0.03819 L 0.01524 0.03819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17" y="-402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2000" accel="50000" decel="5000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-1.45833E-6 2.96296E-6 L 0.06706 0.006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4" descr="图片包含 事情&#10;&#10;已生成高可信度的说明">
            <a:extLst>
              <a:ext uri="{FF2B5EF4-FFF2-40B4-BE49-F238E27FC236}">
                <a16:creationId xmlns:a16="http://schemas.microsoft.com/office/drawing/2014/main" id="{9C253A7F-6D57-40D6-A7E6-CC50458295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972" y="-1452255"/>
            <a:ext cx="10618659" cy="9146765"/>
          </a:xfrm>
          <a:prstGeom prst="rect">
            <a:avLst/>
          </a:prstGeom>
        </p:spPr>
      </p:pic>
      <p:sp>
        <p:nvSpPr>
          <p:cNvPr id="5" name="PA_文本框 5">
            <a:extLst>
              <a:ext uri="{FF2B5EF4-FFF2-40B4-BE49-F238E27FC236}">
                <a16:creationId xmlns:a16="http://schemas.microsoft.com/office/drawing/2014/main" id="{A08B908F-9323-460C-BAA6-7A671EB1A0C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rot="437913">
            <a:off x="5068055" y="559866"/>
            <a:ext cx="4808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a)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Trên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đường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thấy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em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bé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lạc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đang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khóc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tìm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mẹ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7" name="PA_图片 4">
            <a:extLst>
              <a:ext uri="{FF2B5EF4-FFF2-40B4-BE49-F238E27FC236}">
                <a16:creationId xmlns:a16="http://schemas.microsoft.com/office/drawing/2014/main" id="{C222FBF7-B403-415C-A64B-E98F05EB324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46583"/>
            <a:ext cx="4719700" cy="3211417"/>
          </a:xfrm>
          <a:prstGeom prst="rect">
            <a:avLst/>
          </a:prstGeom>
        </p:spPr>
      </p:pic>
      <p:sp>
        <p:nvSpPr>
          <p:cNvPr id="9" name="PA_文本框 5">
            <a:extLst>
              <a:ext uri="{FF2B5EF4-FFF2-40B4-BE49-F238E27FC236}">
                <a16:creationId xmlns:a16="http://schemas.microsoft.com/office/drawing/2014/main" id="{9F98CF1D-D1B9-46CA-9875-8FDC8B1DB66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437913">
            <a:off x="4735031" y="1874728"/>
            <a:ext cx="48084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Em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nên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dừng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lại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đỡ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em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bé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hỏi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tên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địa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chỉ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 Sau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đó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em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có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thể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dẫn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em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bé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đến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đồn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công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an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để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nhờ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tìm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gia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đình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của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bé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Nếu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nhà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em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ở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gần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em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dẫn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em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bé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về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nhà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nhờ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bố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mẹ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giúp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đỡ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  <a:endParaRPr lang="zh-CN" altLang="en-US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905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913</Words>
  <Application>Microsoft Office PowerPoint</Application>
  <PresentationFormat>Widescreen</PresentationFormat>
  <Paragraphs>96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等线</vt:lpstr>
      <vt:lpstr>Arial</vt:lpstr>
      <vt:lpstr>Calibri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keywords/>
  <dc:description>www.1ppt.com</dc:description>
  <cp:lastModifiedBy>Tiên Trần</cp:lastModifiedBy>
  <cp:revision>89</cp:revision>
  <dcterms:created xsi:type="dcterms:W3CDTF">2017-05-08T08:38:07Z</dcterms:created>
  <dcterms:modified xsi:type="dcterms:W3CDTF">2021-12-09T11:01:04Z</dcterms:modified>
</cp:coreProperties>
</file>