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336" r:id="rId4"/>
    <p:sldId id="337" r:id="rId5"/>
    <p:sldId id="322" r:id="rId6"/>
    <p:sldId id="261" r:id="rId7"/>
    <p:sldId id="262" r:id="rId8"/>
    <p:sldId id="302" r:id="rId9"/>
    <p:sldId id="350" r:id="rId10"/>
    <p:sldId id="351" r:id="rId11"/>
    <p:sldId id="352" r:id="rId12"/>
    <p:sldId id="353" r:id="rId13"/>
    <p:sldId id="354" r:id="rId14"/>
    <p:sldId id="355" r:id="rId15"/>
    <p:sldId id="270" r:id="rId16"/>
    <p:sldId id="271" r:id="rId17"/>
    <p:sldId id="356" r:id="rId18"/>
    <p:sldId id="357" r:id="rId19"/>
    <p:sldId id="274" r:id="rId20"/>
    <p:sldId id="358" r:id="rId21"/>
    <p:sldId id="276" r:id="rId22"/>
    <p:sldId id="359" r:id="rId23"/>
    <p:sldId id="278" r:id="rId24"/>
    <p:sldId id="315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49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embeddedFontLst>
    <p:embeddedFont>
      <p:font typeface="Arial-Rounded" panose="020B0500000000000000" pitchFamily="34" charset="0"/>
      <p:regular r:id="rId41"/>
    </p:embeddedFont>
    <p:embeddedFont>
      <p:font typeface="AvantGarde" panose="00000400000000000000" pitchFamily="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HP001 4 hàng" panose="020B0603050302020204" pitchFamily="34" charset="0"/>
      <p:regular r:id="rId47"/>
      <p:bold r:id="rId48"/>
    </p:embeddedFont>
    <p:embeddedFont>
      <p:font typeface="SVN-Anastasia" panose="020B0606040200020203" pitchFamily="3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22" autoAdjust="0"/>
  </p:normalViewPr>
  <p:slideViewPr>
    <p:cSldViewPr snapToGrid="0">
      <p:cViewPr>
        <p:scale>
          <a:sx n="66" d="100"/>
          <a:sy n="66" d="100"/>
        </p:scale>
        <p:origin x="523" y="4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50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93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4712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98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tự gõ thêm các từ khó đối với hs của mình</a:t>
            </a:r>
            <a:endParaRPr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5510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2277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835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555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ruộng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gặt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rơm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óng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ngồi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rơm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vũ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Mũ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cọc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gôn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926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thủ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cởi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trần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“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bụm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thổi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vũ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cuồng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nhiệt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bắt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lỗi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thủ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phản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lốc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xoáy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bàn,cười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en-US" sz="1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71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449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84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7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ố trí Tùy chỉnh">
  <p:cSld name="Bố trí Tùy chỉnh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6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400820" y="0"/>
            <a:ext cx="791180" cy="1001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control" Target="../activeX/activeX3.xml"/><Relationship Id="rId7" Type="http://schemas.openxmlformats.org/officeDocument/2006/relationships/image" Target="../media/image36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4.xml"/><Relationship Id="rId4" Type="http://schemas.openxmlformats.org/officeDocument/2006/relationships/control" Target="../activeX/activeX4.xml"/><Relationship Id="rId9" Type="http://schemas.openxmlformats.org/officeDocument/2006/relationships/image" Target="../media/image38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98F76BAB-5098-437D-6A9F-C05B709A559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B5C82EB4-72C8-6F39-91D7-2C8DB6C6CC2D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127;p9">
              <a:extLst>
                <a:ext uri="{FF2B5EF4-FFF2-40B4-BE49-F238E27FC236}">
                  <a16:creationId xmlns:a16="http://schemas.microsoft.com/office/drawing/2014/main" id="{E09E148F-EAAD-A2D8-C7CC-F697F6A221C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128;p9">
                <a:extLst>
                  <a:ext uri="{FF2B5EF4-FFF2-40B4-BE49-F238E27FC236}">
                    <a16:creationId xmlns:a16="http://schemas.microsoft.com/office/drawing/2014/main" id="{2E081E98-5B60-C89F-2B89-A0A63E28873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129;p9">
                <a:extLst>
                  <a:ext uri="{FF2B5EF4-FFF2-40B4-BE49-F238E27FC236}">
                    <a16:creationId xmlns:a16="http://schemas.microsoft.com/office/drawing/2014/main" id="{D58BC3DC-6787-246D-614F-CE609B8E360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7" name="Google Shape;130;p9">
            <a:extLst>
              <a:ext uri="{FF2B5EF4-FFF2-40B4-BE49-F238E27FC236}">
                <a16:creationId xmlns:a16="http://schemas.microsoft.com/office/drawing/2014/main" id="{8B06894B-B828-9129-4A22-81283DAC866B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393204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98F76BAB-5098-437D-6A9F-C05B709A559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B5C82EB4-72C8-6F39-91D7-2C8DB6C6CC2D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127;p9">
              <a:extLst>
                <a:ext uri="{FF2B5EF4-FFF2-40B4-BE49-F238E27FC236}">
                  <a16:creationId xmlns:a16="http://schemas.microsoft.com/office/drawing/2014/main" id="{E09E148F-EAAD-A2D8-C7CC-F697F6A221C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128;p9">
                <a:extLst>
                  <a:ext uri="{FF2B5EF4-FFF2-40B4-BE49-F238E27FC236}">
                    <a16:creationId xmlns:a16="http://schemas.microsoft.com/office/drawing/2014/main" id="{2E081E98-5B60-C89F-2B89-A0A63E28873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129;p9">
                <a:extLst>
                  <a:ext uri="{FF2B5EF4-FFF2-40B4-BE49-F238E27FC236}">
                    <a16:creationId xmlns:a16="http://schemas.microsoft.com/office/drawing/2014/main" id="{D58BC3DC-6787-246D-614F-CE609B8E360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7" name="Google Shape;130;p9">
            <a:extLst>
              <a:ext uri="{FF2B5EF4-FFF2-40B4-BE49-F238E27FC236}">
                <a16:creationId xmlns:a16="http://schemas.microsoft.com/office/drawing/2014/main" id="{8B06894B-B828-9129-4A22-81283DAC866B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326321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98F76BAB-5098-437D-6A9F-C05B709A559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B5C82EB4-72C8-6F39-91D7-2C8DB6C6CC2D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127;p9">
              <a:extLst>
                <a:ext uri="{FF2B5EF4-FFF2-40B4-BE49-F238E27FC236}">
                  <a16:creationId xmlns:a16="http://schemas.microsoft.com/office/drawing/2014/main" id="{E09E148F-EAAD-A2D8-C7CC-F697F6A221C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128;p9">
                <a:extLst>
                  <a:ext uri="{FF2B5EF4-FFF2-40B4-BE49-F238E27FC236}">
                    <a16:creationId xmlns:a16="http://schemas.microsoft.com/office/drawing/2014/main" id="{2E081E98-5B60-C89F-2B89-A0A63E28873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129;p9">
                <a:extLst>
                  <a:ext uri="{FF2B5EF4-FFF2-40B4-BE49-F238E27FC236}">
                    <a16:creationId xmlns:a16="http://schemas.microsoft.com/office/drawing/2014/main" id="{D58BC3DC-6787-246D-614F-CE609B8E360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7" name="Google Shape;130;p9">
            <a:extLst>
              <a:ext uri="{FF2B5EF4-FFF2-40B4-BE49-F238E27FC236}">
                <a16:creationId xmlns:a16="http://schemas.microsoft.com/office/drawing/2014/main" id="{8B06894B-B828-9129-4A22-81283DAC866B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78491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98F76BAB-5098-437D-6A9F-C05B709A559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B5C82EB4-72C8-6F39-91D7-2C8DB6C6CC2D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127;p9">
              <a:extLst>
                <a:ext uri="{FF2B5EF4-FFF2-40B4-BE49-F238E27FC236}">
                  <a16:creationId xmlns:a16="http://schemas.microsoft.com/office/drawing/2014/main" id="{E09E148F-EAAD-A2D8-C7CC-F697F6A221C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128;p9">
                <a:extLst>
                  <a:ext uri="{FF2B5EF4-FFF2-40B4-BE49-F238E27FC236}">
                    <a16:creationId xmlns:a16="http://schemas.microsoft.com/office/drawing/2014/main" id="{2E081E98-5B60-C89F-2B89-A0A63E28873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129;p9">
                <a:extLst>
                  <a:ext uri="{FF2B5EF4-FFF2-40B4-BE49-F238E27FC236}">
                    <a16:creationId xmlns:a16="http://schemas.microsoft.com/office/drawing/2014/main" id="{D58BC3DC-6787-246D-614F-CE609B8E360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7" name="Google Shape;130;p9">
            <a:extLst>
              <a:ext uri="{FF2B5EF4-FFF2-40B4-BE49-F238E27FC236}">
                <a16:creationId xmlns:a16="http://schemas.microsoft.com/office/drawing/2014/main" id="{8B06894B-B828-9129-4A22-81283DAC866B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43651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08725E88-953C-D2B8-2C54-DD5E32CFD3C3}"/>
              </a:ext>
            </a:extLst>
          </p:cNvPr>
          <p:cNvGrpSpPr/>
          <p:nvPr/>
        </p:nvGrpSpPr>
        <p:grpSpPr>
          <a:xfrm>
            <a:off x="264469" y="6124116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AC8C24E2-A061-1671-DDD3-174980A9A9C4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1F45936D-A409-E947-8B5A-3F25151201A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06AF1A0A-F9DD-790C-A5A8-42DA64CFB84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2154FB53-DADA-6200-EC7D-8C5A09886300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8151C7FF-409C-AFB7-640F-BDC7622A9211}"/>
              </a:ext>
            </a:extLst>
          </p:cNvPr>
          <p:cNvSpPr txBox="1"/>
          <p:nvPr/>
        </p:nvSpPr>
        <p:spPr>
          <a:xfrm>
            <a:off x="962507" y="6219820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4908995" y="1351528"/>
            <a:ext cx="4603615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tông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ín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thở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eo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hò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uy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ực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4094978" y="10581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 DÀI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74562" y="1805715"/>
            <a:ext cx="11285316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chật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nhích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lửa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nín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thở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hò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!”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36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4094978" y="10581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 DÀI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74562" y="1805715"/>
            <a:ext cx="11285316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chật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nhích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nín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thở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hò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!”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74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234;p18">
            <a:extLst>
              <a:ext uri="{FF2B5EF4-FFF2-40B4-BE49-F238E27FC236}">
                <a16:creationId xmlns:a16="http://schemas.microsoft.com/office/drawing/2014/main" id="{53DCF6C6-B323-08D9-9995-FD41D6338EB6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6" name="Google Shape;235;p18">
              <a:extLst>
                <a:ext uri="{FF2B5EF4-FFF2-40B4-BE49-F238E27FC236}">
                  <a16:creationId xmlns:a16="http://schemas.microsoft.com/office/drawing/2014/main" id="{D17F5AD5-CABF-75A4-93EF-F8AB545CD3C4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236;p18">
              <a:extLst>
                <a:ext uri="{FF2B5EF4-FFF2-40B4-BE49-F238E27FC236}">
                  <a16:creationId xmlns:a16="http://schemas.microsoft.com/office/drawing/2014/main" id="{5F6796D5-712A-8588-8E5F-D2801BFDC36F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237;p18">
                <a:extLst>
                  <a:ext uri="{FF2B5EF4-FFF2-40B4-BE49-F238E27FC236}">
                    <a16:creationId xmlns:a16="http://schemas.microsoft.com/office/drawing/2014/main" id="{F4164608-0534-E1FC-2E72-1C2F05F4CC0A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D9ED7E59-6864-247D-4C91-96D2E174CA1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Google Shape;239;p18">
            <a:extLst>
              <a:ext uri="{FF2B5EF4-FFF2-40B4-BE49-F238E27FC236}">
                <a16:creationId xmlns:a16="http://schemas.microsoft.com/office/drawing/2014/main" id="{692DE3B6-E348-019C-377B-53D45E7FC15F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1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chạy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2266731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Tăng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3487032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Chật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8BE5DFBF-28F3-69D4-10D8-7E21C447D0A1}"/>
              </a:ext>
            </a:extLst>
          </p:cNvPr>
          <p:cNvSpPr/>
          <p:nvPr/>
        </p:nvSpPr>
        <p:spPr>
          <a:xfrm>
            <a:off x="224268" y="4707334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Phấn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khích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Phấn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hăng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hái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8E9DF09F-A13E-80E0-49B6-31622ECA2436}"/>
              </a:ext>
            </a:extLst>
          </p:cNvPr>
          <p:cNvGrpSpPr/>
          <p:nvPr/>
        </p:nvGrpSpPr>
        <p:grpSpPr>
          <a:xfrm>
            <a:off x="8093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9465269A-4CE9-19BD-7231-198356C53A7E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6C95616F-0AC0-B0B3-6783-E7CAA7281257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8B41707B-AB10-8C40-8656-659D68C4592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8890E6D7-89F5-24BB-98E7-E63FE8C3FD75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40F465A2-6BB8-54CB-0AC3-A8633255C8B9}"/>
              </a:ext>
            </a:extLst>
          </p:cNvPr>
          <p:cNvSpPr txBox="1"/>
          <p:nvPr/>
        </p:nvSpPr>
        <p:spPr>
          <a:xfrm>
            <a:off x="77897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281;p22">
            <a:extLst>
              <a:ext uri="{FF2B5EF4-FFF2-40B4-BE49-F238E27FC236}">
                <a16:creationId xmlns:a16="http://schemas.microsoft.com/office/drawing/2014/main" id="{031FD6FA-B058-6BED-F99C-4B8F4ABB7D83}"/>
              </a:ext>
            </a:extLst>
          </p:cNvPr>
          <p:cNvGrpSpPr/>
          <p:nvPr/>
        </p:nvGrpSpPr>
        <p:grpSpPr>
          <a:xfrm>
            <a:off x="83584" y="6132023"/>
            <a:ext cx="3304230" cy="713772"/>
            <a:chOff x="508724" y="6144228"/>
            <a:chExt cx="3304230" cy="713772"/>
          </a:xfrm>
        </p:grpSpPr>
        <p:sp>
          <p:nvSpPr>
            <p:cNvPr id="6" name="Google Shape;282;p22">
              <a:extLst>
                <a:ext uri="{FF2B5EF4-FFF2-40B4-BE49-F238E27FC236}">
                  <a16:creationId xmlns:a16="http://schemas.microsoft.com/office/drawing/2014/main" id="{8462D4A0-888C-D372-A9C5-CBE643D90A86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283;p22">
              <a:extLst>
                <a:ext uri="{FF2B5EF4-FFF2-40B4-BE49-F238E27FC236}">
                  <a16:creationId xmlns:a16="http://schemas.microsoft.com/office/drawing/2014/main" id="{BCEF8CE4-DAA8-FE79-FEAB-00A17295CC53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284;p22">
                <a:extLst>
                  <a:ext uri="{FF2B5EF4-FFF2-40B4-BE49-F238E27FC236}">
                    <a16:creationId xmlns:a16="http://schemas.microsoft.com/office/drawing/2014/main" id="{61631AFC-AF8A-4EC9-2219-0FCF46C6A1C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285;p22">
                <a:extLst>
                  <a:ext uri="{FF2B5EF4-FFF2-40B4-BE49-F238E27FC236}">
                    <a16:creationId xmlns:a16="http://schemas.microsoft.com/office/drawing/2014/main" id="{414CFF28-A7B9-CE05-2EAA-38C6EBD7E2F9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Google Shape;286;p22">
            <a:extLst>
              <a:ext uri="{FF2B5EF4-FFF2-40B4-BE49-F238E27FC236}">
                <a16:creationId xmlns:a16="http://schemas.microsoft.com/office/drawing/2014/main" id="{50B545BF-CF94-F14D-4484-6F816B6E0CBB}"/>
              </a:ext>
            </a:extLst>
          </p:cNvPr>
          <p:cNvSpPr txBox="1"/>
          <p:nvPr/>
        </p:nvSpPr>
        <p:spPr>
          <a:xfrm>
            <a:off x="78162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ma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331607" y="2793384"/>
            <a:ext cx="845357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tôi”làm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ngồi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cứu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phòng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ai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y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tế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1CBB75F2-3C31-2C2F-03E7-7E273CB52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8744" y="2655576"/>
            <a:ext cx="3404755" cy="28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chạy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2621280" y="2529262"/>
            <a:ext cx="92014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nữ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di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CDA7D8B-E9D5-03C5-945A-8CFF8391B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68" y="3240911"/>
            <a:ext cx="2443215" cy="2803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miêu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dõi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chạy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39661" y="2800357"/>
            <a:ext cx="878168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nhích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lửa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nín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thở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hò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“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!”.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sờ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sợ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phấn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khích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ngưỡng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dõi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362E3DA-A154-E3E4-4D2B-F3082735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32341" y="2708475"/>
            <a:ext cx="2959659" cy="3427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27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28" name="Google Shape;328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7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30" name="Google Shape;330;p27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1" name="Google Shape;331;p27"/>
          <p:cNvSpPr txBox="1"/>
          <p:nvPr/>
        </p:nvSpPr>
        <p:spPr>
          <a:xfrm>
            <a:off x="439661" y="1046071"/>
            <a:ext cx="115303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chạy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thêm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32" name="Google Shape;332;p27"/>
          <p:cNvSpPr/>
          <p:nvPr/>
        </p:nvSpPr>
        <p:spPr>
          <a:xfrm>
            <a:off x="4242123" y="3062523"/>
            <a:ext cx="75195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nữ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khuyết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ấy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gương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nghị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quyết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vượt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0A5CBC7-BAF3-CE5D-93D2-666934AFD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2681" y="2638330"/>
            <a:ext cx="3674286" cy="4486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09946" y="5720059"/>
              <a:ext cx="7272426" cy="2123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Nếu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chúng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ta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có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ý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chí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,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có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quyết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tâm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thì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thành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công</a:t>
              </a: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vi-VN" sz="44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3C7D8C4-C413-BC5B-BECB-0E04805DF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369" y="660158"/>
            <a:ext cx="8893859" cy="5174253"/>
          </a:xfrm>
          <a:prstGeom prst="rect">
            <a:avLst/>
          </a:prstGeom>
        </p:spPr>
      </p:pic>
      <p:sp>
        <p:nvSpPr>
          <p:cNvPr id="4" name="Google Shape;301;p24">
            <a:extLst>
              <a:ext uri="{FF2B5EF4-FFF2-40B4-BE49-F238E27FC236}">
                <a16:creationId xmlns:a16="http://schemas.microsoft.com/office/drawing/2014/main" id="{17330A00-34C1-6D09-97D8-9A6EF2F1F293}"/>
              </a:ext>
            </a:extLst>
          </p:cNvPr>
          <p:cNvSpPr txBox="1"/>
          <p:nvPr/>
        </p:nvSpPr>
        <p:spPr>
          <a:xfrm>
            <a:off x="6096000" y="2551857"/>
            <a:ext cx="485385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Picture 8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E721F84-F5CA-E54A-34EE-1BFEBACF4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57" y="1357774"/>
            <a:ext cx="4106275" cy="44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những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vật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được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so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sánh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với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nhau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dưới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đây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Chúng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được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so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sánh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về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đặc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điểm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gì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354;p30">
            <a:extLst>
              <a:ext uri="{FF2B5EF4-FFF2-40B4-BE49-F238E27FC236}">
                <a16:creationId xmlns:a16="http://schemas.microsoft.com/office/drawing/2014/main" id="{1F548534-301B-33B0-8A0D-2AEA3FF48AE1}"/>
              </a:ext>
            </a:extLst>
          </p:cNvPr>
          <p:cNvSpPr txBox="1"/>
          <p:nvPr/>
        </p:nvSpPr>
        <p:spPr>
          <a:xfrm>
            <a:off x="757485" y="1741858"/>
            <a:ext cx="1067589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chị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đỏ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bừng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như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lửa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Sợi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phấp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phới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2BEED9-9FAC-4CE4-F8A2-A41A6D37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272" y="3442195"/>
            <a:ext cx="2090638" cy="341580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9E36B3-2F50-5223-4CAD-656AB5414A68}"/>
              </a:ext>
            </a:extLst>
          </p:cNvPr>
          <p:cNvCxnSpPr>
            <a:cxnSpLocks/>
          </p:cNvCxnSpPr>
          <p:nvPr/>
        </p:nvCxnSpPr>
        <p:spPr>
          <a:xfrm>
            <a:off x="1522920" y="2605848"/>
            <a:ext cx="1936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F13E63-BEE2-3684-223A-1CEE4B50AFEF}"/>
              </a:ext>
            </a:extLst>
          </p:cNvPr>
          <p:cNvCxnSpPr>
            <a:cxnSpLocks/>
          </p:cNvCxnSpPr>
          <p:nvPr/>
        </p:nvCxnSpPr>
        <p:spPr>
          <a:xfrm>
            <a:off x="6872001" y="2605848"/>
            <a:ext cx="8851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4B41F8-20EF-EA85-744B-BFF86543A571}"/>
              </a:ext>
            </a:extLst>
          </p:cNvPr>
          <p:cNvSpPr txBox="1"/>
          <p:nvPr/>
        </p:nvSpPr>
        <p:spPr>
          <a:xfrm>
            <a:off x="0" y="3830286"/>
            <a:ext cx="9951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→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lửa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da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lửa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”).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D98E9-3F27-0145-854D-0292E0476B90}"/>
              </a:ext>
            </a:extLst>
          </p:cNvPr>
          <p:cNvCxnSpPr>
            <a:cxnSpLocks/>
          </p:cNvCxnSpPr>
          <p:nvPr/>
        </p:nvCxnSpPr>
        <p:spPr>
          <a:xfrm>
            <a:off x="1522919" y="3550728"/>
            <a:ext cx="16317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883A9B-5D48-2ACA-580A-A514AFEFC672}"/>
              </a:ext>
            </a:extLst>
          </p:cNvPr>
          <p:cNvCxnSpPr>
            <a:cxnSpLocks/>
          </p:cNvCxnSpPr>
          <p:nvPr/>
        </p:nvCxnSpPr>
        <p:spPr>
          <a:xfrm>
            <a:off x="8533160" y="3520056"/>
            <a:ext cx="217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C4CC36-D95B-C4FE-8604-8A7CBD22AAC0}"/>
              </a:ext>
            </a:extLst>
          </p:cNvPr>
          <p:cNvSpPr txBox="1"/>
          <p:nvPr/>
        </p:nvSpPr>
        <p:spPr>
          <a:xfrm>
            <a:off x="1" y="4907504"/>
            <a:ext cx="10675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→ 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sợi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107368" y="622363"/>
            <a:ext cx="120846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Xếp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bộ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phận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của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mỗi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trên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vào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thích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hợp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bảng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sau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C951582-8DF2-A575-98BE-AEC0CCA4D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652028"/>
            <a:ext cx="12192000" cy="351147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0DE87A4-9CD2-7D59-23B0-A07D52416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156716"/>
              </p:ext>
            </p:extLst>
          </p:nvPr>
        </p:nvGraphicFramePr>
        <p:xfrm>
          <a:off x="340359" y="1822651"/>
          <a:ext cx="11640464" cy="10179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10116">
                  <a:extLst>
                    <a:ext uri="{9D8B030D-6E8A-4147-A177-3AD203B41FA5}">
                      <a16:colId xmlns:a16="http://schemas.microsoft.com/office/drawing/2014/main" val="1062684849"/>
                    </a:ext>
                  </a:extLst>
                </a:gridCol>
                <a:gridCol w="2910116">
                  <a:extLst>
                    <a:ext uri="{9D8B030D-6E8A-4147-A177-3AD203B41FA5}">
                      <a16:colId xmlns:a16="http://schemas.microsoft.com/office/drawing/2014/main" val="3788565754"/>
                    </a:ext>
                  </a:extLst>
                </a:gridCol>
                <a:gridCol w="2910116">
                  <a:extLst>
                    <a:ext uri="{9D8B030D-6E8A-4147-A177-3AD203B41FA5}">
                      <a16:colId xmlns:a16="http://schemas.microsoft.com/office/drawing/2014/main" val="3158664710"/>
                    </a:ext>
                  </a:extLst>
                </a:gridCol>
                <a:gridCol w="2910116">
                  <a:extLst>
                    <a:ext uri="{9D8B030D-6E8A-4147-A177-3AD203B41FA5}">
                      <a16:colId xmlns:a16="http://schemas.microsoft.com/office/drawing/2014/main" val="4174014558"/>
                    </a:ext>
                  </a:extLst>
                </a:gridCol>
              </a:tblGrid>
              <a:tr h="101798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1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điểm</a:t>
                      </a:r>
                      <a:endParaRPr lang="en-US" sz="3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so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sánh</a:t>
                      </a:r>
                      <a:endParaRPr lang="en-US" sz="3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708744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name="TextBox1" r:id="rId1" imgW="2903400" imgH="3040560"/>
        </mc:Choice>
        <mc:Fallback>
          <p:control name="TextBox1" r:id="rId1" imgW="2903400" imgH="304056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730373A6-2ED0-B8AB-17F6-4CD9F40C82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0359" y="2871194"/>
                  <a:ext cx="2905761" cy="30372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903400" imgH="3040560"/>
        </mc:Choice>
        <mc:Fallback>
          <p:control name="TextBox2" r:id="rId2" imgW="2903400" imgH="304056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DB74F35A-F613-4C6C-4652-3E3FC5DFDB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54830" y="2871193"/>
                  <a:ext cx="2905761" cy="30372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903400" imgH="3040560"/>
        </mc:Choice>
        <mc:Fallback>
          <p:control name="TextBox3" r:id="rId3" imgW="2903400" imgH="304056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10B60673-9A03-44D3-9F2C-81788BDB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9301" y="2871192"/>
                  <a:ext cx="2905761" cy="30372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903400" imgH="3040560"/>
        </mc:Choice>
        <mc:Fallback>
          <p:control name="TextBox4" r:id="rId4" imgW="2903400" imgH="3040560">
            <p:pic>
              <p:nvPicPr>
                <p:cNvPr id="7" name="TextBox4">
                  <a:extLst>
                    <a:ext uri="{FF2B5EF4-FFF2-40B4-BE49-F238E27FC236}">
                      <a16:creationId xmlns:a16="http://schemas.microsoft.com/office/drawing/2014/main" id="{E64A5E7F-636B-79BD-E416-FA80057020F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83772" y="2871191"/>
                  <a:ext cx="2905761" cy="303723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7546D7B1-AFED-9B85-1B4C-44178DDD58B0}"/>
              </a:ext>
            </a:extLst>
          </p:cNvPr>
          <p:cNvSpPr txBox="1"/>
          <p:nvPr/>
        </p:nvSpPr>
        <p:spPr>
          <a:xfrm>
            <a:off x="107368" y="113077"/>
            <a:ext cx="1208463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khiến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đọc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DC7C7EF4-D039-D752-2502-116E5AB5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7" y="3048298"/>
            <a:ext cx="2707387" cy="3696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6E7FEE-7AB6-0B17-0B23-9EA1C23F2D53}"/>
              </a:ext>
            </a:extLst>
          </p:cNvPr>
          <p:cNvSpPr txBox="1"/>
          <p:nvPr/>
        </p:nvSpPr>
        <p:spPr>
          <a:xfrm>
            <a:off x="3163382" y="2011075"/>
            <a:ext cx="8550198" cy="68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lái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chầm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chậm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thôi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A2502-6ADA-C91D-D09E-16C0647CCE32}"/>
              </a:ext>
            </a:extLst>
          </p:cNvPr>
          <p:cNvSpPr txBox="1"/>
          <p:nvPr/>
        </p:nvSpPr>
        <p:spPr>
          <a:xfrm>
            <a:off x="5038481" y="3025784"/>
            <a:ext cx="5864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7898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E82AC3-3602-0796-C260-EF1677F4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369" y="660158"/>
            <a:ext cx="8893859" cy="5174253"/>
          </a:xfrm>
          <a:prstGeom prst="rect">
            <a:avLst/>
          </a:prstGeom>
        </p:spPr>
      </p:pic>
      <p:pic>
        <p:nvPicPr>
          <p:cNvPr id="9" name="Picture 8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EAF5099B-BCB3-3AAF-AA82-B2933CE20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57" y="1357774"/>
            <a:ext cx="4106275" cy="4471105"/>
          </a:xfrm>
          <a:prstGeom prst="rect">
            <a:avLst/>
          </a:prstGeom>
        </p:spPr>
      </p:pic>
      <p:sp>
        <p:nvSpPr>
          <p:cNvPr id="5" name="Google Shape;311;p25">
            <a:extLst>
              <a:ext uri="{FF2B5EF4-FFF2-40B4-BE49-F238E27FC236}">
                <a16:creationId xmlns:a16="http://schemas.microsoft.com/office/drawing/2014/main" id="{86007BBD-DC9F-51B0-C1D6-47A631664706}"/>
              </a:ext>
            </a:extLst>
          </p:cNvPr>
          <p:cNvSpPr txBox="1"/>
          <p:nvPr/>
        </p:nvSpPr>
        <p:spPr>
          <a:xfrm>
            <a:off x="5740561" y="2632881"/>
            <a:ext cx="530168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trận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4F2D16F0-F9EE-6717-D140-FFE004B6A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2" t="10127" r="6276" b="62700"/>
          <a:stretch/>
        </p:blipFill>
        <p:spPr>
          <a:xfrm>
            <a:off x="306730" y="638362"/>
            <a:ext cx="11578541" cy="55812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668072" y="170728"/>
            <a:ext cx="923528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κáng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20 …</a:t>
            </a:r>
            <a:endParaRPr dirty="0">
              <a:latin typeface="HP001 4 hàng" panose="020B0603050302020204" pitchFamily="34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		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TΗĞng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VΗİΙ</a:t>
            </a:r>
            <a:endParaRPr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NgưƟ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vi-V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ạy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cuĒ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-4572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Người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chạy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cuối</a:t>
            </a:r>
            <a:r>
              <a:rPr lang="en-US" sz="3200" b="1" dirty="0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cùng</a:t>
            </a:r>
            <a:endParaRPr sz="3200" b="1" dirty="0">
              <a:solidFill>
                <a:srgbClr val="C55A1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1" y="478055"/>
            <a:ext cx="1128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1" y="1259473"/>
            <a:ext cx="11898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–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sờ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672B-EA5F-1FAB-25C8-841E9220A8AB}"/>
              </a:ext>
            </a:extLst>
          </p:cNvPr>
          <p:cNvSpPr txBox="1"/>
          <p:nvPr/>
        </p:nvSpPr>
        <p:spPr>
          <a:xfrm>
            <a:off x="146611" y="3887550"/>
            <a:ext cx="1189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chầm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ADB69-DACF-9CF2-158F-7D582DABCFCD}"/>
              </a:ext>
            </a:extLst>
          </p:cNvPr>
          <p:cNvSpPr txBox="1"/>
          <p:nvPr/>
        </p:nvSpPr>
        <p:spPr>
          <a:xfrm>
            <a:off x="146611" y="4668969"/>
            <a:ext cx="1189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ĐỖ ANH KHOA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98F76BAB-5098-437D-6A9F-C05B709A559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B5C82EB4-72C8-6F39-91D7-2C8DB6C6CC2D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4" name="Google Shape;127;p9">
              <a:extLst>
                <a:ext uri="{FF2B5EF4-FFF2-40B4-BE49-F238E27FC236}">
                  <a16:creationId xmlns:a16="http://schemas.microsoft.com/office/drawing/2014/main" id="{E09E148F-EAAD-A2D8-C7CC-F697F6A221C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5" name="Google Shape;128;p9">
                <a:extLst>
                  <a:ext uri="{FF2B5EF4-FFF2-40B4-BE49-F238E27FC236}">
                    <a16:creationId xmlns:a16="http://schemas.microsoft.com/office/drawing/2014/main" id="{2E081E98-5B60-C89F-2B89-A0A63E28873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6" name="Google Shape;129;p9">
                <a:extLst>
                  <a:ext uri="{FF2B5EF4-FFF2-40B4-BE49-F238E27FC236}">
                    <a16:creationId xmlns:a16="http://schemas.microsoft.com/office/drawing/2014/main" id="{D58BC3DC-6787-246D-614F-CE609B8E360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7" name="Google Shape;130;p9">
            <a:extLst>
              <a:ext uri="{FF2B5EF4-FFF2-40B4-BE49-F238E27FC236}">
                <a16:creationId xmlns:a16="http://schemas.microsoft.com/office/drawing/2014/main" id="{8B06894B-B828-9129-4A22-81283DAC866B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27464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3700</Words>
  <Application>Microsoft Office PowerPoint</Application>
  <PresentationFormat>Widescreen</PresentationFormat>
  <Paragraphs>153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SVN-Anastasia</vt:lpstr>
      <vt:lpstr>Calibri</vt:lpstr>
      <vt:lpstr>AvantGarde</vt:lpstr>
      <vt:lpstr>HP001 4 hàng</vt:lpstr>
      <vt:lpstr>Arial</vt:lpstr>
      <vt:lpstr>Arial-Rounded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Nga Nguyen - 0964298488</cp:lastModifiedBy>
  <cp:revision>27</cp:revision>
  <dcterms:created xsi:type="dcterms:W3CDTF">2021-12-21T12:51:08Z</dcterms:created>
  <dcterms:modified xsi:type="dcterms:W3CDTF">2022-12-04T01:17:58Z</dcterms:modified>
</cp:coreProperties>
</file>