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Lst>
  <p:notesMasterIdLst>
    <p:notesMasterId r:id="rId21"/>
  </p:notesMasterIdLst>
  <p:handoutMasterIdLst>
    <p:handoutMasterId r:id="rId22"/>
  </p:handoutMasterIdLst>
  <p:sldIdLst>
    <p:sldId id="257" r:id="rId5"/>
    <p:sldId id="305" r:id="rId6"/>
    <p:sldId id="289" r:id="rId7"/>
    <p:sldId id="300" r:id="rId8"/>
    <p:sldId id="303" r:id="rId9"/>
    <p:sldId id="267" r:id="rId10"/>
    <p:sldId id="304" r:id="rId11"/>
    <p:sldId id="306" r:id="rId12"/>
    <p:sldId id="282" r:id="rId13"/>
    <p:sldId id="283" r:id="rId14"/>
    <p:sldId id="291" r:id="rId15"/>
    <p:sldId id="307" r:id="rId16"/>
    <p:sldId id="271" r:id="rId17"/>
    <p:sldId id="308" r:id="rId18"/>
    <p:sldId id="309"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4AB944-C0A5-4B80-B457-9E513454C0F0}" type="datetimeFigureOut">
              <a:rPr lang="en-US" smtClean="0"/>
              <a:t>12/16/2022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DCAFDA-D3FB-4DBE-80F4-61D08EFC2157}" type="slidenum">
              <a:rPr lang="en-US" smtClean="0"/>
              <a:t>‹#›</a:t>
            </a:fld>
            <a:endParaRPr lang="en-US"/>
          </a:p>
        </p:txBody>
      </p:sp>
    </p:spTree>
    <p:extLst>
      <p:ext uri="{BB962C8B-B14F-4D97-AF65-F5344CB8AC3E}">
        <p14:creationId xmlns:p14="http://schemas.microsoft.com/office/powerpoint/2010/main" val="1352572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7CB0E-DD40-49CE-8EF8-C589FB929879}"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3CDF7-D23B-4C2D-99AA-B66F9BDBC7FB}" type="slidenum">
              <a:rPr lang="en-US" smtClean="0"/>
              <a:t>‹#›</a:t>
            </a:fld>
            <a:endParaRPr lang="en-US"/>
          </a:p>
        </p:txBody>
      </p:sp>
    </p:spTree>
    <p:extLst>
      <p:ext uri="{BB962C8B-B14F-4D97-AF65-F5344CB8AC3E}">
        <p14:creationId xmlns:p14="http://schemas.microsoft.com/office/powerpoint/2010/main" val="328819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73D05-6C93-4674-9822-3731CF6270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77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041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210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5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544816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344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1878557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5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43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97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832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63E2504-C6C1-47FA-8812-99B7C0BE3C8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1A9269-A175-403F-94BC-49F2094FE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D3663-6DB4-4A54-97D6-1522FDBEA5EC}"/>
              </a:ext>
            </a:extLst>
          </p:cNvPr>
          <p:cNvSpPr>
            <a:spLocks noGrp="1"/>
          </p:cNvSpPr>
          <p:nvPr>
            <p:ph type="sldNum" sz="quarter" idx="12"/>
          </p:nvPr>
        </p:nvSpPr>
        <p:spPr/>
        <p:txBody>
          <a:bodyPr/>
          <a:lstStyle>
            <a:lvl1pPr>
              <a:defRPr/>
            </a:lvl1pPr>
          </a:lstStyle>
          <a:p>
            <a:fld id="{84580D7C-A87B-4497-ADF3-E2470F8AF3F0}" type="slidenum">
              <a:rPr lang="en-US" altLang="en-US"/>
              <a:pPr/>
              <a:t>‹#›</a:t>
            </a:fld>
            <a:endParaRPr lang="en-US" altLang="en-US"/>
          </a:p>
        </p:txBody>
      </p:sp>
    </p:spTree>
    <p:extLst>
      <p:ext uri="{BB962C8B-B14F-4D97-AF65-F5344CB8AC3E}">
        <p14:creationId xmlns:p14="http://schemas.microsoft.com/office/powerpoint/2010/main" val="183652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381DE1-CCCA-4D96-9FAA-9E80149B03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DC87620-BEFC-4C41-9CDF-99ED63AEAE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F52C5C-2CA2-4089-BE69-344FC29449E1}"/>
              </a:ext>
            </a:extLst>
          </p:cNvPr>
          <p:cNvSpPr>
            <a:spLocks noGrp="1"/>
          </p:cNvSpPr>
          <p:nvPr>
            <p:ph type="sldNum" sz="quarter" idx="12"/>
          </p:nvPr>
        </p:nvSpPr>
        <p:spPr/>
        <p:txBody>
          <a:bodyPr/>
          <a:lstStyle>
            <a:lvl1pPr>
              <a:defRPr/>
            </a:lvl1pPr>
          </a:lstStyle>
          <a:p>
            <a:fld id="{D5BC4D82-F658-494F-86CC-60E5B2410BC2}" type="slidenum">
              <a:rPr lang="en-US" altLang="en-US"/>
              <a:pPr/>
              <a:t>‹#›</a:t>
            </a:fld>
            <a:endParaRPr lang="en-US" altLang="en-US"/>
          </a:p>
        </p:txBody>
      </p:sp>
    </p:spTree>
    <p:extLst>
      <p:ext uri="{BB962C8B-B14F-4D97-AF65-F5344CB8AC3E}">
        <p14:creationId xmlns:p14="http://schemas.microsoft.com/office/powerpoint/2010/main" val="3700106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BF633-6EB4-43C7-B61E-A4125E14470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3911018-66A9-49A4-B1EC-7159D8C4B1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EF1478-CCD9-4255-8B8A-752063A52827}"/>
              </a:ext>
            </a:extLst>
          </p:cNvPr>
          <p:cNvSpPr>
            <a:spLocks noGrp="1"/>
          </p:cNvSpPr>
          <p:nvPr>
            <p:ph type="sldNum" sz="quarter" idx="12"/>
          </p:nvPr>
        </p:nvSpPr>
        <p:spPr/>
        <p:txBody>
          <a:bodyPr/>
          <a:lstStyle>
            <a:lvl1pPr>
              <a:defRPr/>
            </a:lvl1pPr>
          </a:lstStyle>
          <a:p>
            <a:fld id="{7B5C30BC-E0E8-4CC7-A642-EF3AC0B45D0F}" type="slidenum">
              <a:rPr lang="en-US" altLang="en-US"/>
              <a:pPr/>
              <a:t>‹#›</a:t>
            </a:fld>
            <a:endParaRPr lang="en-US" altLang="en-US"/>
          </a:p>
        </p:txBody>
      </p:sp>
    </p:spTree>
    <p:extLst>
      <p:ext uri="{BB962C8B-B14F-4D97-AF65-F5344CB8AC3E}">
        <p14:creationId xmlns:p14="http://schemas.microsoft.com/office/powerpoint/2010/main" val="3618308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71ECECF-7A4E-4650-B907-F4B3A212ED3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43B62BD-5CC3-450C-9251-0DEC6734B7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6F95A9-BA84-471E-BD67-EB985EB6683E}"/>
              </a:ext>
            </a:extLst>
          </p:cNvPr>
          <p:cNvSpPr>
            <a:spLocks noGrp="1"/>
          </p:cNvSpPr>
          <p:nvPr>
            <p:ph type="sldNum" sz="quarter" idx="12"/>
          </p:nvPr>
        </p:nvSpPr>
        <p:spPr/>
        <p:txBody>
          <a:bodyPr/>
          <a:lstStyle>
            <a:lvl1pPr>
              <a:defRPr/>
            </a:lvl1pPr>
          </a:lstStyle>
          <a:p>
            <a:fld id="{CF8486F4-3656-443C-AC1B-E80B72894061}" type="slidenum">
              <a:rPr lang="en-US" altLang="en-US"/>
              <a:pPr/>
              <a:t>‹#›</a:t>
            </a:fld>
            <a:endParaRPr lang="en-US" altLang="en-US"/>
          </a:p>
        </p:txBody>
      </p:sp>
    </p:spTree>
    <p:extLst>
      <p:ext uri="{BB962C8B-B14F-4D97-AF65-F5344CB8AC3E}">
        <p14:creationId xmlns:p14="http://schemas.microsoft.com/office/powerpoint/2010/main" val="171864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36944971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BC40748-2463-4246-81BC-FAFDB3D5A2B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4AF09E6-4442-4342-9D95-A11C4F87BF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4EBD40C-AA1C-45A7-BD58-3511A686C808}"/>
              </a:ext>
            </a:extLst>
          </p:cNvPr>
          <p:cNvSpPr>
            <a:spLocks noGrp="1"/>
          </p:cNvSpPr>
          <p:nvPr>
            <p:ph type="sldNum" sz="quarter" idx="12"/>
          </p:nvPr>
        </p:nvSpPr>
        <p:spPr/>
        <p:txBody>
          <a:bodyPr/>
          <a:lstStyle>
            <a:lvl1pPr>
              <a:defRPr/>
            </a:lvl1pPr>
          </a:lstStyle>
          <a:p>
            <a:fld id="{6A28344E-F96B-4B74-8DA5-4827A13EFBF7}" type="slidenum">
              <a:rPr lang="en-US" altLang="en-US"/>
              <a:pPr/>
              <a:t>‹#›</a:t>
            </a:fld>
            <a:endParaRPr lang="en-US" altLang="en-US"/>
          </a:p>
        </p:txBody>
      </p:sp>
    </p:spTree>
    <p:extLst>
      <p:ext uri="{BB962C8B-B14F-4D97-AF65-F5344CB8AC3E}">
        <p14:creationId xmlns:p14="http://schemas.microsoft.com/office/powerpoint/2010/main" val="493172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87955A9-DCC2-43E3-B2EE-90A4119825E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063C150-7CCF-4B44-944A-73C3ECFC323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3D05D3C-EAFE-4B8A-834C-A961E9520A75}"/>
              </a:ext>
            </a:extLst>
          </p:cNvPr>
          <p:cNvSpPr>
            <a:spLocks noGrp="1"/>
          </p:cNvSpPr>
          <p:nvPr>
            <p:ph type="sldNum" sz="quarter" idx="12"/>
          </p:nvPr>
        </p:nvSpPr>
        <p:spPr/>
        <p:txBody>
          <a:bodyPr/>
          <a:lstStyle>
            <a:lvl1pPr>
              <a:defRPr/>
            </a:lvl1pPr>
          </a:lstStyle>
          <a:p>
            <a:fld id="{7861DC2B-2342-4A3D-9F21-8EA7B2A5A230}" type="slidenum">
              <a:rPr lang="en-US" altLang="en-US"/>
              <a:pPr/>
              <a:t>‹#›</a:t>
            </a:fld>
            <a:endParaRPr lang="en-US" altLang="en-US"/>
          </a:p>
        </p:txBody>
      </p:sp>
    </p:spTree>
    <p:extLst>
      <p:ext uri="{BB962C8B-B14F-4D97-AF65-F5344CB8AC3E}">
        <p14:creationId xmlns:p14="http://schemas.microsoft.com/office/powerpoint/2010/main" val="3410431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D8D6EE-A853-4049-A38C-14C0489DAC1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B34AA9C-500E-4E37-8248-CF2C13C66B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78F8A33-3403-4BD1-98E9-B8F6370F3063}"/>
              </a:ext>
            </a:extLst>
          </p:cNvPr>
          <p:cNvSpPr>
            <a:spLocks noGrp="1"/>
          </p:cNvSpPr>
          <p:nvPr>
            <p:ph type="sldNum" sz="quarter" idx="12"/>
          </p:nvPr>
        </p:nvSpPr>
        <p:spPr/>
        <p:txBody>
          <a:bodyPr/>
          <a:lstStyle>
            <a:lvl1pPr>
              <a:defRPr/>
            </a:lvl1pPr>
          </a:lstStyle>
          <a:p>
            <a:fld id="{D9AB3B4A-E9E0-436D-AFEE-848403F96CF4}" type="slidenum">
              <a:rPr lang="en-US" altLang="en-US"/>
              <a:pPr/>
              <a:t>‹#›</a:t>
            </a:fld>
            <a:endParaRPr lang="en-US" altLang="en-US"/>
          </a:p>
        </p:txBody>
      </p:sp>
    </p:spTree>
    <p:extLst>
      <p:ext uri="{BB962C8B-B14F-4D97-AF65-F5344CB8AC3E}">
        <p14:creationId xmlns:p14="http://schemas.microsoft.com/office/powerpoint/2010/main" val="347441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8A24396-0BD2-4B5F-86A8-DFFCFA0AE25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1C17300-693B-4C7A-A1AA-0864C4C5F1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DDADAA-BDB1-421E-85F7-BC11C4ABD6EE}"/>
              </a:ext>
            </a:extLst>
          </p:cNvPr>
          <p:cNvSpPr>
            <a:spLocks noGrp="1"/>
          </p:cNvSpPr>
          <p:nvPr>
            <p:ph type="sldNum" sz="quarter" idx="12"/>
          </p:nvPr>
        </p:nvSpPr>
        <p:spPr/>
        <p:txBody>
          <a:bodyPr/>
          <a:lstStyle>
            <a:lvl1pPr>
              <a:defRPr/>
            </a:lvl1pPr>
          </a:lstStyle>
          <a:p>
            <a:fld id="{93DE154A-973A-408B-B9B7-877C50A98559}" type="slidenum">
              <a:rPr lang="en-US" altLang="en-US"/>
              <a:pPr/>
              <a:t>‹#›</a:t>
            </a:fld>
            <a:endParaRPr lang="en-US" altLang="en-US"/>
          </a:p>
        </p:txBody>
      </p:sp>
    </p:spTree>
    <p:extLst>
      <p:ext uri="{BB962C8B-B14F-4D97-AF65-F5344CB8AC3E}">
        <p14:creationId xmlns:p14="http://schemas.microsoft.com/office/powerpoint/2010/main" val="301351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7194994-FE03-4948-BEA4-FDC36E8FF07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6B631DD-EE36-48F9-9663-0ACBD6D122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6D3059-0DC7-4AEE-90E3-8A30172CE64D}"/>
              </a:ext>
            </a:extLst>
          </p:cNvPr>
          <p:cNvSpPr>
            <a:spLocks noGrp="1"/>
          </p:cNvSpPr>
          <p:nvPr>
            <p:ph type="sldNum" sz="quarter" idx="12"/>
          </p:nvPr>
        </p:nvSpPr>
        <p:spPr/>
        <p:txBody>
          <a:bodyPr/>
          <a:lstStyle>
            <a:lvl1pPr>
              <a:defRPr/>
            </a:lvl1pPr>
          </a:lstStyle>
          <a:p>
            <a:fld id="{F09C5F88-794E-45BA-9E37-58B92173560C}" type="slidenum">
              <a:rPr lang="en-US" altLang="en-US"/>
              <a:pPr/>
              <a:t>‹#›</a:t>
            </a:fld>
            <a:endParaRPr lang="en-US" altLang="en-US"/>
          </a:p>
        </p:txBody>
      </p:sp>
    </p:spTree>
    <p:extLst>
      <p:ext uri="{BB962C8B-B14F-4D97-AF65-F5344CB8AC3E}">
        <p14:creationId xmlns:p14="http://schemas.microsoft.com/office/powerpoint/2010/main" val="1815016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91643DC-B16D-440A-A881-0AEFA7E1ABB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6AAE0C-5653-43A9-8000-A968C7109D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C089FC-4EDA-421D-A3DB-53345D8DF7DA}"/>
              </a:ext>
            </a:extLst>
          </p:cNvPr>
          <p:cNvSpPr>
            <a:spLocks noGrp="1"/>
          </p:cNvSpPr>
          <p:nvPr>
            <p:ph type="sldNum" sz="quarter" idx="12"/>
          </p:nvPr>
        </p:nvSpPr>
        <p:spPr/>
        <p:txBody>
          <a:bodyPr/>
          <a:lstStyle>
            <a:lvl1pPr>
              <a:defRPr/>
            </a:lvl1pPr>
          </a:lstStyle>
          <a:p>
            <a:fld id="{0883248E-C215-4EC4-88A4-7812DF203B96}" type="slidenum">
              <a:rPr lang="en-US" altLang="en-US"/>
              <a:pPr/>
              <a:t>‹#›</a:t>
            </a:fld>
            <a:endParaRPr lang="en-US" altLang="en-US"/>
          </a:p>
        </p:txBody>
      </p:sp>
    </p:spTree>
    <p:extLst>
      <p:ext uri="{BB962C8B-B14F-4D97-AF65-F5344CB8AC3E}">
        <p14:creationId xmlns:p14="http://schemas.microsoft.com/office/powerpoint/2010/main" val="2506615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EFB853-7831-4843-8522-4E73EF6353B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986366-BDEC-4142-9843-B2353454AA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5D9BE1-33A3-4F2F-AAFB-9A6BF5C3EAF2}"/>
              </a:ext>
            </a:extLst>
          </p:cNvPr>
          <p:cNvSpPr>
            <a:spLocks noGrp="1"/>
          </p:cNvSpPr>
          <p:nvPr>
            <p:ph type="sldNum" sz="quarter" idx="12"/>
          </p:nvPr>
        </p:nvSpPr>
        <p:spPr/>
        <p:txBody>
          <a:bodyPr/>
          <a:lstStyle>
            <a:lvl1pPr>
              <a:defRPr/>
            </a:lvl1pPr>
          </a:lstStyle>
          <a:p>
            <a:fld id="{59E17138-83CA-42FD-ACA7-311A7A340D5D}" type="slidenum">
              <a:rPr lang="en-US" altLang="en-US"/>
              <a:pPr/>
              <a:t>‹#›</a:t>
            </a:fld>
            <a:endParaRPr lang="en-US" altLang="en-US"/>
          </a:p>
        </p:txBody>
      </p:sp>
    </p:spTree>
    <p:extLst>
      <p:ext uri="{BB962C8B-B14F-4D97-AF65-F5344CB8AC3E}">
        <p14:creationId xmlns:p14="http://schemas.microsoft.com/office/powerpoint/2010/main" val="4035644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791903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1267335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393573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17193051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2417091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511844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81479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1757210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742917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3432516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491762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294116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106251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398455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15832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74338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89517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12/16/2022</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023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7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33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EB0A5C-4E13-401C-87BE-0666ABF3505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A123D2E-6DAE-4E54-A784-F84412D34C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4CCF50-3E71-4E2B-AAD9-0D2C58EA9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B93C53DD-FF33-4779-B698-4D0947F35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6A2078B-BCEC-45A1-AB4B-A6E07BC5EB1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FC2D767-C36B-4A39-B277-34B0A63C3A2C}" type="slidenum">
              <a:rPr lang="en-US" altLang="en-US"/>
              <a:pPr/>
              <a:t>‹#›</a:t>
            </a:fld>
            <a:endParaRPr lang="en-US" altLang="en-US"/>
          </a:p>
        </p:txBody>
      </p:sp>
    </p:spTree>
    <p:extLst>
      <p:ext uri="{BB962C8B-B14F-4D97-AF65-F5344CB8AC3E}">
        <p14:creationId xmlns:p14="http://schemas.microsoft.com/office/powerpoint/2010/main" val="26648545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6EE7D-276B-4CA8-9C22-89EEC56C6BE5}" type="datetimeFigureOut">
              <a:rPr lang="zh-CN" altLang="en-US" smtClean="0"/>
              <a:t>2022/12/16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36693299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20.wm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20.wmf"/><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0.wmf"/><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wmf"/><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89600" y="821266"/>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72FDB9-C88A-44B8-83BE-692C791DAAC2}"/>
              </a:ext>
            </a:extLst>
          </p:cNvPr>
          <p:cNvPicPr>
            <a:picLocks noChangeAspect="1"/>
          </p:cNvPicPr>
          <p:nvPr/>
        </p:nvPicPr>
        <p:blipFill>
          <a:blip r:embed="rId7"/>
          <a:stretch>
            <a:fillRect/>
          </a:stretch>
        </p:blipFill>
        <p:spPr>
          <a:xfrm>
            <a:off x="1885186" y="2022282"/>
            <a:ext cx="8821677" cy="1518036"/>
          </a:xfrm>
          <a:prstGeom prst="rect">
            <a:avLst/>
          </a:prstGeom>
        </p:spPr>
      </p:pic>
      <p:sp>
        <p:nvSpPr>
          <p:cNvPr id="9" name="TextBox 8">
            <a:extLst>
              <a:ext uri="{FF2B5EF4-FFF2-40B4-BE49-F238E27FC236}">
                <a16:creationId xmlns:a16="http://schemas.microsoft.com/office/drawing/2014/main" id="{C80C3421-DC98-4F0A-AD45-9E4456AD44BC}"/>
              </a:ext>
            </a:extLst>
          </p:cNvPr>
          <p:cNvSpPr txBox="1"/>
          <p:nvPr/>
        </p:nvSpPr>
        <p:spPr>
          <a:xfrm>
            <a:off x="2337610" y="3322421"/>
            <a:ext cx="77030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Tiết</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1114426" y="955927"/>
            <a:ext cx="9048750" cy="3046988"/>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vi-VN" sz="3200" b="1" dirty="0">
                <a:solidFill>
                  <a:srgbClr val="C00000"/>
                </a:solidFill>
                <a:latin typeface="Cambria" panose="02040503050406030204" pitchFamily="18" charset="0"/>
              </a:rPr>
              <a:t>Muốn tính được chu vi của hình nào đó đầu tiên phải nhận dạng được hình (hình tam giác, hình tứ giác)</a:t>
            </a:r>
            <a:endParaRPr lang="en-US" sz="3200" b="1" dirty="0">
              <a:solidFill>
                <a:srgbClr val="C00000"/>
              </a:solidFill>
              <a:latin typeface="Cambria" panose="02040503050406030204" pitchFamily="18" charset="0"/>
            </a:endParaRPr>
          </a:p>
          <a:p>
            <a:pPr marL="457200" lvl="0" indent="-457200" algn="just">
              <a:buFont typeface="Wingdings" panose="05000000000000000000" pitchFamily="2" charset="2"/>
              <a:buChar char="q"/>
              <a:defRPr/>
            </a:pPr>
            <a:r>
              <a:rPr lang="en-US" sz="3200" b="1" dirty="0">
                <a:solidFill>
                  <a:srgbClr val="C00000"/>
                </a:solidFill>
                <a:latin typeface="Cambria" panose="02040503050406030204" pitchFamily="18" charset="0"/>
              </a:rPr>
              <a:t>x</a:t>
            </a:r>
            <a:r>
              <a:rPr lang="vi-VN" sz="3200" b="1" dirty="0">
                <a:solidFill>
                  <a:srgbClr val="C00000"/>
                </a:solidFill>
                <a:latin typeface="Cambria" panose="02040503050406030204" pitchFamily="18" charset="0"/>
              </a:rPr>
              <a:t>ác định các cạnh, đo độ dài các cạnh</a:t>
            </a:r>
            <a:endParaRPr lang="en-US" sz="3200" b="1" dirty="0">
              <a:solidFill>
                <a:srgbClr val="C00000"/>
              </a:solidFill>
              <a:latin typeface="Cambria" panose="02040503050406030204" pitchFamily="18" charset="0"/>
            </a:endParaRPr>
          </a:p>
          <a:p>
            <a:pPr marL="457200" lvl="0" indent="-457200" algn="just">
              <a:buFont typeface="Wingdings" panose="05000000000000000000" pitchFamily="2" charset="2"/>
              <a:buChar char="q"/>
              <a:defRPr/>
            </a:pPr>
            <a:r>
              <a:rPr lang="en-US" sz="3200" b="1" dirty="0">
                <a:solidFill>
                  <a:srgbClr val="C00000"/>
                </a:solidFill>
                <a:latin typeface="Cambria" panose="02040503050406030204" pitchFamily="18" charset="0"/>
              </a:rPr>
              <a:t>T</a:t>
            </a:r>
            <a:r>
              <a:rPr lang="vi-VN" sz="3200" b="1" dirty="0">
                <a:solidFill>
                  <a:srgbClr val="C00000"/>
                </a:solidFill>
                <a:latin typeface="Cambria" panose="02040503050406030204" pitchFamily="18" charset="0"/>
              </a:rPr>
              <a:t>ính tổng độ dài các cạnh của hình, đó chính là chu vi của hình.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5" name="Picture 4" descr="A picture containing toy, doll&#10;&#10;Description automatically generated">
            <a:extLst>
              <a:ext uri="{FF2B5EF4-FFF2-40B4-BE49-F238E27FC236}">
                <a16:creationId xmlns:a16="http://schemas.microsoft.com/office/drawing/2014/main" id="{7C84D000-D766-43B8-9067-1E27E24584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065114" y="1614312"/>
            <a:ext cx="1899152" cy="4462638"/>
          </a:xfrm>
          <a:prstGeom prst="rect">
            <a:avLst/>
          </a:prstGeom>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Chu vi hình tam giác ABC là:</a:t>
            </a:r>
            <a:endParaRPr lang="en-US"/>
          </a:p>
          <a:p>
            <a:r>
              <a:rPr lang="nl-NL"/>
              <a:t>3 + 5 + 4 = 12 (cm)</a:t>
            </a:r>
            <a:endParaRPr lang="en-US"/>
          </a:p>
        </p:txBody>
      </p:sp>
      <p:sp>
        <p:nvSpPr>
          <p:cNvPr id="10" name="Rectangle 9">
            <a:extLst>
              <a:ext uri="{FF2B5EF4-FFF2-40B4-BE49-F238E27FC236}">
                <a16:creationId xmlns:a16="http://schemas.microsoft.com/office/drawing/2014/main" id="{8C797D28-AD31-4E12-AA3B-6311E6B9865E}"/>
              </a:ext>
            </a:extLst>
          </p:cNvPr>
          <p:cNvSpPr/>
          <p:nvPr/>
        </p:nvSpPr>
        <p:spPr>
          <a:xfrm>
            <a:off x="5038726" y="1203782"/>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tam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giác</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ABC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có</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dài</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cạnh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AB = 3 cm; BC = 5 cm; AC = 4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2CD443F6-55F2-4780-BCCC-6D7EBE788BF1}"/>
              </a:ext>
            </a:extLst>
          </p:cNvPr>
          <p:cNvPicPr>
            <a:picLocks noChangeAspect="1"/>
          </p:cNvPicPr>
          <p:nvPr/>
        </p:nvPicPr>
        <p:blipFill>
          <a:blip r:embed="rId3"/>
          <a:stretch>
            <a:fillRect/>
          </a:stretch>
        </p:blipFill>
        <p:spPr>
          <a:xfrm>
            <a:off x="933450" y="1873915"/>
            <a:ext cx="3910012" cy="2645697"/>
          </a:xfrm>
          <a:prstGeom prst="rect">
            <a:avLst/>
          </a:prstGeom>
        </p:spPr>
      </p:pic>
      <p:sp>
        <p:nvSpPr>
          <p:cNvPr id="6" name="TextBox 5">
            <a:extLst>
              <a:ext uri="{FF2B5EF4-FFF2-40B4-BE49-F238E27FC236}">
                <a16:creationId xmlns:a16="http://schemas.microsoft.com/office/drawing/2014/main" id="{83D8BDF9-2F6E-46A7-977C-1984421B0748}"/>
              </a:ext>
            </a:extLst>
          </p:cNvPr>
          <p:cNvSpPr txBox="1"/>
          <p:nvPr/>
        </p:nvSpPr>
        <p:spPr>
          <a:xfrm>
            <a:off x="5038725" y="3409950"/>
            <a:ext cx="6276975" cy="1360757"/>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Chu vi hình tam giác ABC là:</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3 + 5 + 4 = 12 (cm)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Chu vi hình tam giác ABC là:</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3 + 5 + 4 = 12 (cm)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43476" y="975182"/>
            <a:ext cx="6496050" cy="2217082"/>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Hình tứ giác MNPQ có độ dài cạnh: MN = 2 cm, NP = 3 cm; PQ = 1 cm; MN = 3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
        <p:nvSpPr>
          <p:cNvPr id="6" name="TextBox 5">
            <a:extLst>
              <a:ext uri="{FF2B5EF4-FFF2-40B4-BE49-F238E27FC236}">
                <a16:creationId xmlns:a16="http://schemas.microsoft.com/office/drawing/2014/main" id="{83D8BDF9-2F6E-46A7-977C-1984421B0748}"/>
              </a:ext>
            </a:extLst>
          </p:cNvPr>
          <p:cNvSpPr txBox="1"/>
          <p:nvPr/>
        </p:nvSpPr>
        <p:spPr>
          <a:xfrm>
            <a:off x="5038725" y="3409950"/>
            <a:ext cx="6276975" cy="1360757"/>
          </a:xfrm>
          <a:prstGeom prst="rect">
            <a:avLst/>
          </a:prstGeom>
          <a:noFill/>
        </p:spPr>
        <p:txBody>
          <a:bodyPr wrap="square" rtlCol="0">
            <a:spAutoFit/>
          </a:bodyPr>
          <a:lstStyle/>
          <a:p>
            <a:pPr lvl="0" algn="just">
              <a:lnSpc>
                <a:spcPct val="120000"/>
              </a:lnSpc>
            </a:pPr>
            <a:r>
              <a:rPr lang="nl-NL" sz="3600" b="1" dirty="0">
                <a:solidFill>
                  <a:srgbClr val="FF0000"/>
                </a:solidFill>
                <a:latin typeface="Cambria" panose="02040503050406030204" pitchFamily="18" charset="0"/>
                <a:ea typeface="Cambria" panose="02040503050406030204" pitchFamily="18" charset="0"/>
              </a:rPr>
              <a:t>Chu vi hình tứ giác MNPQ là:</a:t>
            </a:r>
          </a:p>
          <a:p>
            <a:pPr lvl="0" algn="ctr">
              <a:lnSpc>
                <a:spcPct val="120000"/>
              </a:lnSpc>
            </a:pPr>
            <a:r>
              <a:rPr lang="nl-NL" sz="3600" b="1" dirty="0">
                <a:solidFill>
                  <a:srgbClr val="FF0000"/>
                </a:solidFill>
                <a:latin typeface="Cambria" panose="02040503050406030204" pitchFamily="18" charset="0"/>
                <a:ea typeface="Cambria" panose="02040503050406030204" pitchFamily="18" charset="0"/>
              </a:rPr>
              <a:t>2 + 3 + 1 + 3 = 9 (cm)</a:t>
            </a:r>
          </a:p>
        </p:txBody>
      </p:sp>
      <p:pic>
        <p:nvPicPr>
          <p:cNvPr id="5" name="Picture 4">
            <a:extLst>
              <a:ext uri="{FF2B5EF4-FFF2-40B4-BE49-F238E27FC236}">
                <a16:creationId xmlns:a16="http://schemas.microsoft.com/office/drawing/2014/main" id="{6C1BB7AB-BCF6-4EA9-ACE1-113BE0D77699}"/>
              </a:ext>
            </a:extLst>
          </p:cNvPr>
          <p:cNvPicPr>
            <a:picLocks noChangeAspect="1"/>
          </p:cNvPicPr>
          <p:nvPr/>
        </p:nvPicPr>
        <p:blipFill>
          <a:blip r:embed="rId3"/>
          <a:stretch>
            <a:fillRect/>
          </a:stretch>
        </p:blipFill>
        <p:spPr>
          <a:xfrm>
            <a:off x="1042987" y="1785937"/>
            <a:ext cx="3667125" cy="2962275"/>
          </a:xfrm>
          <a:prstGeom prst="rect">
            <a:avLst/>
          </a:prstGeom>
        </p:spPr>
      </p:pic>
    </p:spTree>
    <p:extLst>
      <p:ext uri="{BB962C8B-B14F-4D97-AF65-F5344CB8AC3E}">
        <p14:creationId xmlns:p14="http://schemas.microsoft.com/office/powerpoint/2010/main" val="2898310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815882"/>
          </a:xfrm>
          <a:prstGeom prst="rect">
            <a:avLst/>
          </a:prstGeom>
          <a:noFill/>
        </p:spPr>
        <p:txBody>
          <a:bodyPr wrap="square" rtlCol="0">
            <a:spAutoFit/>
          </a:bodyPr>
          <a:lstStyle/>
          <a:p>
            <a:pPr lvl="0" algn="just"/>
            <a:r>
              <a:rPr lang="vi-VN" sz="2800" b="1">
                <a:solidFill>
                  <a:prstClr val="black"/>
                </a:solidFill>
                <a:latin typeface="Cambria" panose="02040503050406030204" pitchFamily="18" charset="0"/>
                <a:cs typeface="Arial" panose="020B0604020202020204" pitchFamily="34" charset="0"/>
              </a:rPr>
              <a:t>Bác Sáu dùng lưới để rào hai mảnh vườn trồng hoa và trồng rau như hình dưới đây. Theo em, bác Sáu cần dùng bao nhiêu mét lưới để rào mảnh vườn trồng hoa, bao nhiêu mét lưới để rào mảnh vườn trồng rau?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pic>
        <p:nvPicPr>
          <p:cNvPr id="6" name="Picture 5">
            <a:extLst>
              <a:ext uri="{FF2B5EF4-FFF2-40B4-BE49-F238E27FC236}">
                <a16:creationId xmlns:a16="http://schemas.microsoft.com/office/drawing/2014/main" id="{AB467DC3-E92D-4C41-AAB0-19A9A53E545B}"/>
              </a:ext>
            </a:extLst>
          </p:cNvPr>
          <p:cNvPicPr>
            <a:picLocks noChangeAspect="1"/>
          </p:cNvPicPr>
          <p:nvPr/>
        </p:nvPicPr>
        <p:blipFill>
          <a:blip r:embed="rId3"/>
          <a:stretch>
            <a:fillRect/>
          </a:stretch>
        </p:blipFill>
        <p:spPr>
          <a:xfrm>
            <a:off x="3209925" y="2912992"/>
            <a:ext cx="6834187" cy="2878208"/>
          </a:xfrm>
          <a:prstGeom prst="rect">
            <a:avLst/>
          </a:prstGeom>
        </p:spPr>
      </p:pic>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04372-3D94-48D7-8773-675B28BDA6B7}"/>
              </a:ext>
            </a:extLst>
          </p:cNvPr>
          <p:cNvPicPr>
            <a:picLocks noChangeAspect="1"/>
          </p:cNvPicPr>
          <p:nvPr/>
        </p:nvPicPr>
        <p:blipFill>
          <a:blip r:embed="rId2"/>
          <a:stretch>
            <a:fillRect/>
          </a:stretch>
        </p:blipFill>
        <p:spPr>
          <a:xfrm>
            <a:off x="1247775" y="2225888"/>
            <a:ext cx="4733926" cy="1993686"/>
          </a:xfrm>
          <a:prstGeom prst="rect">
            <a:avLst/>
          </a:prstGeom>
        </p:spPr>
      </p:pic>
      <p:sp>
        <p:nvSpPr>
          <p:cNvPr id="4" name="Rectangle 3">
            <a:extLst>
              <a:ext uri="{FF2B5EF4-FFF2-40B4-BE49-F238E27FC236}">
                <a16:creationId xmlns:a16="http://schemas.microsoft.com/office/drawing/2014/main" id="{E1D74A53-07FA-40BB-9F75-6729A2DF7584}"/>
              </a:ext>
            </a:extLst>
          </p:cNvPr>
          <p:cNvSpPr/>
          <p:nvPr/>
        </p:nvSpPr>
        <p:spPr>
          <a:xfrm>
            <a:off x="5705475" y="689432"/>
            <a:ext cx="5724526"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Mảnh vườn trồng hoa hình gì?</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085E465C-7F93-4FA7-BBF1-DBE4F748EA3A}"/>
              </a:ext>
            </a:extLst>
          </p:cNvPr>
          <p:cNvSpPr txBox="1"/>
          <p:nvPr/>
        </p:nvSpPr>
        <p:spPr>
          <a:xfrm>
            <a:off x="6038850" y="1276350"/>
            <a:ext cx="5172075" cy="494687"/>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Mảnh vườn trồng hoa hình tam giác.</a:t>
            </a:r>
            <a:endParaRPr lang="en-US" sz="2400" dirty="0">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0122C1E1-8CE4-42B7-A320-11651AF7B142}"/>
              </a:ext>
            </a:extLst>
          </p:cNvPr>
          <p:cNvSpPr/>
          <p:nvPr/>
        </p:nvSpPr>
        <p:spPr>
          <a:xfrm>
            <a:off x="5924550" y="1851482"/>
            <a:ext cx="5724526"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Mảnh vườn trồng ra hình gì?</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174A9963-6AD6-4F74-B7FC-DF10AEB813B4}"/>
              </a:ext>
            </a:extLst>
          </p:cNvPr>
          <p:cNvSpPr txBox="1"/>
          <p:nvPr/>
        </p:nvSpPr>
        <p:spPr>
          <a:xfrm>
            <a:off x="6124575" y="2495550"/>
            <a:ext cx="5172075" cy="494687"/>
          </a:xfrm>
          <a:prstGeom prst="rect">
            <a:avLst/>
          </a:prstGeom>
          <a:noFill/>
        </p:spPr>
        <p:txBody>
          <a:bodyPr wrap="square" rtlCol="0">
            <a:spAutoFit/>
          </a:bodyPr>
          <a:lstStyle/>
          <a:p>
            <a:pPr algn="just">
              <a:lnSpc>
                <a:spcPct val="120000"/>
              </a:lnSpc>
            </a:pPr>
            <a:r>
              <a:rPr lang="vi-VN" sz="2400" dirty="0">
                <a:latin typeface="Cambria" panose="02040503050406030204" pitchFamily="18" charset="0"/>
                <a:ea typeface="Cambria" panose="02040503050406030204" pitchFamily="18" charset="0"/>
              </a:rPr>
              <a:t>Mảnh vườn trồng ra hình tứ giác.</a:t>
            </a:r>
            <a:endParaRPr lang="en-US" sz="2400" dirty="0">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9A39D708-D391-44A3-B3D8-64339390EE3B}"/>
              </a:ext>
            </a:extLst>
          </p:cNvPr>
          <p:cNvSpPr/>
          <p:nvPr/>
        </p:nvSpPr>
        <p:spPr>
          <a:xfrm>
            <a:off x="6076950" y="3061157"/>
            <a:ext cx="5724526"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nl-NL" sz="2400" b="1" dirty="0">
                <a:solidFill>
                  <a:srgbClr val="FF0000"/>
                </a:solidFill>
                <a:latin typeface="Cambria" panose="02040503050406030204" pitchFamily="18" charset="0"/>
                <a:ea typeface="Cambria" panose="02040503050406030204" pitchFamily="18" charset="0"/>
              </a:rPr>
              <a:t>Muốn biết bác Sáu cần dùng bao nhiêu mét lưới để rào mảnh vườn trồng hoa, bao nhiêu mét lưới để rào mảnh vườn trồng rau?</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35CF62A-26CD-40B5-AE65-53912982398C}"/>
              </a:ext>
            </a:extLst>
          </p:cNvPr>
          <p:cNvSpPr txBox="1"/>
          <p:nvPr/>
        </p:nvSpPr>
        <p:spPr>
          <a:xfrm>
            <a:off x="6172200" y="4705350"/>
            <a:ext cx="5172075" cy="830997"/>
          </a:xfrm>
          <a:prstGeom prst="rect">
            <a:avLst/>
          </a:prstGeom>
          <a:noFill/>
        </p:spPr>
        <p:txBody>
          <a:bodyPr wrap="square" rtlCol="0">
            <a:spAutoFit/>
          </a:bodyPr>
          <a:lstStyle/>
          <a:p>
            <a:r>
              <a:rPr lang="nl-NL" sz="2400" dirty="0">
                <a:latin typeface="Cambria" panose="02040503050406030204" pitchFamily="18" charset="0"/>
                <a:ea typeface="Cambria" panose="02040503050406030204" pitchFamily="18" charset="0"/>
              </a:rPr>
              <a:t>Tính chu vi mảnh vườn trồng hoa và chu vi manh vườn trồng rau.</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6213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44FF35-705D-4208-863A-7440484569B6}"/>
              </a:ext>
            </a:extLst>
          </p:cNvPr>
          <p:cNvSpPr txBox="1"/>
          <p:nvPr/>
        </p:nvSpPr>
        <p:spPr>
          <a:xfrm>
            <a:off x="304800" y="676275"/>
            <a:ext cx="11087100" cy="4174476"/>
          </a:xfrm>
          <a:prstGeom prst="rect">
            <a:avLst/>
          </a:prstGeom>
          <a:noFill/>
        </p:spPr>
        <p:txBody>
          <a:bodyPr wrap="square" rtlCol="0">
            <a:spAutoFit/>
          </a:bodyPr>
          <a:lstStyle/>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Bài giải:</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Chu vi mảnh vườn trồng hoa là:</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4 + 5 + 6 = 15 (m)</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Chu vi mảnh vườn trỒng rau là:</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6 + 4 + 3 + 5 = 18 (m)</a:t>
            </a:r>
            <a:endParaRPr lang="en-US" sz="3200" b="1" dirty="0">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Đáp số: Cần dùng 15 m lưới để rào mảnh vườn trồng hoa.</a:t>
            </a:r>
            <a:endParaRPr lang="en-US" sz="3200" b="1" dirty="0">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              Cần dùng 18 m lưới để rào mảnh vườn trồng rau.</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9407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3">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3">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3">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pic>
        <p:nvPicPr>
          <p:cNvPr id="7" name="Picture 6">
            <a:extLst>
              <a:ext uri="{FF2B5EF4-FFF2-40B4-BE49-F238E27FC236}">
                <a16:creationId xmlns:a16="http://schemas.microsoft.com/office/drawing/2014/main" id="{B1DF1CED-1A22-433F-A142-3CED7FF46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319" y="1590287"/>
            <a:ext cx="9416116" cy="2361464"/>
          </a:xfrm>
          <a:prstGeom prst="rect">
            <a:avLst/>
          </a:prstGeom>
        </p:spPr>
      </p:pic>
    </p:spTree>
    <p:extLst>
      <p:ext uri="{BB962C8B-B14F-4D97-AF65-F5344CB8AC3E}">
        <p14:creationId xmlns:p14="http://schemas.microsoft.com/office/powerpoint/2010/main" val="45115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89E5B3-06A1-4406-BA13-BF20EEC6BF8A}"/>
              </a:ext>
            </a:extLst>
          </p:cNvPr>
          <p:cNvSpPr/>
          <p:nvPr/>
        </p:nvSpPr>
        <p:spPr>
          <a:xfrm>
            <a:off x="4001902" y="609600"/>
            <a:ext cx="7951216" cy="2123658"/>
          </a:xfrm>
          <a:prstGeom prst="rect">
            <a:avLst/>
          </a:prstGeom>
          <a:noFill/>
        </p:spPr>
        <p:txBody>
          <a:bodyPr wrap="non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TRÒ CH</a:t>
            </a:r>
            <a:r>
              <a:rPr kumimoji="0" lang="vi-VN"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Ơ</a:t>
            </a:r>
            <a:r>
              <a:rPr kumimoji="0" lang="en-US"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I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AI NHANH AI ĐÚNG </a:t>
            </a:r>
          </a:p>
        </p:txBody>
      </p:sp>
      <p:pic>
        <p:nvPicPr>
          <p:cNvPr id="4" name="Picture 3">
            <a:extLst>
              <a:ext uri="{FF2B5EF4-FFF2-40B4-BE49-F238E27FC236}">
                <a16:creationId xmlns:a16="http://schemas.microsoft.com/office/drawing/2014/main" id="{E70EF27E-C3B1-483D-BB58-C2A206407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2905543"/>
            <a:ext cx="2438400" cy="2438400"/>
          </a:xfrm>
          <a:prstGeom prst="rect">
            <a:avLst/>
          </a:prstGeom>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7C8A1FB-4F4B-4162-85CC-41B20C70AB92}"/>
              </a:ext>
            </a:extLst>
          </p:cNvPr>
          <p:cNvGrpSpPr>
            <a:grpSpLocks/>
          </p:cNvGrpSpPr>
          <p:nvPr/>
        </p:nvGrpSpPr>
        <p:grpSpPr bwMode="auto">
          <a:xfrm>
            <a:off x="9477375" y="685800"/>
            <a:ext cx="1774825" cy="1371600"/>
            <a:chOff x="4450" y="0"/>
            <a:chExt cx="1118" cy="1104"/>
          </a:xfrm>
        </p:grpSpPr>
        <p:pic>
          <p:nvPicPr>
            <p:cNvPr id="3" name="Picture 9" descr="CLOCK">
              <a:extLst>
                <a:ext uri="{FF2B5EF4-FFF2-40B4-BE49-F238E27FC236}">
                  <a16:creationId xmlns:a16="http://schemas.microsoft.com/office/drawing/2014/main" id="{FB140554-C217-44FB-AE12-377911537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0">
              <a:extLst>
                <a:ext uri="{FF2B5EF4-FFF2-40B4-BE49-F238E27FC236}">
                  <a16:creationId xmlns:a16="http://schemas.microsoft.com/office/drawing/2014/main" id="{851968F5-2361-4D1E-B52D-EBD27C5143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5" name="Group 11">
            <a:extLst>
              <a:ext uri="{FF2B5EF4-FFF2-40B4-BE49-F238E27FC236}">
                <a16:creationId xmlns:a16="http://schemas.microsoft.com/office/drawing/2014/main" id="{BE182371-02ED-47B8-8199-8A9C4D2666BE}"/>
              </a:ext>
            </a:extLst>
          </p:cNvPr>
          <p:cNvGrpSpPr>
            <a:grpSpLocks/>
          </p:cNvGrpSpPr>
          <p:nvPr/>
        </p:nvGrpSpPr>
        <p:grpSpPr bwMode="auto">
          <a:xfrm>
            <a:off x="9475788" y="693737"/>
            <a:ext cx="1774825" cy="1371600"/>
            <a:chOff x="4450" y="0"/>
            <a:chExt cx="1118" cy="1104"/>
          </a:xfrm>
        </p:grpSpPr>
        <p:pic>
          <p:nvPicPr>
            <p:cNvPr id="6" name="Picture 12" descr="CLOCK">
              <a:extLst>
                <a:ext uri="{FF2B5EF4-FFF2-40B4-BE49-F238E27FC236}">
                  <a16:creationId xmlns:a16="http://schemas.microsoft.com/office/drawing/2014/main" id="{436C41D1-3160-4E31-8FA3-C8E299CB0D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a:extLst>
                <a:ext uri="{FF2B5EF4-FFF2-40B4-BE49-F238E27FC236}">
                  <a16:creationId xmlns:a16="http://schemas.microsoft.com/office/drawing/2014/main" id="{591CD6B4-71E3-4B25-89C9-57A0AE38449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8" name="Group 14">
            <a:extLst>
              <a:ext uri="{FF2B5EF4-FFF2-40B4-BE49-F238E27FC236}">
                <a16:creationId xmlns:a16="http://schemas.microsoft.com/office/drawing/2014/main" id="{D573EC06-9F1D-4025-A18E-18AAFB4A2392}"/>
              </a:ext>
            </a:extLst>
          </p:cNvPr>
          <p:cNvGrpSpPr>
            <a:grpSpLocks/>
          </p:cNvGrpSpPr>
          <p:nvPr/>
        </p:nvGrpSpPr>
        <p:grpSpPr bwMode="auto">
          <a:xfrm>
            <a:off x="9477375" y="687387"/>
            <a:ext cx="1774825" cy="1371600"/>
            <a:chOff x="4450" y="0"/>
            <a:chExt cx="1118" cy="1104"/>
          </a:xfrm>
        </p:grpSpPr>
        <p:pic>
          <p:nvPicPr>
            <p:cNvPr id="9" name="Picture 15" descr="CLOCK">
              <a:extLst>
                <a:ext uri="{FF2B5EF4-FFF2-40B4-BE49-F238E27FC236}">
                  <a16:creationId xmlns:a16="http://schemas.microsoft.com/office/drawing/2014/main" id="{CC4C9E2C-5871-477F-B528-28FE4495B2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6">
              <a:extLst>
                <a:ext uri="{FF2B5EF4-FFF2-40B4-BE49-F238E27FC236}">
                  <a16:creationId xmlns:a16="http://schemas.microsoft.com/office/drawing/2014/main" id="{C0C8A840-4165-4A68-BA5F-567D2139A8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11" name="Group 17">
            <a:extLst>
              <a:ext uri="{FF2B5EF4-FFF2-40B4-BE49-F238E27FC236}">
                <a16:creationId xmlns:a16="http://schemas.microsoft.com/office/drawing/2014/main" id="{B01EEABF-1C98-4610-BAA6-4D92FE931B2C}"/>
              </a:ext>
            </a:extLst>
          </p:cNvPr>
          <p:cNvGrpSpPr>
            <a:grpSpLocks/>
          </p:cNvGrpSpPr>
          <p:nvPr/>
        </p:nvGrpSpPr>
        <p:grpSpPr bwMode="auto">
          <a:xfrm>
            <a:off x="9483725" y="687387"/>
            <a:ext cx="1774825" cy="1371600"/>
            <a:chOff x="4450" y="0"/>
            <a:chExt cx="1118" cy="1104"/>
          </a:xfrm>
        </p:grpSpPr>
        <p:pic>
          <p:nvPicPr>
            <p:cNvPr id="12" name="Picture 18" descr="CLOCK">
              <a:extLst>
                <a:ext uri="{FF2B5EF4-FFF2-40B4-BE49-F238E27FC236}">
                  <a16:creationId xmlns:a16="http://schemas.microsoft.com/office/drawing/2014/main" id="{5B87F9A6-6209-4C46-A761-50B7FE415F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9">
              <a:extLst>
                <a:ext uri="{FF2B5EF4-FFF2-40B4-BE49-F238E27FC236}">
                  <a16:creationId xmlns:a16="http://schemas.microsoft.com/office/drawing/2014/main" id="{30EA68CE-8FCC-41A7-8E3F-562508890C5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14" name="Group 20">
            <a:extLst>
              <a:ext uri="{FF2B5EF4-FFF2-40B4-BE49-F238E27FC236}">
                <a16:creationId xmlns:a16="http://schemas.microsoft.com/office/drawing/2014/main" id="{B48085B6-C3A4-4DB9-91DF-E9F2A5A54625}"/>
              </a:ext>
            </a:extLst>
          </p:cNvPr>
          <p:cNvGrpSpPr>
            <a:grpSpLocks/>
          </p:cNvGrpSpPr>
          <p:nvPr/>
        </p:nvGrpSpPr>
        <p:grpSpPr bwMode="auto">
          <a:xfrm>
            <a:off x="9490075" y="693737"/>
            <a:ext cx="1774825" cy="1371600"/>
            <a:chOff x="4450" y="0"/>
            <a:chExt cx="1118" cy="1104"/>
          </a:xfrm>
        </p:grpSpPr>
        <p:pic>
          <p:nvPicPr>
            <p:cNvPr id="15" name="Picture 21" descr="CLOCK">
              <a:extLst>
                <a:ext uri="{FF2B5EF4-FFF2-40B4-BE49-F238E27FC236}">
                  <a16:creationId xmlns:a16="http://schemas.microsoft.com/office/drawing/2014/main" id="{7472EE47-C2BA-4455-B9F5-FB656EABA1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2">
              <a:extLst>
                <a:ext uri="{FF2B5EF4-FFF2-40B4-BE49-F238E27FC236}">
                  <a16:creationId xmlns:a16="http://schemas.microsoft.com/office/drawing/2014/main" id="{6723073A-6B53-4C2A-8C85-53CDC27438E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17" name="Group 23">
            <a:extLst>
              <a:ext uri="{FF2B5EF4-FFF2-40B4-BE49-F238E27FC236}">
                <a16:creationId xmlns:a16="http://schemas.microsoft.com/office/drawing/2014/main" id="{F39D5F1A-5371-4CB6-BD83-1D2618E39AA9}"/>
              </a:ext>
            </a:extLst>
          </p:cNvPr>
          <p:cNvGrpSpPr>
            <a:grpSpLocks/>
          </p:cNvGrpSpPr>
          <p:nvPr/>
        </p:nvGrpSpPr>
        <p:grpSpPr bwMode="auto">
          <a:xfrm>
            <a:off x="9483725" y="687387"/>
            <a:ext cx="1774825" cy="1371600"/>
            <a:chOff x="4450" y="0"/>
            <a:chExt cx="1118" cy="1104"/>
          </a:xfrm>
        </p:grpSpPr>
        <p:pic>
          <p:nvPicPr>
            <p:cNvPr id="18" name="Picture 24" descr="CLOCK">
              <a:extLst>
                <a:ext uri="{FF2B5EF4-FFF2-40B4-BE49-F238E27FC236}">
                  <a16:creationId xmlns:a16="http://schemas.microsoft.com/office/drawing/2014/main" id="{F2994552-3060-4C8A-A9EC-3C33755012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25">
              <a:extLst>
                <a:ext uri="{FF2B5EF4-FFF2-40B4-BE49-F238E27FC236}">
                  <a16:creationId xmlns:a16="http://schemas.microsoft.com/office/drawing/2014/main" id="{6EF84D35-CB6C-4B73-B441-3832048B732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20" name="Group 26">
            <a:extLst>
              <a:ext uri="{FF2B5EF4-FFF2-40B4-BE49-F238E27FC236}">
                <a16:creationId xmlns:a16="http://schemas.microsoft.com/office/drawing/2014/main" id="{457D8FBB-AC5E-4F65-BD30-E5C99320BF3F}"/>
              </a:ext>
            </a:extLst>
          </p:cNvPr>
          <p:cNvGrpSpPr>
            <a:grpSpLocks/>
          </p:cNvGrpSpPr>
          <p:nvPr/>
        </p:nvGrpSpPr>
        <p:grpSpPr bwMode="auto">
          <a:xfrm>
            <a:off x="9475788" y="700087"/>
            <a:ext cx="1774825" cy="1371600"/>
            <a:chOff x="4450" y="0"/>
            <a:chExt cx="1118" cy="1104"/>
          </a:xfrm>
        </p:grpSpPr>
        <p:pic>
          <p:nvPicPr>
            <p:cNvPr id="21" name="Picture 27" descr="CLOCK">
              <a:extLst>
                <a:ext uri="{FF2B5EF4-FFF2-40B4-BE49-F238E27FC236}">
                  <a16:creationId xmlns:a16="http://schemas.microsoft.com/office/drawing/2014/main" id="{48928086-7C47-45DC-95C8-D9100DB500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8">
              <a:extLst>
                <a:ext uri="{FF2B5EF4-FFF2-40B4-BE49-F238E27FC236}">
                  <a16:creationId xmlns:a16="http://schemas.microsoft.com/office/drawing/2014/main" id="{78399F6F-1555-450D-B01D-61DCD496838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23" name="Group 29">
            <a:extLst>
              <a:ext uri="{FF2B5EF4-FFF2-40B4-BE49-F238E27FC236}">
                <a16:creationId xmlns:a16="http://schemas.microsoft.com/office/drawing/2014/main" id="{E8D226AB-8D02-46D6-875F-495827B861B1}"/>
              </a:ext>
            </a:extLst>
          </p:cNvPr>
          <p:cNvGrpSpPr>
            <a:grpSpLocks/>
          </p:cNvGrpSpPr>
          <p:nvPr/>
        </p:nvGrpSpPr>
        <p:grpSpPr bwMode="auto">
          <a:xfrm>
            <a:off x="9477375" y="687387"/>
            <a:ext cx="1774825" cy="1371600"/>
            <a:chOff x="4450" y="0"/>
            <a:chExt cx="1118" cy="1104"/>
          </a:xfrm>
        </p:grpSpPr>
        <p:pic>
          <p:nvPicPr>
            <p:cNvPr id="24" name="Picture 30" descr="CLOCK">
              <a:extLst>
                <a:ext uri="{FF2B5EF4-FFF2-40B4-BE49-F238E27FC236}">
                  <a16:creationId xmlns:a16="http://schemas.microsoft.com/office/drawing/2014/main" id="{11AD7C19-FF1C-445C-BD9A-B33AA9B3C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1">
              <a:extLst>
                <a:ext uri="{FF2B5EF4-FFF2-40B4-BE49-F238E27FC236}">
                  <a16:creationId xmlns:a16="http://schemas.microsoft.com/office/drawing/2014/main" id="{C04B621B-918A-46A4-92FF-F9CEF33CFE4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26" name="Group 32">
            <a:extLst>
              <a:ext uri="{FF2B5EF4-FFF2-40B4-BE49-F238E27FC236}">
                <a16:creationId xmlns:a16="http://schemas.microsoft.com/office/drawing/2014/main" id="{58EDD1B7-932D-41FE-AC71-CF6A3FAE338C}"/>
              </a:ext>
            </a:extLst>
          </p:cNvPr>
          <p:cNvGrpSpPr>
            <a:grpSpLocks/>
          </p:cNvGrpSpPr>
          <p:nvPr/>
        </p:nvGrpSpPr>
        <p:grpSpPr bwMode="auto">
          <a:xfrm>
            <a:off x="9477375" y="687387"/>
            <a:ext cx="1774825" cy="1371600"/>
            <a:chOff x="4450" y="0"/>
            <a:chExt cx="1118" cy="1104"/>
          </a:xfrm>
        </p:grpSpPr>
        <p:pic>
          <p:nvPicPr>
            <p:cNvPr id="27" name="Picture 33" descr="CLOCK">
              <a:extLst>
                <a:ext uri="{FF2B5EF4-FFF2-40B4-BE49-F238E27FC236}">
                  <a16:creationId xmlns:a16="http://schemas.microsoft.com/office/drawing/2014/main" id="{3386B07D-EE48-4799-9899-11947D53B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4">
              <a:extLst>
                <a:ext uri="{FF2B5EF4-FFF2-40B4-BE49-F238E27FC236}">
                  <a16:creationId xmlns:a16="http://schemas.microsoft.com/office/drawing/2014/main" id="{BF69CAA2-5458-4F18-B773-D7118BAFAF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29" name="Group 35">
            <a:extLst>
              <a:ext uri="{FF2B5EF4-FFF2-40B4-BE49-F238E27FC236}">
                <a16:creationId xmlns:a16="http://schemas.microsoft.com/office/drawing/2014/main" id="{FB37D29F-DA2A-4E14-8676-12444E5BC3FD}"/>
              </a:ext>
            </a:extLst>
          </p:cNvPr>
          <p:cNvGrpSpPr>
            <a:grpSpLocks/>
          </p:cNvGrpSpPr>
          <p:nvPr/>
        </p:nvGrpSpPr>
        <p:grpSpPr bwMode="auto">
          <a:xfrm>
            <a:off x="9475788" y="698500"/>
            <a:ext cx="1774825" cy="1327150"/>
            <a:chOff x="4450" y="0"/>
            <a:chExt cx="1118" cy="1104"/>
          </a:xfrm>
        </p:grpSpPr>
        <p:pic>
          <p:nvPicPr>
            <p:cNvPr id="30" name="Picture 36" descr="CLOCK">
              <a:extLst>
                <a:ext uri="{FF2B5EF4-FFF2-40B4-BE49-F238E27FC236}">
                  <a16:creationId xmlns:a16="http://schemas.microsoft.com/office/drawing/2014/main" id="{C0B6F402-E2C1-4137-8212-10158C0C2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37">
              <a:extLst>
                <a:ext uri="{FF2B5EF4-FFF2-40B4-BE49-F238E27FC236}">
                  <a16:creationId xmlns:a16="http://schemas.microsoft.com/office/drawing/2014/main" id="{0F3159B3-BA2F-40A5-AD44-C9FF753607E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32" name="Text Box 38">
            <a:extLst>
              <a:ext uri="{FF2B5EF4-FFF2-40B4-BE49-F238E27FC236}">
                <a16:creationId xmlns:a16="http://schemas.microsoft.com/office/drawing/2014/main" id="{DE156706-A0F4-4052-90EB-F4ED09E60F35}"/>
              </a:ext>
            </a:extLst>
          </p:cNvPr>
          <p:cNvSpPr txBox="1">
            <a:spLocks noChangeArrowheads="1"/>
          </p:cNvSpPr>
          <p:nvPr/>
        </p:nvSpPr>
        <p:spPr bwMode="auto">
          <a:xfrm>
            <a:off x="9324975" y="915987"/>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33" name="AutoShape 39">
            <a:extLst>
              <a:ext uri="{FF2B5EF4-FFF2-40B4-BE49-F238E27FC236}">
                <a16:creationId xmlns:a16="http://schemas.microsoft.com/office/drawing/2014/main" id="{EB7B72EC-04C1-459A-A584-F74A90B5FA6E}"/>
              </a:ext>
            </a:extLst>
          </p:cNvPr>
          <p:cNvSpPr>
            <a:spLocks noChangeArrowheads="1"/>
          </p:cNvSpPr>
          <p:nvPr/>
        </p:nvSpPr>
        <p:spPr bwMode="auto">
          <a:xfrm>
            <a:off x="9220200" y="715962"/>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 giờ</a:t>
            </a:r>
          </a:p>
        </p:txBody>
      </p:sp>
      <p:sp>
        <p:nvSpPr>
          <p:cNvPr id="34" name="Text Box 2">
            <a:extLst>
              <a:ext uri="{FF2B5EF4-FFF2-40B4-BE49-F238E27FC236}">
                <a16:creationId xmlns:a16="http://schemas.microsoft.com/office/drawing/2014/main" id="{7EC2BF0D-9596-425D-9875-B8F16BC0EE05}"/>
              </a:ext>
            </a:extLst>
          </p:cNvPr>
          <p:cNvSpPr txBox="1">
            <a:spLocks noChangeArrowheads="1"/>
          </p:cNvSpPr>
          <p:nvPr/>
        </p:nvSpPr>
        <p:spPr bwMode="auto">
          <a:xfrm>
            <a:off x="528806" y="335289"/>
            <a:ext cx="754839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1.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Điền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vào</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chỗ</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chấm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độ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dài</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các</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cạnh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tam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tứ</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chu vi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a:t>
            </a:r>
          </a:p>
        </p:txBody>
      </p:sp>
      <p:grpSp>
        <p:nvGrpSpPr>
          <p:cNvPr id="36" name="Group 35">
            <a:extLst>
              <a:ext uri="{FF2B5EF4-FFF2-40B4-BE49-F238E27FC236}">
                <a16:creationId xmlns:a16="http://schemas.microsoft.com/office/drawing/2014/main" id="{FB11728A-0442-4E7C-BDF6-D6B0D6975CF6}"/>
              </a:ext>
            </a:extLst>
          </p:cNvPr>
          <p:cNvGrpSpPr/>
          <p:nvPr/>
        </p:nvGrpSpPr>
        <p:grpSpPr>
          <a:xfrm>
            <a:off x="440675" y="2819400"/>
            <a:ext cx="3231603" cy="4011849"/>
            <a:chOff x="1218993" y="2856955"/>
            <a:chExt cx="3231603" cy="4011849"/>
          </a:xfrm>
        </p:grpSpPr>
        <p:grpSp>
          <p:nvGrpSpPr>
            <p:cNvPr id="51" name="组合 2">
              <a:extLst>
                <a:ext uri="{FF2B5EF4-FFF2-40B4-BE49-F238E27FC236}">
                  <a16:creationId xmlns:a16="http://schemas.microsoft.com/office/drawing/2014/main" id="{6EAF9A88-1588-4753-A338-294E95F715E8}"/>
                </a:ext>
              </a:extLst>
            </p:cNvPr>
            <p:cNvGrpSpPr/>
            <p:nvPr/>
          </p:nvGrpSpPr>
          <p:grpSpPr>
            <a:xfrm>
              <a:off x="1218993" y="2856955"/>
              <a:ext cx="3231603" cy="4011849"/>
              <a:chOff x="677239" y="1471434"/>
              <a:chExt cx="2535036" cy="3686975"/>
            </a:xfrm>
          </p:grpSpPr>
          <p:sp>
            <p:nvSpPr>
              <p:cNvPr id="53" name="任意多边形 3">
                <a:extLst>
                  <a:ext uri="{FF2B5EF4-FFF2-40B4-BE49-F238E27FC236}">
                    <a16:creationId xmlns:a16="http://schemas.microsoft.com/office/drawing/2014/main" id="{EB6EE062-4AF7-4102-9B57-743D2201D7D2}"/>
                  </a:ext>
                </a:extLst>
              </p:cNvPr>
              <p:cNvSpPr/>
              <p:nvPr/>
            </p:nvSpPr>
            <p:spPr>
              <a:xfrm>
                <a:off x="1578113" y="3554026"/>
                <a:ext cx="529988" cy="1604383"/>
              </a:xfrm>
              <a:custGeom>
                <a:avLst/>
                <a:gdLst>
                  <a:gd name="connsiteX0" fmla="*/ 0 w 529988"/>
                  <a:gd name="connsiteY0" fmla="*/ 1604383 h 1604383"/>
                  <a:gd name="connsiteX1" fmla="*/ 477078 w 529988"/>
                  <a:gd name="connsiteY1" fmla="*/ 153270 h 1604383"/>
                  <a:gd name="connsiteX2" fmla="*/ 496957 w 529988"/>
                  <a:gd name="connsiteY2" fmla="*/ 113513 h 1604383"/>
                </a:gdLst>
                <a:ahLst/>
                <a:cxnLst>
                  <a:cxn ang="0">
                    <a:pos x="connsiteX0" y="connsiteY0"/>
                  </a:cxn>
                  <a:cxn ang="0">
                    <a:pos x="connsiteX1" y="connsiteY1"/>
                  </a:cxn>
                  <a:cxn ang="0">
                    <a:pos x="connsiteX2" y="connsiteY2"/>
                  </a:cxn>
                </a:cxnLst>
                <a:rect l="l" t="t" r="r" b="b"/>
                <a:pathLst>
                  <a:path w="529988" h="1604383">
                    <a:moveTo>
                      <a:pt x="0" y="1604383"/>
                    </a:moveTo>
                    <a:lnTo>
                      <a:pt x="477078" y="153270"/>
                    </a:lnTo>
                    <a:cubicBezTo>
                      <a:pt x="559904" y="-95208"/>
                      <a:pt x="528430" y="9152"/>
                      <a:pt x="496957" y="113513"/>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54" name="图片 4">
                <a:extLst>
                  <a:ext uri="{FF2B5EF4-FFF2-40B4-BE49-F238E27FC236}">
                    <a16:creationId xmlns:a16="http://schemas.microsoft.com/office/drawing/2014/main" id="{7B8B0342-2003-418D-8321-56B8CFD06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39" y="1471434"/>
                <a:ext cx="2535036" cy="2530189"/>
              </a:xfrm>
              <a:prstGeom prst="rect">
                <a:avLst/>
              </a:prstGeom>
            </p:spPr>
          </p:pic>
          <p:sp>
            <p:nvSpPr>
              <p:cNvPr id="55" name="任意多边形 5">
                <a:extLst>
                  <a:ext uri="{FF2B5EF4-FFF2-40B4-BE49-F238E27FC236}">
                    <a16:creationId xmlns:a16="http://schemas.microsoft.com/office/drawing/2014/main" id="{571A5916-B689-482A-924B-AD81529E58B1}"/>
                  </a:ext>
                </a:extLst>
              </p:cNvPr>
              <p:cNvSpPr/>
              <p:nvPr/>
            </p:nvSpPr>
            <p:spPr>
              <a:xfrm rot="4249510">
                <a:off x="1265786" y="4050450"/>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6" name="任意多边形 6">
                <a:extLst>
                  <a:ext uri="{FF2B5EF4-FFF2-40B4-BE49-F238E27FC236}">
                    <a16:creationId xmlns:a16="http://schemas.microsoft.com/office/drawing/2014/main" id="{D374250A-329B-4B83-9389-F05EB8085DC4}"/>
                  </a:ext>
                </a:extLst>
              </p:cNvPr>
              <p:cNvSpPr/>
              <p:nvPr/>
            </p:nvSpPr>
            <p:spPr>
              <a:xfrm rot="8645601">
                <a:off x="2013488" y="3955627"/>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52" name="Rectangle 51">
              <a:extLst>
                <a:ext uri="{FF2B5EF4-FFF2-40B4-BE49-F238E27FC236}">
                  <a16:creationId xmlns:a16="http://schemas.microsoft.com/office/drawing/2014/main" id="{2D1A4EFC-842C-4D94-B206-EE1620FEFB8A}"/>
                </a:ext>
              </a:extLst>
            </p:cNvPr>
            <p:cNvSpPr/>
            <p:nvPr/>
          </p:nvSpPr>
          <p:spPr>
            <a:xfrm>
              <a:off x="2190862" y="3554707"/>
              <a:ext cx="1326004" cy="1200329"/>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Tổng</a:t>
              </a:r>
              <a:r>
                <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 </a:t>
              </a:r>
            </a:p>
          </p:txBody>
        </p:sp>
      </p:grpSp>
      <p:grpSp>
        <p:nvGrpSpPr>
          <p:cNvPr id="37" name="Group 36">
            <a:extLst>
              <a:ext uri="{FF2B5EF4-FFF2-40B4-BE49-F238E27FC236}">
                <a16:creationId xmlns:a16="http://schemas.microsoft.com/office/drawing/2014/main" id="{E32E4DF3-C59F-4415-9443-E74A6DF14FDB}"/>
              </a:ext>
            </a:extLst>
          </p:cNvPr>
          <p:cNvGrpSpPr/>
          <p:nvPr/>
        </p:nvGrpSpPr>
        <p:grpSpPr>
          <a:xfrm>
            <a:off x="4507269" y="2242663"/>
            <a:ext cx="3429369" cy="4928334"/>
            <a:chOff x="4591900" y="2360362"/>
            <a:chExt cx="3429369" cy="4928334"/>
          </a:xfrm>
        </p:grpSpPr>
        <p:grpSp>
          <p:nvGrpSpPr>
            <p:cNvPr id="45" name="组合 7">
              <a:extLst>
                <a:ext uri="{FF2B5EF4-FFF2-40B4-BE49-F238E27FC236}">
                  <a16:creationId xmlns:a16="http://schemas.microsoft.com/office/drawing/2014/main" id="{0BAB01DC-2FB5-4647-8717-C79D34843914}"/>
                </a:ext>
              </a:extLst>
            </p:cNvPr>
            <p:cNvGrpSpPr/>
            <p:nvPr/>
          </p:nvGrpSpPr>
          <p:grpSpPr>
            <a:xfrm>
              <a:off x="4591900" y="2360362"/>
              <a:ext cx="3429369" cy="4928334"/>
              <a:chOff x="3204446" y="524871"/>
              <a:chExt cx="2429880" cy="4633538"/>
            </a:xfrm>
          </p:grpSpPr>
          <p:sp>
            <p:nvSpPr>
              <p:cNvPr id="47" name="任意多边形 8">
                <a:extLst>
                  <a:ext uri="{FF2B5EF4-FFF2-40B4-BE49-F238E27FC236}">
                    <a16:creationId xmlns:a16="http://schemas.microsoft.com/office/drawing/2014/main" id="{AD06D448-D110-4F78-A2AF-ACBDB68539C9}"/>
                  </a:ext>
                </a:extLst>
              </p:cNvPr>
              <p:cNvSpPr/>
              <p:nvPr/>
            </p:nvSpPr>
            <p:spPr>
              <a:xfrm>
                <a:off x="4080299" y="2484783"/>
                <a:ext cx="459675" cy="2673626"/>
              </a:xfrm>
              <a:custGeom>
                <a:avLst/>
                <a:gdLst>
                  <a:gd name="connsiteX0" fmla="*/ 459675 w 459675"/>
                  <a:gd name="connsiteY0" fmla="*/ 2673626 h 2673626"/>
                  <a:gd name="connsiteX1" fmla="*/ 2475 w 459675"/>
                  <a:gd name="connsiteY1" fmla="*/ 1063487 h 2673626"/>
                  <a:gd name="connsiteX2" fmla="*/ 310588 w 459675"/>
                  <a:gd name="connsiteY2" fmla="*/ 0 h 2673626"/>
                </a:gdLst>
                <a:ahLst/>
                <a:cxnLst>
                  <a:cxn ang="0">
                    <a:pos x="connsiteX0" y="connsiteY0"/>
                  </a:cxn>
                  <a:cxn ang="0">
                    <a:pos x="connsiteX1" y="connsiteY1"/>
                  </a:cxn>
                  <a:cxn ang="0">
                    <a:pos x="connsiteX2" y="connsiteY2"/>
                  </a:cxn>
                </a:cxnLst>
                <a:rect l="l" t="t" r="r" b="b"/>
                <a:pathLst>
                  <a:path w="459675" h="2673626">
                    <a:moveTo>
                      <a:pt x="459675" y="2673626"/>
                    </a:moveTo>
                    <a:cubicBezTo>
                      <a:pt x="243499" y="2091358"/>
                      <a:pt x="27323" y="1509091"/>
                      <a:pt x="2475" y="1063487"/>
                    </a:cubicBezTo>
                    <a:cubicBezTo>
                      <a:pt x="-22373" y="617883"/>
                      <a:pt x="144107" y="308941"/>
                      <a:pt x="310588" y="0"/>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48" name="图片 9">
                <a:extLst>
                  <a:ext uri="{FF2B5EF4-FFF2-40B4-BE49-F238E27FC236}">
                    <a16:creationId xmlns:a16="http://schemas.microsoft.com/office/drawing/2014/main" id="{73FE727E-A6C5-458B-8A22-CB67F61E9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4446" y="524871"/>
                <a:ext cx="2429880" cy="2419692"/>
              </a:xfrm>
              <a:prstGeom prst="rect">
                <a:avLst/>
              </a:prstGeom>
            </p:spPr>
          </p:pic>
          <p:sp>
            <p:nvSpPr>
              <p:cNvPr id="49" name="任意多边形 10">
                <a:extLst>
                  <a:ext uri="{FF2B5EF4-FFF2-40B4-BE49-F238E27FC236}">
                    <a16:creationId xmlns:a16="http://schemas.microsoft.com/office/drawing/2014/main" id="{52464184-DA62-4657-98A8-0FCFACE87112}"/>
                  </a:ext>
                </a:extLst>
              </p:cNvPr>
              <p:cNvSpPr/>
              <p:nvPr/>
            </p:nvSpPr>
            <p:spPr>
              <a:xfrm rot="4249510">
                <a:off x="3494818" y="3224695"/>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0" name="任意多边形 11">
                <a:extLst>
                  <a:ext uri="{FF2B5EF4-FFF2-40B4-BE49-F238E27FC236}">
                    <a16:creationId xmlns:a16="http://schemas.microsoft.com/office/drawing/2014/main" id="{6BE4DC85-F71C-45E8-A2B8-28CF1FB77657}"/>
                  </a:ext>
                </a:extLst>
              </p:cNvPr>
              <p:cNvSpPr/>
              <p:nvPr/>
            </p:nvSpPr>
            <p:spPr>
              <a:xfrm rot="6683888">
                <a:off x="4137242" y="3955627"/>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46" name="Rectangle 45">
              <a:extLst>
                <a:ext uri="{FF2B5EF4-FFF2-40B4-BE49-F238E27FC236}">
                  <a16:creationId xmlns:a16="http://schemas.microsoft.com/office/drawing/2014/main" id="{BB69986D-95C0-4222-A5B1-05928F8AA04A}"/>
                </a:ext>
              </a:extLst>
            </p:cNvPr>
            <p:cNvSpPr/>
            <p:nvPr/>
          </p:nvSpPr>
          <p:spPr>
            <a:xfrm>
              <a:off x="5378053" y="2954542"/>
              <a:ext cx="2007071" cy="1200329"/>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B</a:t>
              </a:r>
              <a:r>
                <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Tích</a:t>
              </a:r>
              <a:r>
                <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 </a:t>
              </a:r>
            </a:p>
          </p:txBody>
        </p:sp>
      </p:grpSp>
      <p:grpSp>
        <p:nvGrpSpPr>
          <p:cNvPr id="38" name="Group 37">
            <a:extLst>
              <a:ext uri="{FF2B5EF4-FFF2-40B4-BE49-F238E27FC236}">
                <a16:creationId xmlns:a16="http://schemas.microsoft.com/office/drawing/2014/main" id="{EC3F2FA5-2ABF-4E7B-8C7F-0F64D30B236C}"/>
              </a:ext>
            </a:extLst>
          </p:cNvPr>
          <p:cNvGrpSpPr/>
          <p:nvPr/>
        </p:nvGrpSpPr>
        <p:grpSpPr>
          <a:xfrm>
            <a:off x="8596225" y="3185724"/>
            <a:ext cx="2679531" cy="3645525"/>
            <a:chOff x="8293475" y="3227503"/>
            <a:chExt cx="2679531" cy="3645525"/>
          </a:xfrm>
        </p:grpSpPr>
        <p:grpSp>
          <p:nvGrpSpPr>
            <p:cNvPr id="39" name="组合 12">
              <a:extLst>
                <a:ext uri="{FF2B5EF4-FFF2-40B4-BE49-F238E27FC236}">
                  <a16:creationId xmlns:a16="http://schemas.microsoft.com/office/drawing/2014/main" id="{E2111560-B7B3-4FE4-B802-5065C2992985}"/>
                </a:ext>
              </a:extLst>
            </p:cNvPr>
            <p:cNvGrpSpPr/>
            <p:nvPr/>
          </p:nvGrpSpPr>
          <p:grpSpPr>
            <a:xfrm>
              <a:off x="8293475" y="3227503"/>
              <a:ext cx="2679531" cy="3645525"/>
              <a:chOff x="5672802" y="1734717"/>
              <a:chExt cx="2003624" cy="3423692"/>
            </a:xfrm>
          </p:grpSpPr>
          <p:sp>
            <p:nvSpPr>
              <p:cNvPr id="41" name="任意多边形 13">
                <a:extLst>
                  <a:ext uri="{FF2B5EF4-FFF2-40B4-BE49-F238E27FC236}">
                    <a16:creationId xmlns:a16="http://schemas.microsoft.com/office/drawing/2014/main" id="{5B9EC3C2-40DA-4666-829F-10F7FF0D4932}"/>
                  </a:ext>
                </a:extLst>
              </p:cNvPr>
              <p:cNvSpPr/>
              <p:nvPr/>
            </p:nvSpPr>
            <p:spPr>
              <a:xfrm>
                <a:off x="6659217" y="3667539"/>
                <a:ext cx="203270" cy="1490870"/>
              </a:xfrm>
              <a:custGeom>
                <a:avLst/>
                <a:gdLst>
                  <a:gd name="connsiteX0" fmla="*/ 0 w 203270"/>
                  <a:gd name="connsiteY0" fmla="*/ 1490870 h 1490870"/>
                  <a:gd name="connsiteX1" fmla="*/ 198783 w 203270"/>
                  <a:gd name="connsiteY1" fmla="*/ 566531 h 1490870"/>
                  <a:gd name="connsiteX2" fmla="*/ 119270 w 203270"/>
                  <a:gd name="connsiteY2" fmla="*/ 0 h 1490870"/>
                </a:gdLst>
                <a:ahLst/>
                <a:cxnLst>
                  <a:cxn ang="0">
                    <a:pos x="connsiteX0" y="connsiteY0"/>
                  </a:cxn>
                  <a:cxn ang="0">
                    <a:pos x="connsiteX1" y="connsiteY1"/>
                  </a:cxn>
                  <a:cxn ang="0">
                    <a:pos x="connsiteX2" y="connsiteY2"/>
                  </a:cxn>
                </a:cxnLst>
                <a:rect l="l" t="t" r="r" b="b"/>
                <a:pathLst>
                  <a:path w="203270" h="1490870">
                    <a:moveTo>
                      <a:pt x="0" y="1490870"/>
                    </a:moveTo>
                    <a:cubicBezTo>
                      <a:pt x="89452" y="1152939"/>
                      <a:pt x="178905" y="815009"/>
                      <a:pt x="198783" y="566531"/>
                    </a:cubicBezTo>
                    <a:cubicBezTo>
                      <a:pt x="218661" y="318053"/>
                      <a:pt x="168965" y="159026"/>
                      <a:pt x="119270" y="0"/>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42" name="图片 14">
                <a:extLst>
                  <a:ext uri="{FF2B5EF4-FFF2-40B4-BE49-F238E27FC236}">
                    <a16:creationId xmlns:a16="http://schemas.microsoft.com/office/drawing/2014/main" id="{297C0AAE-0A49-45DA-8405-DF9F6E5A5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2802" y="1734717"/>
                <a:ext cx="2003624" cy="2003624"/>
              </a:xfrm>
              <a:prstGeom prst="rect">
                <a:avLst/>
              </a:prstGeom>
            </p:spPr>
          </p:pic>
          <p:sp>
            <p:nvSpPr>
              <p:cNvPr id="43" name="任意多边形 15">
                <a:extLst>
                  <a:ext uri="{FF2B5EF4-FFF2-40B4-BE49-F238E27FC236}">
                    <a16:creationId xmlns:a16="http://schemas.microsoft.com/office/drawing/2014/main" id="{98714892-6E74-47C5-9C15-E1CA67108B9B}"/>
                  </a:ext>
                </a:extLst>
              </p:cNvPr>
              <p:cNvSpPr/>
              <p:nvPr/>
            </p:nvSpPr>
            <p:spPr>
              <a:xfrm rot="4249510">
                <a:off x="6252911" y="4123338"/>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44" name="任意多边形 16">
                <a:extLst>
                  <a:ext uri="{FF2B5EF4-FFF2-40B4-BE49-F238E27FC236}">
                    <a16:creationId xmlns:a16="http://schemas.microsoft.com/office/drawing/2014/main" id="{4882DC38-C7CC-4618-9F78-2A0E96E98CD5}"/>
                  </a:ext>
                </a:extLst>
              </p:cNvPr>
              <p:cNvSpPr/>
              <p:nvPr/>
            </p:nvSpPr>
            <p:spPr>
              <a:xfrm rot="7584089">
                <a:off x="6814784" y="4265462"/>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40" name="Rectangle 39">
              <a:extLst>
                <a:ext uri="{FF2B5EF4-FFF2-40B4-BE49-F238E27FC236}">
                  <a16:creationId xmlns:a16="http://schemas.microsoft.com/office/drawing/2014/main" id="{AAD2A07C-0A96-4D74-A939-2D9B014152FC}"/>
                </a:ext>
              </a:extLst>
            </p:cNvPr>
            <p:cNvSpPr/>
            <p:nvPr/>
          </p:nvSpPr>
          <p:spPr>
            <a:xfrm>
              <a:off x="9042305" y="3633357"/>
              <a:ext cx="1184940" cy="1200329"/>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Hiệu</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57" name="Oval 56">
            <a:extLst>
              <a:ext uri="{FF2B5EF4-FFF2-40B4-BE49-F238E27FC236}">
                <a16:creationId xmlns:a16="http://schemas.microsoft.com/office/drawing/2014/main" id="{4D060468-0B41-4A69-B32D-86921802DFE0}"/>
              </a:ext>
            </a:extLst>
          </p:cNvPr>
          <p:cNvSpPr/>
          <p:nvPr/>
        </p:nvSpPr>
        <p:spPr>
          <a:xfrm>
            <a:off x="859525" y="3185724"/>
            <a:ext cx="2284157" cy="20110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05854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3"/>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32"/>
                                        </p:tgtEl>
                                      </p:cBhvr>
                                    </p:animEffect>
                                    <p:set>
                                      <p:cBhvr>
                                        <p:cTn id="12" dur="1" fill="hold">
                                          <p:stCondLst>
                                            <p:cond delay="1999"/>
                                          </p:stCondLst>
                                        </p:cTn>
                                        <p:tgtEl>
                                          <p:spTgt spid="32"/>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fltVal val="0"/>
                                          </p:val>
                                        </p:tav>
                                        <p:tav tm="100000">
                                          <p:val>
                                            <p:strVal val="#ppt_h"/>
                                          </p:val>
                                        </p:tav>
                                      </p:tavLst>
                                    </p:anim>
                                    <p:animEffect transition="in" filter="fade">
                                      <p:cBhvr>
                                        <p:cTn id="48"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4"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32"/>
                                        </p:tgtEl>
                                      </p:cBhvr>
                                    </p:animEffect>
                                    <p:set>
                                      <p:cBhvr>
                                        <p:cTn id="82" dur="1" fill="hold">
                                          <p:stCondLst>
                                            <p:cond delay="499"/>
                                          </p:stCondLst>
                                        </p:cTn>
                                        <p:tgtEl>
                                          <p:spTgt spid="32"/>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edge">
                                      <p:cBhvr>
                                        <p:cTn id="90" dur="2000"/>
                                        <p:tgtEl>
                                          <p:spTgt spid="57"/>
                                        </p:tgtEl>
                                      </p:cBhvr>
                                    </p:animEffect>
                                  </p:childTnLst>
                                  <p:subTnLst>
                                    <p:audio>
                                      <p:cMediaNode>
                                        <p:cTn display="0" masterRel="sameClick">
                                          <p:stCondLst>
                                            <p:cond evt="begin" delay="0">
                                              <p:tn val="8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P spid="33" grpId="1"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7C8A1FB-4F4B-4162-85CC-41B20C70AB92}"/>
              </a:ext>
            </a:extLst>
          </p:cNvPr>
          <p:cNvGrpSpPr>
            <a:grpSpLocks/>
          </p:cNvGrpSpPr>
          <p:nvPr/>
        </p:nvGrpSpPr>
        <p:grpSpPr bwMode="auto">
          <a:xfrm>
            <a:off x="9477375" y="685800"/>
            <a:ext cx="1774825" cy="1371600"/>
            <a:chOff x="4450" y="0"/>
            <a:chExt cx="1118" cy="1104"/>
          </a:xfrm>
        </p:grpSpPr>
        <p:pic>
          <p:nvPicPr>
            <p:cNvPr id="3" name="Picture 9" descr="CLOCK">
              <a:extLst>
                <a:ext uri="{FF2B5EF4-FFF2-40B4-BE49-F238E27FC236}">
                  <a16:creationId xmlns:a16="http://schemas.microsoft.com/office/drawing/2014/main" id="{FB140554-C217-44FB-AE12-377911537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0">
              <a:extLst>
                <a:ext uri="{FF2B5EF4-FFF2-40B4-BE49-F238E27FC236}">
                  <a16:creationId xmlns:a16="http://schemas.microsoft.com/office/drawing/2014/main" id="{851968F5-2361-4D1E-B52D-EBD27C5143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5" name="Group 11">
            <a:extLst>
              <a:ext uri="{FF2B5EF4-FFF2-40B4-BE49-F238E27FC236}">
                <a16:creationId xmlns:a16="http://schemas.microsoft.com/office/drawing/2014/main" id="{BE182371-02ED-47B8-8199-8A9C4D2666BE}"/>
              </a:ext>
            </a:extLst>
          </p:cNvPr>
          <p:cNvGrpSpPr>
            <a:grpSpLocks/>
          </p:cNvGrpSpPr>
          <p:nvPr/>
        </p:nvGrpSpPr>
        <p:grpSpPr bwMode="auto">
          <a:xfrm>
            <a:off x="9475788" y="693737"/>
            <a:ext cx="1774825" cy="1371600"/>
            <a:chOff x="4450" y="0"/>
            <a:chExt cx="1118" cy="1104"/>
          </a:xfrm>
        </p:grpSpPr>
        <p:pic>
          <p:nvPicPr>
            <p:cNvPr id="6" name="Picture 12" descr="CLOCK">
              <a:extLst>
                <a:ext uri="{FF2B5EF4-FFF2-40B4-BE49-F238E27FC236}">
                  <a16:creationId xmlns:a16="http://schemas.microsoft.com/office/drawing/2014/main" id="{436C41D1-3160-4E31-8FA3-C8E299CB0D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a:extLst>
                <a:ext uri="{FF2B5EF4-FFF2-40B4-BE49-F238E27FC236}">
                  <a16:creationId xmlns:a16="http://schemas.microsoft.com/office/drawing/2014/main" id="{591CD6B4-71E3-4B25-89C9-57A0AE38449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8" name="Group 14">
            <a:extLst>
              <a:ext uri="{FF2B5EF4-FFF2-40B4-BE49-F238E27FC236}">
                <a16:creationId xmlns:a16="http://schemas.microsoft.com/office/drawing/2014/main" id="{D573EC06-9F1D-4025-A18E-18AAFB4A2392}"/>
              </a:ext>
            </a:extLst>
          </p:cNvPr>
          <p:cNvGrpSpPr>
            <a:grpSpLocks/>
          </p:cNvGrpSpPr>
          <p:nvPr/>
        </p:nvGrpSpPr>
        <p:grpSpPr bwMode="auto">
          <a:xfrm>
            <a:off x="9477375" y="687387"/>
            <a:ext cx="1774825" cy="1371600"/>
            <a:chOff x="4450" y="0"/>
            <a:chExt cx="1118" cy="1104"/>
          </a:xfrm>
        </p:grpSpPr>
        <p:pic>
          <p:nvPicPr>
            <p:cNvPr id="9" name="Picture 15" descr="CLOCK">
              <a:extLst>
                <a:ext uri="{FF2B5EF4-FFF2-40B4-BE49-F238E27FC236}">
                  <a16:creationId xmlns:a16="http://schemas.microsoft.com/office/drawing/2014/main" id="{CC4C9E2C-5871-477F-B528-28FE4495B2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6">
              <a:extLst>
                <a:ext uri="{FF2B5EF4-FFF2-40B4-BE49-F238E27FC236}">
                  <a16:creationId xmlns:a16="http://schemas.microsoft.com/office/drawing/2014/main" id="{C0C8A840-4165-4A68-BA5F-567D2139A8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11" name="Group 17">
            <a:extLst>
              <a:ext uri="{FF2B5EF4-FFF2-40B4-BE49-F238E27FC236}">
                <a16:creationId xmlns:a16="http://schemas.microsoft.com/office/drawing/2014/main" id="{B01EEABF-1C98-4610-BAA6-4D92FE931B2C}"/>
              </a:ext>
            </a:extLst>
          </p:cNvPr>
          <p:cNvGrpSpPr>
            <a:grpSpLocks/>
          </p:cNvGrpSpPr>
          <p:nvPr/>
        </p:nvGrpSpPr>
        <p:grpSpPr bwMode="auto">
          <a:xfrm>
            <a:off x="9483725" y="687387"/>
            <a:ext cx="1774825" cy="1371600"/>
            <a:chOff x="4450" y="0"/>
            <a:chExt cx="1118" cy="1104"/>
          </a:xfrm>
        </p:grpSpPr>
        <p:pic>
          <p:nvPicPr>
            <p:cNvPr id="12" name="Picture 18" descr="CLOCK">
              <a:extLst>
                <a:ext uri="{FF2B5EF4-FFF2-40B4-BE49-F238E27FC236}">
                  <a16:creationId xmlns:a16="http://schemas.microsoft.com/office/drawing/2014/main" id="{5B87F9A6-6209-4C46-A761-50B7FE415F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9">
              <a:extLst>
                <a:ext uri="{FF2B5EF4-FFF2-40B4-BE49-F238E27FC236}">
                  <a16:creationId xmlns:a16="http://schemas.microsoft.com/office/drawing/2014/main" id="{30EA68CE-8FCC-41A7-8E3F-562508890C5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14" name="Group 20">
            <a:extLst>
              <a:ext uri="{FF2B5EF4-FFF2-40B4-BE49-F238E27FC236}">
                <a16:creationId xmlns:a16="http://schemas.microsoft.com/office/drawing/2014/main" id="{B48085B6-C3A4-4DB9-91DF-E9F2A5A54625}"/>
              </a:ext>
            </a:extLst>
          </p:cNvPr>
          <p:cNvGrpSpPr>
            <a:grpSpLocks/>
          </p:cNvGrpSpPr>
          <p:nvPr/>
        </p:nvGrpSpPr>
        <p:grpSpPr bwMode="auto">
          <a:xfrm>
            <a:off x="9490075" y="693737"/>
            <a:ext cx="1774825" cy="1371600"/>
            <a:chOff x="4450" y="0"/>
            <a:chExt cx="1118" cy="1104"/>
          </a:xfrm>
        </p:grpSpPr>
        <p:pic>
          <p:nvPicPr>
            <p:cNvPr id="15" name="Picture 21" descr="CLOCK">
              <a:extLst>
                <a:ext uri="{FF2B5EF4-FFF2-40B4-BE49-F238E27FC236}">
                  <a16:creationId xmlns:a16="http://schemas.microsoft.com/office/drawing/2014/main" id="{7472EE47-C2BA-4455-B9F5-FB656EABA1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2">
              <a:extLst>
                <a:ext uri="{FF2B5EF4-FFF2-40B4-BE49-F238E27FC236}">
                  <a16:creationId xmlns:a16="http://schemas.microsoft.com/office/drawing/2014/main" id="{6723073A-6B53-4C2A-8C85-53CDC27438E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17" name="Group 23">
            <a:extLst>
              <a:ext uri="{FF2B5EF4-FFF2-40B4-BE49-F238E27FC236}">
                <a16:creationId xmlns:a16="http://schemas.microsoft.com/office/drawing/2014/main" id="{F39D5F1A-5371-4CB6-BD83-1D2618E39AA9}"/>
              </a:ext>
            </a:extLst>
          </p:cNvPr>
          <p:cNvGrpSpPr>
            <a:grpSpLocks/>
          </p:cNvGrpSpPr>
          <p:nvPr/>
        </p:nvGrpSpPr>
        <p:grpSpPr bwMode="auto">
          <a:xfrm>
            <a:off x="9483725" y="687387"/>
            <a:ext cx="1774825" cy="1371600"/>
            <a:chOff x="4450" y="0"/>
            <a:chExt cx="1118" cy="1104"/>
          </a:xfrm>
        </p:grpSpPr>
        <p:pic>
          <p:nvPicPr>
            <p:cNvPr id="18" name="Picture 24" descr="CLOCK">
              <a:extLst>
                <a:ext uri="{FF2B5EF4-FFF2-40B4-BE49-F238E27FC236}">
                  <a16:creationId xmlns:a16="http://schemas.microsoft.com/office/drawing/2014/main" id="{F2994552-3060-4C8A-A9EC-3C33755012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25">
              <a:extLst>
                <a:ext uri="{FF2B5EF4-FFF2-40B4-BE49-F238E27FC236}">
                  <a16:creationId xmlns:a16="http://schemas.microsoft.com/office/drawing/2014/main" id="{6EF84D35-CB6C-4B73-B441-3832048B732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20" name="Group 26">
            <a:extLst>
              <a:ext uri="{FF2B5EF4-FFF2-40B4-BE49-F238E27FC236}">
                <a16:creationId xmlns:a16="http://schemas.microsoft.com/office/drawing/2014/main" id="{457D8FBB-AC5E-4F65-BD30-E5C99320BF3F}"/>
              </a:ext>
            </a:extLst>
          </p:cNvPr>
          <p:cNvGrpSpPr>
            <a:grpSpLocks/>
          </p:cNvGrpSpPr>
          <p:nvPr/>
        </p:nvGrpSpPr>
        <p:grpSpPr bwMode="auto">
          <a:xfrm>
            <a:off x="9475788" y="700087"/>
            <a:ext cx="1774825" cy="1371600"/>
            <a:chOff x="4450" y="0"/>
            <a:chExt cx="1118" cy="1104"/>
          </a:xfrm>
        </p:grpSpPr>
        <p:pic>
          <p:nvPicPr>
            <p:cNvPr id="21" name="Picture 27" descr="CLOCK">
              <a:extLst>
                <a:ext uri="{FF2B5EF4-FFF2-40B4-BE49-F238E27FC236}">
                  <a16:creationId xmlns:a16="http://schemas.microsoft.com/office/drawing/2014/main" id="{48928086-7C47-45DC-95C8-D9100DB500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8">
              <a:extLst>
                <a:ext uri="{FF2B5EF4-FFF2-40B4-BE49-F238E27FC236}">
                  <a16:creationId xmlns:a16="http://schemas.microsoft.com/office/drawing/2014/main" id="{78399F6F-1555-450D-B01D-61DCD496838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23" name="Group 29">
            <a:extLst>
              <a:ext uri="{FF2B5EF4-FFF2-40B4-BE49-F238E27FC236}">
                <a16:creationId xmlns:a16="http://schemas.microsoft.com/office/drawing/2014/main" id="{E8D226AB-8D02-46D6-875F-495827B861B1}"/>
              </a:ext>
            </a:extLst>
          </p:cNvPr>
          <p:cNvGrpSpPr>
            <a:grpSpLocks/>
          </p:cNvGrpSpPr>
          <p:nvPr/>
        </p:nvGrpSpPr>
        <p:grpSpPr bwMode="auto">
          <a:xfrm>
            <a:off x="9477375" y="687387"/>
            <a:ext cx="1774825" cy="1371600"/>
            <a:chOff x="4450" y="0"/>
            <a:chExt cx="1118" cy="1104"/>
          </a:xfrm>
        </p:grpSpPr>
        <p:pic>
          <p:nvPicPr>
            <p:cNvPr id="24" name="Picture 30" descr="CLOCK">
              <a:extLst>
                <a:ext uri="{FF2B5EF4-FFF2-40B4-BE49-F238E27FC236}">
                  <a16:creationId xmlns:a16="http://schemas.microsoft.com/office/drawing/2014/main" id="{11AD7C19-FF1C-445C-BD9A-B33AA9B3C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1">
              <a:extLst>
                <a:ext uri="{FF2B5EF4-FFF2-40B4-BE49-F238E27FC236}">
                  <a16:creationId xmlns:a16="http://schemas.microsoft.com/office/drawing/2014/main" id="{C04B621B-918A-46A4-92FF-F9CEF33CFE4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26" name="Group 32">
            <a:extLst>
              <a:ext uri="{FF2B5EF4-FFF2-40B4-BE49-F238E27FC236}">
                <a16:creationId xmlns:a16="http://schemas.microsoft.com/office/drawing/2014/main" id="{58EDD1B7-932D-41FE-AC71-CF6A3FAE338C}"/>
              </a:ext>
            </a:extLst>
          </p:cNvPr>
          <p:cNvGrpSpPr>
            <a:grpSpLocks/>
          </p:cNvGrpSpPr>
          <p:nvPr/>
        </p:nvGrpSpPr>
        <p:grpSpPr bwMode="auto">
          <a:xfrm>
            <a:off x="9477375" y="687387"/>
            <a:ext cx="1774825" cy="1371600"/>
            <a:chOff x="4450" y="0"/>
            <a:chExt cx="1118" cy="1104"/>
          </a:xfrm>
        </p:grpSpPr>
        <p:pic>
          <p:nvPicPr>
            <p:cNvPr id="27" name="Picture 33" descr="CLOCK">
              <a:extLst>
                <a:ext uri="{FF2B5EF4-FFF2-40B4-BE49-F238E27FC236}">
                  <a16:creationId xmlns:a16="http://schemas.microsoft.com/office/drawing/2014/main" id="{3386B07D-EE48-4799-9899-11947D53B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4">
              <a:extLst>
                <a:ext uri="{FF2B5EF4-FFF2-40B4-BE49-F238E27FC236}">
                  <a16:creationId xmlns:a16="http://schemas.microsoft.com/office/drawing/2014/main" id="{BF69CAA2-5458-4F18-B773-D7118BAFAF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29" name="Group 35">
            <a:extLst>
              <a:ext uri="{FF2B5EF4-FFF2-40B4-BE49-F238E27FC236}">
                <a16:creationId xmlns:a16="http://schemas.microsoft.com/office/drawing/2014/main" id="{FB37D29F-DA2A-4E14-8676-12444E5BC3FD}"/>
              </a:ext>
            </a:extLst>
          </p:cNvPr>
          <p:cNvGrpSpPr>
            <a:grpSpLocks/>
          </p:cNvGrpSpPr>
          <p:nvPr/>
        </p:nvGrpSpPr>
        <p:grpSpPr bwMode="auto">
          <a:xfrm>
            <a:off x="9475788" y="698500"/>
            <a:ext cx="1774825" cy="1327150"/>
            <a:chOff x="4450" y="0"/>
            <a:chExt cx="1118" cy="1104"/>
          </a:xfrm>
        </p:grpSpPr>
        <p:pic>
          <p:nvPicPr>
            <p:cNvPr id="30" name="Picture 36" descr="CLOCK">
              <a:extLst>
                <a:ext uri="{FF2B5EF4-FFF2-40B4-BE49-F238E27FC236}">
                  <a16:creationId xmlns:a16="http://schemas.microsoft.com/office/drawing/2014/main" id="{C0B6F402-E2C1-4137-8212-10158C0C2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37">
              <a:extLst>
                <a:ext uri="{FF2B5EF4-FFF2-40B4-BE49-F238E27FC236}">
                  <a16:creationId xmlns:a16="http://schemas.microsoft.com/office/drawing/2014/main" id="{0F3159B3-BA2F-40A5-AD44-C9FF753607E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32" name="Text Box 38">
            <a:extLst>
              <a:ext uri="{FF2B5EF4-FFF2-40B4-BE49-F238E27FC236}">
                <a16:creationId xmlns:a16="http://schemas.microsoft.com/office/drawing/2014/main" id="{DE156706-A0F4-4052-90EB-F4ED09E60F35}"/>
              </a:ext>
            </a:extLst>
          </p:cNvPr>
          <p:cNvSpPr txBox="1">
            <a:spLocks noChangeArrowheads="1"/>
          </p:cNvSpPr>
          <p:nvPr/>
        </p:nvSpPr>
        <p:spPr bwMode="auto">
          <a:xfrm>
            <a:off x="9324975" y="915987"/>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33" name="AutoShape 39">
            <a:extLst>
              <a:ext uri="{FF2B5EF4-FFF2-40B4-BE49-F238E27FC236}">
                <a16:creationId xmlns:a16="http://schemas.microsoft.com/office/drawing/2014/main" id="{EB7B72EC-04C1-459A-A584-F74A90B5FA6E}"/>
              </a:ext>
            </a:extLst>
          </p:cNvPr>
          <p:cNvSpPr>
            <a:spLocks noChangeArrowheads="1"/>
          </p:cNvSpPr>
          <p:nvPr/>
        </p:nvSpPr>
        <p:spPr bwMode="auto">
          <a:xfrm>
            <a:off x="9220200" y="715962"/>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giờ</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4" name="Text Box 2">
            <a:extLst>
              <a:ext uri="{FF2B5EF4-FFF2-40B4-BE49-F238E27FC236}">
                <a16:creationId xmlns:a16="http://schemas.microsoft.com/office/drawing/2014/main" id="{7EC2BF0D-9596-425D-9875-B8F16BC0EE05}"/>
              </a:ext>
            </a:extLst>
          </p:cNvPr>
          <p:cNvSpPr txBox="1">
            <a:spLocks noChangeArrowheads="1"/>
          </p:cNvSpPr>
          <p:nvPr/>
        </p:nvSpPr>
        <p:spPr bwMode="auto">
          <a:xfrm>
            <a:off x="528806" y="335289"/>
            <a:ext cx="75483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Khẳng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định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sau</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đây</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đúng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hay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sai</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grpSp>
        <p:nvGrpSpPr>
          <p:cNvPr id="36" name="Group 35">
            <a:extLst>
              <a:ext uri="{FF2B5EF4-FFF2-40B4-BE49-F238E27FC236}">
                <a16:creationId xmlns:a16="http://schemas.microsoft.com/office/drawing/2014/main" id="{FB11728A-0442-4E7C-BDF6-D6B0D6975CF6}"/>
              </a:ext>
            </a:extLst>
          </p:cNvPr>
          <p:cNvGrpSpPr/>
          <p:nvPr/>
        </p:nvGrpSpPr>
        <p:grpSpPr>
          <a:xfrm>
            <a:off x="440675" y="2819400"/>
            <a:ext cx="3231603" cy="4011849"/>
            <a:chOff x="1218993" y="2856955"/>
            <a:chExt cx="3231603" cy="4011849"/>
          </a:xfrm>
        </p:grpSpPr>
        <p:grpSp>
          <p:nvGrpSpPr>
            <p:cNvPr id="51" name="组合 2">
              <a:extLst>
                <a:ext uri="{FF2B5EF4-FFF2-40B4-BE49-F238E27FC236}">
                  <a16:creationId xmlns:a16="http://schemas.microsoft.com/office/drawing/2014/main" id="{6EAF9A88-1588-4753-A338-294E95F715E8}"/>
                </a:ext>
              </a:extLst>
            </p:cNvPr>
            <p:cNvGrpSpPr/>
            <p:nvPr/>
          </p:nvGrpSpPr>
          <p:grpSpPr>
            <a:xfrm>
              <a:off x="1218993" y="2856955"/>
              <a:ext cx="3231603" cy="4011849"/>
              <a:chOff x="677239" y="1471434"/>
              <a:chExt cx="2535036" cy="3686975"/>
            </a:xfrm>
          </p:grpSpPr>
          <p:sp>
            <p:nvSpPr>
              <p:cNvPr id="53" name="任意多边形 3">
                <a:extLst>
                  <a:ext uri="{FF2B5EF4-FFF2-40B4-BE49-F238E27FC236}">
                    <a16:creationId xmlns:a16="http://schemas.microsoft.com/office/drawing/2014/main" id="{EB6EE062-4AF7-4102-9B57-743D2201D7D2}"/>
                  </a:ext>
                </a:extLst>
              </p:cNvPr>
              <p:cNvSpPr/>
              <p:nvPr/>
            </p:nvSpPr>
            <p:spPr>
              <a:xfrm>
                <a:off x="1578113" y="3554026"/>
                <a:ext cx="529988" cy="1604383"/>
              </a:xfrm>
              <a:custGeom>
                <a:avLst/>
                <a:gdLst>
                  <a:gd name="connsiteX0" fmla="*/ 0 w 529988"/>
                  <a:gd name="connsiteY0" fmla="*/ 1604383 h 1604383"/>
                  <a:gd name="connsiteX1" fmla="*/ 477078 w 529988"/>
                  <a:gd name="connsiteY1" fmla="*/ 153270 h 1604383"/>
                  <a:gd name="connsiteX2" fmla="*/ 496957 w 529988"/>
                  <a:gd name="connsiteY2" fmla="*/ 113513 h 1604383"/>
                </a:gdLst>
                <a:ahLst/>
                <a:cxnLst>
                  <a:cxn ang="0">
                    <a:pos x="connsiteX0" y="connsiteY0"/>
                  </a:cxn>
                  <a:cxn ang="0">
                    <a:pos x="connsiteX1" y="connsiteY1"/>
                  </a:cxn>
                  <a:cxn ang="0">
                    <a:pos x="connsiteX2" y="connsiteY2"/>
                  </a:cxn>
                </a:cxnLst>
                <a:rect l="l" t="t" r="r" b="b"/>
                <a:pathLst>
                  <a:path w="529988" h="1604383">
                    <a:moveTo>
                      <a:pt x="0" y="1604383"/>
                    </a:moveTo>
                    <a:lnTo>
                      <a:pt x="477078" y="153270"/>
                    </a:lnTo>
                    <a:cubicBezTo>
                      <a:pt x="559904" y="-95208"/>
                      <a:pt x="528430" y="9152"/>
                      <a:pt x="496957" y="113513"/>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54" name="图片 4">
                <a:extLst>
                  <a:ext uri="{FF2B5EF4-FFF2-40B4-BE49-F238E27FC236}">
                    <a16:creationId xmlns:a16="http://schemas.microsoft.com/office/drawing/2014/main" id="{7B8B0342-2003-418D-8321-56B8CFD06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39" y="1471434"/>
                <a:ext cx="2535036" cy="2530189"/>
              </a:xfrm>
              <a:prstGeom prst="rect">
                <a:avLst/>
              </a:prstGeom>
            </p:spPr>
          </p:pic>
          <p:sp>
            <p:nvSpPr>
              <p:cNvPr id="55" name="任意多边形 5">
                <a:extLst>
                  <a:ext uri="{FF2B5EF4-FFF2-40B4-BE49-F238E27FC236}">
                    <a16:creationId xmlns:a16="http://schemas.microsoft.com/office/drawing/2014/main" id="{571A5916-B689-482A-924B-AD81529E58B1}"/>
                  </a:ext>
                </a:extLst>
              </p:cNvPr>
              <p:cNvSpPr/>
              <p:nvPr/>
            </p:nvSpPr>
            <p:spPr>
              <a:xfrm rot="4249510">
                <a:off x="1265786" y="4050450"/>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6" name="任意多边形 6">
                <a:extLst>
                  <a:ext uri="{FF2B5EF4-FFF2-40B4-BE49-F238E27FC236}">
                    <a16:creationId xmlns:a16="http://schemas.microsoft.com/office/drawing/2014/main" id="{D374250A-329B-4B83-9389-F05EB8085DC4}"/>
                  </a:ext>
                </a:extLst>
              </p:cNvPr>
              <p:cNvSpPr/>
              <p:nvPr/>
            </p:nvSpPr>
            <p:spPr>
              <a:xfrm rot="8645601">
                <a:off x="2013488" y="3955627"/>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52" name="Rectangle 51">
              <a:extLst>
                <a:ext uri="{FF2B5EF4-FFF2-40B4-BE49-F238E27FC236}">
                  <a16:creationId xmlns:a16="http://schemas.microsoft.com/office/drawing/2014/main" id="{2D1A4EFC-842C-4D94-B206-EE1620FEFB8A}"/>
                </a:ext>
              </a:extLst>
            </p:cNvPr>
            <p:cNvSpPr/>
            <p:nvPr/>
          </p:nvSpPr>
          <p:spPr>
            <a:xfrm>
              <a:off x="2182575" y="3954186"/>
              <a:ext cx="1537600" cy="646331"/>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ĐÚNG </a:t>
              </a:r>
              <a:endPar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47" name="任意多边形 8">
            <a:extLst>
              <a:ext uri="{FF2B5EF4-FFF2-40B4-BE49-F238E27FC236}">
                <a16:creationId xmlns:a16="http://schemas.microsoft.com/office/drawing/2014/main" id="{AD06D448-D110-4F78-A2AF-ACBDB68539C9}"/>
              </a:ext>
            </a:extLst>
          </p:cNvPr>
          <p:cNvSpPr/>
          <p:nvPr/>
        </p:nvSpPr>
        <p:spPr>
          <a:xfrm>
            <a:off x="5743389" y="4327269"/>
            <a:ext cx="648754" cy="2843728"/>
          </a:xfrm>
          <a:custGeom>
            <a:avLst/>
            <a:gdLst>
              <a:gd name="connsiteX0" fmla="*/ 459675 w 459675"/>
              <a:gd name="connsiteY0" fmla="*/ 2673626 h 2673626"/>
              <a:gd name="connsiteX1" fmla="*/ 2475 w 459675"/>
              <a:gd name="connsiteY1" fmla="*/ 1063487 h 2673626"/>
              <a:gd name="connsiteX2" fmla="*/ 310588 w 459675"/>
              <a:gd name="connsiteY2" fmla="*/ 0 h 2673626"/>
            </a:gdLst>
            <a:ahLst/>
            <a:cxnLst>
              <a:cxn ang="0">
                <a:pos x="connsiteX0" y="connsiteY0"/>
              </a:cxn>
              <a:cxn ang="0">
                <a:pos x="connsiteX1" y="connsiteY1"/>
              </a:cxn>
              <a:cxn ang="0">
                <a:pos x="connsiteX2" y="connsiteY2"/>
              </a:cxn>
            </a:cxnLst>
            <a:rect l="l" t="t" r="r" b="b"/>
            <a:pathLst>
              <a:path w="459675" h="2673626">
                <a:moveTo>
                  <a:pt x="459675" y="2673626"/>
                </a:moveTo>
                <a:cubicBezTo>
                  <a:pt x="243499" y="2091358"/>
                  <a:pt x="27323" y="1509091"/>
                  <a:pt x="2475" y="1063487"/>
                </a:cubicBezTo>
                <a:cubicBezTo>
                  <a:pt x="-22373" y="617883"/>
                  <a:pt x="144107" y="308941"/>
                  <a:pt x="310588" y="0"/>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48" name="图片 9">
            <a:extLst>
              <a:ext uri="{FF2B5EF4-FFF2-40B4-BE49-F238E27FC236}">
                <a16:creationId xmlns:a16="http://schemas.microsoft.com/office/drawing/2014/main" id="{73FE727E-A6C5-458B-8A22-CB67F61E9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7269" y="2242663"/>
            <a:ext cx="3429369" cy="2573638"/>
          </a:xfrm>
          <a:prstGeom prst="rect">
            <a:avLst/>
          </a:prstGeom>
        </p:spPr>
      </p:pic>
      <p:sp>
        <p:nvSpPr>
          <p:cNvPr id="49" name="任意多边形 10">
            <a:extLst>
              <a:ext uri="{FF2B5EF4-FFF2-40B4-BE49-F238E27FC236}">
                <a16:creationId xmlns:a16="http://schemas.microsoft.com/office/drawing/2014/main" id="{52464184-DA62-4657-98A8-0FCFACE87112}"/>
              </a:ext>
            </a:extLst>
          </p:cNvPr>
          <p:cNvSpPr/>
          <p:nvPr/>
        </p:nvSpPr>
        <p:spPr>
          <a:xfrm rot="4249510">
            <a:off x="5025679" y="5080008"/>
            <a:ext cx="664393" cy="278020"/>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0" name="任意多边形 11">
            <a:extLst>
              <a:ext uri="{FF2B5EF4-FFF2-40B4-BE49-F238E27FC236}">
                <a16:creationId xmlns:a16="http://schemas.microsoft.com/office/drawing/2014/main" id="{6BE4DC85-F71C-45E8-A2B8-28CF1FB77657}"/>
              </a:ext>
            </a:extLst>
          </p:cNvPr>
          <p:cNvSpPr/>
          <p:nvPr/>
        </p:nvSpPr>
        <p:spPr>
          <a:xfrm rot="6683888">
            <a:off x="5932353" y="5857443"/>
            <a:ext cx="664393" cy="278020"/>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46" name="Rectangle 45">
            <a:extLst>
              <a:ext uri="{FF2B5EF4-FFF2-40B4-BE49-F238E27FC236}">
                <a16:creationId xmlns:a16="http://schemas.microsoft.com/office/drawing/2014/main" id="{BB69986D-95C0-4222-A5B1-05928F8AA04A}"/>
              </a:ext>
            </a:extLst>
          </p:cNvPr>
          <p:cNvSpPr/>
          <p:nvPr/>
        </p:nvSpPr>
        <p:spPr>
          <a:xfrm>
            <a:off x="5218417" y="3251717"/>
            <a:ext cx="2007071"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SAI </a:t>
            </a:r>
            <a:endPar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57" name="Text Box 2">
            <a:extLst>
              <a:ext uri="{FF2B5EF4-FFF2-40B4-BE49-F238E27FC236}">
                <a16:creationId xmlns:a16="http://schemas.microsoft.com/office/drawing/2014/main" id="{F704C421-CAB4-457F-B14E-1C8058F68213}"/>
              </a:ext>
            </a:extLst>
          </p:cNvPr>
          <p:cNvSpPr txBox="1">
            <a:spLocks noChangeArrowheads="1"/>
          </p:cNvSpPr>
          <p:nvPr/>
        </p:nvSpPr>
        <p:spPr bwMode="auto">
          <a:xfrm>
            <a:off x="656233" y="1515888"/>
            <a:ext cx="75483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Chu vi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tứ</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tổng</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độ</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dài</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ba</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cạnh</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58" name="Oval 57">
            <a:extLst>
              <a:ext uri="{FF2B5EF4-FFF2-40B4-BE49-F238E27FC236}">
                <a16:creationId xmlns:a16="http://schemas.microsoft.com/office/drawing/2014/main" id="{C1A3E58A-A19A-4D68-8629-04CBDF8EA374}"/>
              </a:ext>
            </a:extLst>
          </p:cNvPr>
          <p:cNvSpPr/>
          <p:nvPr/>
        </p:nvSpPr>
        <p:spPr>
          <a:xfrm>
            <a:off x="4950429" y="2593106"/>
            <a:ext cx="2572885" cy="18264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66392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3"/>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32"/>
                                        </p:tgtEl>
                                      </p:cBhvr>
                                    </p:animEffect>
                                    <p:set>
                                      <p:cBhvr>
                                        <p:cTn id="12" dur="1" fill="hold">
                                          <p:stCondLst>
                                            <p:cond delay="1999"/>
                                          </p:stCondLst>
                                        </p:cTn>
                                        <p:tgtEl>
                                          <p:spTgt spid="32"/>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fltVal val="0"/>
                                          </p:val>
                                        </p:tav>
                                        <p:tav tm="100000">
                                          <p:val>
                                            <p:strVal val="#ppt_h"/>
                                          </p:val>
                                        </p:tav>
                                      </p:tavLst>
                                    </p:anim>
                                    <p:animEffect transition="in" filter="fade">
                                      <p:cBhvr>
                                        <p:cTn id="48"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4"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32"/>
                                        </p:tgtEl>
                                      </p:cBhvr>
                                    </p:animEffect>
                                    <p:set>
                                      <p:cBhvr>
                                        <p:cTn id="82" dur="1" fill="hold">
                                          <p:stCondLst>
                                            <p:cond delay="499"/>
                                          </p:stCondLst>
                                        </p:cTn>
                                        <p:tgtEl>
                                          <p:spTgt spid="32"/>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edge">
                                      <p:cBhvr>
                                        <p:cTn id="90" dur="20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P spid="33" grpId="1"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8">
            <a:extLst>
              <a:ext uri="{FF2B5EF4-FFF2-40B4-BE49-F238E27FC236}">
                <a16:creationId xmlns:a16="http://schemas.microsoft.com/office/drawing/2014/main" id="{094BEB10-5B0D-40AC-A845-6E6F0C30E1AF}"/>
              </a:ext>
            </a:extLst>
          </p:cNvPr>
          <p:cNvGrpSpPr>
            <a:grpSpLocks/>
          </p:cNvGrpSpPr>
          <p:nvPr/>
        </p:nvGrpSpPr>
        <p:grpSpPr bwMode="auto">
          <a:xfrm>
            <a:off x="9685337" y="367244"/>
            <a:ext cx="1774825" cy="1371600"/>
            <a:chOff x="4450" y="0"/>
            <a:chExt cx="1118" cy="1104"/>
          </a:xfrm>
        </p:grpSpPr>
        <p:pic>
          <p:nvPicPr>
            <p:cNvPr id="35" name="Picture 9" descr="CLOCK">
              <a:extLst>
                <a:ext uri="{FF2B5EF4-FFF2-40B4-BE49-F238E27FC236}">
                  <a16:creationId xmlns:a16="http://schemas.microsoft.com/office/drawing/2014/main" id="{29869D4B-7D60-4BD6-A2E3-4CB09750FE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utoShape 10">
              <a:extLst>
                <a:ext uri="{FF2B5EF4-FFF2-40B4-BE49-F238E27FC236}">
                  <a16:creationId xmlns:a16="http://schemas.microsoft.com/office/drawing/2014/main" id="{3058773F-647C-4750-B7EA-4A8FBEB5529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37" name="Group 11">
            <a:extLst>
              <a:ext uri="{FF2B5EF4-FFF2-40B4-BE49-F238E27FC236}">
                <a16:creationId xmlns:a16="http://schemas.microsoft.com/office/drawing/2014/main" id="{0ECC28E2-5DD8-4C98-9EA1-B79D914ECAAF}"/>
              </a:ext>
            </a:extLst>
          </p:cNvPr>
          <p:cNvGrpSpPr>
            <a:grpSpLocks/>
          </p:cNvGrpSpPr>
          <p:nvPr/>
        </p:nvGrpSpPr>
        <p:grpSpPr bwMode="auto">
          <a:xfrm>
            <a:off x="9683750" y="375181"/>
            <a:ext cx="1774825" cy="1371600"/>
            <a:chOff x="4450" y="0"/>
            <a:chExt cx="1118" cy="1104"/>
          </a:xfrm>
        </p:grpSpPr>
        <p:pic>
          <p:nvPicPr>
            <p:cNvPr id="38" name="Picture 12" descr="CLOCK">
              <a:extLst>
                <a:ext uri="{FF2B5EF4-FFF2-40B4-BE49-F238E27FC236}">
                  <a16:creationId xmlns:a16="http://schemas.microsoft.com/office/drawing/2014/main" id="{BF869F59-D9F2-49BE-814D-9941E666C0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13">
              <a:extLst>
                <a:ext uri="{FF2B5EF4-FFF2-40B4-BE49-F238E27FC236}">
                  <a16:creationId xmlns:a16="http://schemas.microsoft.com/office/drawing/2014/main" id="{A6033410-A68D-4857-A74B-1717C1583D9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40" name="Group 14">
            <a:extLst>
              <a:ext uri="{FF2B5EF4-FFF2-40B4-BE49-F238E27FC236}">
                <a16:creationId xmlns:a16="http://schemas.microsoft.com/office/drawing/2014/main" id="{49EDDA8E-26A8-41E4-A1C4-982FA0BFFEAE}"/>
              </a:ext>
            </a:extLst>
          </p:cNvPr>
          <p:cNvGrpSpPr>
            <a:grpSpLocks/>
          </p:cNvGrpSpPr>
          <p:nvPr/>
        </p:nvGrpSpPr>
        <p:grpSpPr bwMode="auto">
          <a:xfrm>
            <a:off x="9685337" y="368831"/>
            <a:ext cx="1774825" cy="1371600"/>
            <a:chOff x="4450" y="0"/>
            <a:chExt cx="1118" cy="1104"/>
          </a:xfrm>
        </p:grpSpPr>
        <p:pic>
          <p:nvPicPr>
            <p:cNvPr id="41" name="Picture 15" descr="CLOCK">
              <a:extLst>
                <a:ext uri="{FF2B5EF4-FFF2-40B4-BE49-F238E27FC236}">
                  <a16:creationId xmlns:a16="http://schemas.microsoft.com/office/drawing/2014/main" id="{4BB6B53A-CB5E-49F3-A98A-5E11C0DB91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16">
              <a:extLst>
                <a:ext uri="{FF2B5EF4-FFF2-40B4-BE49-F238E27FC236}">
                  <a16:creationId xmlns:a16="http://schemas.microsoft.com/office/drawing/2014/main" id="{CC3F6380-ED6B-4987-ACD9-26297E527F5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43" name="Group 17">
            <a:extLst>
              <a:ext uri="{FF2B5EF4-FFF2-40B4-BE49-F238E27FC236}">
                <a16:creationId xmlns:a16="http://schemas.microsoft.com/office/drawing/2014/main" id="{ECB39F1F-0F4E-45DC-80F1-54BB73A6CD8E}"/>
              </a:ext>
            </a:extLst>
          </p:cNvPr>
          <p:cNvGrpSpPr>
            <a:grpSpLocks/>
          </p:cNvGrpSpPr>
          <p:nvPr/>
        </p:nvGrpSpPr>
        <p:grpSpPr bwMode="auto">
          <a:xfrm>
            <a:off x="9691687" y="368831"/>
            <a:ext cx="1774825" cy="1371600"/>
            <a:chOff x="4450" y="0"/>
            <a:chExt cx="1118" cy="1104"/>
          </a:xfrm>
        </p:grpSpPr>
        <p:pic>
          <p:nvPicPr>
            <p:cNvPr id="44" name="Picture 18" descr="CLOCK">
              <a:extLst>
                <a:ext uri="{FF2B5EF4-FFF2-40B4-BE49-F238E27FC236}">
                  <a16:creationId xmlns:a16="http://schemas.microsoft.com/office/drawing/2014/main" id="{C6D82412-1A36-4A48-888E-91FD758AFB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19">
              <a:extLst>
                <a:ext uri="{FF2B5EF4-FFF2-40B4-BE49-F238E27FC236}">
                  <a16:creationId xmlns:a16="http://schemas.microsoft.com/office/drawing/2014/main" id="{8FF31061-9EEE-4CDF-A22C-6076FD03562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46" name="Group 20">
            <a:extLst>
              <a:ext uri="{FF2B5EF4-FFF2-40B4-BE49-F238E27FC236}">
                <a16:creationId xmlns:a16="http://schemas.microsoft.com/office/drawing/2014/main" id="{B2F8D063-10C0-4C62-BBF0-FA2E4102EBD3}"/>
              </a:ext>
            </a:extLst>
          </p:cNvPr>
          <p:cNvGrpSpPr>
            <a:grpSpLocks/>
          </p:cNvGrpSpPr>
          <p:nvPr/>
        </p:nvGrpSpPr>
        <p:grpSpPr bwMode="auto">
          <a:xfrm>
            <a:off x="9698037" y="375181"/>
            <a:ext cx="1774825" cy="1371600"/>
            <a:chOff x="4450" y="0"/>
            <a:chExt cx="1118" cy="1104"/>
          </a:xfrm>
        </p:grpSpPr>
        <p:pic>
          <p:nvPicPr>
            <p:cNvPr id="47" name="Picture 21" descr="CLOCK">
              <a:extLst>
                <a:ext uri="{FF2B5EF4-FFF2-40B4-BE49-F238E27FC236}">
                  <a16:creationId xmlns:a16="http://schemas.microsoft.com/office/drawing/2014/main" id="{4A9F900C-AE75-450F-943B-ECC5B752BA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22">
              <a:extLst>
                <a:ext uri="{FF2B5EF4-FFF2-40B4-BE49-F238E27FC236}">
                  <a16:creationId xmlns:a16="http://schemas.microsoft.com/office/drawing/2014/main" id="{887A8100-EF09-43D8-B86E-88B9BFEAE68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49" name="Group 23">
            <a:extLst>
              <a:ext uri="{FF2B5EF4-FFF2-40B4-BE49-F238E27FC236}">
                <a16:creationId xmlns:a16="http://schemas.microsoft.com/office/drawing/2014/main" id="{BBC3CCC5-F13E-4AE7-943C-8D9C77EEC9DF}"/>
              </a:ext>
            </a:extLst>
          </p:cNvPr>
          <p:cNvGrpSpPr>
            <a:grpSpLocks/>
          </p:cNvGrpSpPr>
          <p:nvPr/>
        </p:nvGrpSpPr>
        <p:grpSpPr bwMode="auto">
          <a:xfrm>
            <a:off x="9691687" y="368831"/>
            <a:ext cx="1774825" cy="1371600"/>
            <a:chOff x="4450" y="0"/>
            <a:chExt cx="1118" cy="1104"/>
          </a:xfrm>
        </p:grpSpPr>
        <p:pic>
          <p:nvPicPr>
            <p:cNvPr id="50" name="Picture 24" descr="CLOCK">
              <a:extLst>
                <a:ext uri="{FF2B5EF4-FFF2-40B4-BE49-F238E27FC236}">
                  <a16:creationId xmlns:a16="http://schemas.microsoft.com/office/drawing/2014/main" id="{A618567F-61C7-42FD-9B13-D68A840F59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25">
              <a:extLst>
                <a:ext uri="{FF2B5EF4-FFF2-40B4-BE49-F238E27FC236}">
                  <a16:creationId xmlns:a16="http://schemas.microsoft.com/office/drawing/2014/main" id="{59188EA6-9440-45C4-9110-2EC7D9BF9AA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52" name="Group 26">
            <a:extLst>
              <a:ext uri="{FF2B5EF4-FFF2-40B4-BE49-F238E27FC236}">
                <a16:creationId xmlns:a16="http://schemas.microsoft.com/office/drawing/2014/main" id="{C5582782-E147-4FE3-95B4-993B2C9E79FD}"/>
              </a:ext>
            </a:extLst>
          </p:cNvPr>
          <p:cNvGrpSpPr>
            <a:grpSpLocks/>
          </p:cNvGrpSpPr>
          <p:nvPr/>
        </p:nvGrpSpPr>
        <p:grpSpPr bwMode="auto">
          <a:xfrm>
            <a:off x="9683750" y="381531"/>
            <a:ext cx="1774825" cy="1371600"/>
            <a:chOff x="4450" y="0"/>
            <a:chExt cx="1118" cy="1104"/>
          </a:xfrm>
        </p:grpSpPr>
        <p:pic>
          <p:nvPicPr>
            <p:cNvPr id="53" name="Picture 27" descr="CLOCK">
              <a:extLst>
                <a:ext uri="{FF2B5EF4-FFF2-40B4-BE49-F238E27FC236}">
                  <a16:creationId xmlns:a16="http://schemas.microsoft.com/office/drawing/2014/main" id="{47149CB4-0599-42A5-9801-E134A99087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28">
              <a:extLst>
                <a:ext uri="{FF2B5EF4-FFF2-40B4-BE49-F238E27FC236}">
                  <a16:creationId xmlns:a16="http://schemas.microsoft.com/office/drawing/2014/main" id="{E051AA81-CA7A-4F32-BE37-E4DA7F3EA1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55" name="Group 29">
            <a:extLst>
              <a:ext uri="{FF2B5EF4-FFF2-40B4-BE49-F238E27FC236}">
                <a16:creationId xmlns:a16="http://schemas.microsoft.com/office/drawing/2014/main" id="{D8164213-03F8-4573-B738-6BE15F8D7E64}"/>
              </a:ext>
            </a:extLst>
          </p:cNvPr>
          <p:cNvGrpSpPr>
            <a:grpSpLocks/>
          </p:cNvGrpSpPr>
          <p:nvPr/>
        </p:nvGrpSpPr>
        <p:grpSpPr bwMode="auto">
          <a:xfrm>
            <a:off x="9685337" y="368831"/>
            <a:ext cx="1774825" cy="1371600"/>
            <a:chOff x="4450" y="0"/>
            <a:chExt cx="1118" cy="1104"/>
          </a:xfrm>
        </p:grpSpPr>
        <p:pic>
          <p:nvPicPr>
            <p:cNvPr id="56" name="Picture 30" descr="CLOCK">
              <a:extLst>
                <a:ext uri="{FF2B5EF4-FFF2-40B4-BE49-F238E27FC236}">
                  <a16:creationId xmlns:a16="http://schemas.microsoft.com/office/drawing/2014/main" id="{4D92BEED-707A-45FE-A7AE-4351B89E95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31">
              <a:extLst>
                <a:ext uri="{FF2B5EF4-FFF2-40B4-BE49-F238E27FC236}">
                  <a16:creationId xmlns:a16="http://schemas.microsoft.com/office/drawing/2014/main" id="{79D1139C-670D-4E84-B600-DD265736B7A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58" name="Group 32">
            <a:extLst>
              <a:ext uri="{FF2B5EF4-FFF2-40B4-BE49-F238E27FC236}">
                <a16:creationId xmlns:a16="http://schemas.microsoft.com/office/drawing/2014/main" id="{3A6AC37D-B1F8-40E2-AD0C-7112CE203293}"/>
              </a:ext>
            </a:extLst>
          </p:cNvPr>
          <p:cNvGrpSpPr>
            <a:grpSpLocks/>
          </p:cNvGrpSpPr>
          <p:nvPr/>
        </p:nvGrpSpPr>
        <p:grpSpPr bwMode="auto">
          <a:xfrm>
            <a:off x="9685337" y="368831"/>
            <a:ext cx="1774825" cy="1371600"/>
            <a:chOff x="4450" y="0"/>
            <a:chExt cx="1118" cy="1104"/>
          </a:xfrm>
        </p:grpSpPr>
        <p:pic>
          <p:nvPicPr>
            <p:cNvPr id="59" name="Picture 33" descr="CLOCK">
              <a:extLst>
                <a:ext uri="{FF2B5EF4-FFF2-40B4-BE49-F238E27FC236}">
                  <a16:creationId xmlns:a16="http://schemas.microsoft.com/office/drawing/2014/main" id="{F3D4B35D-DDD1-475C-ACF2-EEC85FEB2A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34">
              <a:extLst>
                <a:ext uri="{FF2B5EF4-FFF2-40B4-BE49-F238E27FC236}">
                  <a16:creationId xmlns:a16="http://schemas.microsoft.com/office/drawing/2014/main" id="{7EB78119-1E6A-4855-B554-8FD7936E782E}"/>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61" name="Group 35">
            <a:extLst>
              <a:ext uri="{FF2B5EF4-FFF2-40B4-BE49-F238E27FC236}">
                <a16:creationId xmlns:a16="http://schemas.microsoft.com/office/drawing/2014/main" id="{5C1660B6-606D-41D6-8D83-650B9063D5ED}"/>
              </a:ext>
            </a:extLst>
          </p:cNvPr>
          <p:cNvGrpSpPr>
            <a:grpSpLocks/>
          </p:cNvGrpSpPr>
          <p:nvPr/>
        </p:nvGrpSpPr>
        <p:grpSpPr bwMode="auto">
          <a:xfrm>
            <a:off x="9683750" y="379944"/>
            <a:ext cx="1774825" cy="1327150"/>
            <a:chOff x="4450" y="0"/>
            <a:chExt cx="1118" cy="1104"/>
          </a:xfrm>
        </p:grpSpPr>
        <p:pic>
          <p:nvPicPr>
            <p:cNvPr id="62" name="Picture 36" descr="CLOCK">
              <a:extLst>
                <a:ext uri="{FF2B5EF4-FFF2-40B4-BE49-F238E27FC236}">
                  <a16:creationId xmlns:a16="http://schemas.microsoft.com/office/drawing/2014/main" id="{DD792B51-AF7A-4306-8572-D5FD5C6D2D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utoShape 37">
              <a:extLst>
                <a:ext uri="{FF2B5EF4-FFF2-40B4-BE49-F238E27FC236}">
                  <a16:creationId xmlns:a16="http://schemas.microsoft.com/office/drawing/2014/main" id="{A282D10A-3CDB-4811-A55C-BC3A5AA2D36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64" name="Text Box 38">
            <a:extLst>
              <a:ext uri="{FF2B5EF4-FFF2-40B4-BE49-F238E27FC236}">
                <a16:creationId xmlns:a16="http://schemas.microsoft.com/office/drawing/2014/main" id="{E033AE13-DD2C-48F3-A1B7-627D7E80AC90}"/>
              </a:ext>
            </a:extLst>
          </p:cNvPr>
          <p:cNvSpPr txBox="1">
            <a:spLocks noChangeArrowheads="1"/>
          </p:cNvSpPr>
          <p:nvPr/>
        </p:nvSpPr>
        <p:spPr bwMode="auto">
          <a:xfrm>
            <a:off x="9532937" y="597431"/>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65" name="AutoShape 39">
            <a:extLst>
              <a:ext uri="{FF2B5EF4-FFF2-40B4-BE49-F238E27FC236}">
                <a16:creationId xmlns:a16="http://schemas.microsoft.com/office/drawing/2014/main" id="{41156E7D-BE3C-4729-88F1-101739019869}"/>
              </a:ext>
            </a:extLst>
          </p:cNvPr>
          <p:cNvSpPr>
            <a:spLocks noChangeArrowheads="1"/>
          </p:cNvSpPr>
          <p:nvPr/>
        </p:nvSpPr>
        <p:spPr bwMode="auto">
          <a:xfrm>
            <a:off x="9428162" y="397406"/>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 giờ</a:t>
            </a:r>
          </a:p>
        </p:txBody>
      </p:sp>
      <p:sp>
        <p:nvSpPr>
          <p:cNvPr id="67" name="Text Box 2">
            <a:extLst>
              <a:ext uri="{FF2B5EF4-FFF2-40B4-BE49-F238E27FC236}">
                <a16:creationId xmlns:a16="http://schemas.microsoft.com/office/drawing/2014/main" id="{040B4425-3BF8-4AC0-B2C5-3601D23F6FE2}"/>
              </a:ext>
            </a:extLst>
          </p:cNvPr>
          <p:cNvSpPr txBox="1">
            <a:spLocks noChangeArrowheads="1"/>
          </p:cNvSpPr>
          <p:nvPr/>
        </p:nvSpPr>
        <p:spPr bwMode="auto">
          <a:xfrm>
            <a:off x="528806" y="335289"/>
            <a:ext cx="75483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3.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Em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chọn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đáp</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đúng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nhất</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26" name="Picture 25">
            <a:extLst>
              <a:ext uri="{FF2B5EF4-FFF2-40B4-BE49-F238E27FC236}">
                <a16:creationId xmlns:a16="http://schemas.microsoft.com/office/drawing/2014/main" id="{633DC1F4-13BD-4243-B14E-60F0810C2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42" y="1202809"/>
            <a:ext cx="4972952" cy="3201541"/>
          </a:xfrm>
          <a:prstGeom prst="rect">
            <a:avLst/>
          </a:prstGeom>
        </p:spPr>
      </p:pic>
      <p:pic>
        <p:nvPicPr>
          <p:cNvPr id="28" name="Picture 27">
            <a:extLst>
              <a:ext uri="{FF2B5EF4-FFF2-40B4-BE49-F238E27FC236}">
                <a16:creationId xmlns:a16="http://schemas.microsoft.com/office/drawing/2014/main" id="{B3453ED5-36D7-41DA-BA69-AF93D5D14D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1882" y="948639"/>
            <a:ext cx="4510115" cy="6412350"/>
          </a:xfrm>
          <a:prstGeom prst="rect">
            <a:avLst/>
          </a:prstGeom>
        </p:spPr>
      </p:pic>
      <p:sp>
        <p:nvSpPr>
          <p:cNvPr id="68" name="Rectangle 7">
            <a:extLst>
              <a:ext uri="{FF2B5EF4-FFF2-40B4-BE49-F238E27FC236}">
                <a16:creationId xmlns:a16="http://schemas.microsoft.com/office/drawing/2014/main" id="{D0E8A1A7-49B7-4C11-9800-F62C97DDFECB}"/>
              </a:ext>
            </a:extLst>
          </p:cNvPr>
          <p:cNvSpPr>
            <a:spLocks noChangeArrowheads="1"/>
          </p:cNvSpPr>
          <p:nvPr/>
        </p:nvSpPr>
        <p:spPr bwMode="auto">
          <a:xfrm>
            <a:off x="7779681" y="1952663"/>
            <a:ext cx="6719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21</a:t>
            </a:r>
          </a:p>
        </p:txBody>
      </p:sp>
      <p:sp>
        <p:nvSpPr>
          <p:cNvPr id="69" name="Rectangle 7">
            <a:extLst>
              <a:ext uri="{FF2B5EF4-FFF2-40B4-BE49-F238E27FC236}">
                <a16:creationId xmlns:a16="http://schemas.microsoft.com/office/drawing/2014/main" id="{9ACC22E4-3968-4661-B92D-04AEE0CF3D6D}"/>
              </a:ext>
            </a:extLst>
          </p:cNvPr>
          <p:cNvSpPr>
            <a:spLocks noChangeArrowheads="1"/>
          </p:cNvSpPr>
          <p:nvPr/>
        </p:nvSpPr>
        <p:spPr bwMode="auto">
          <a:xfrm>
            <a:off x="6062520" y="3541463"/>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22 cm </a:t>
            </a:r>
          </a:p>
        </p:txBody>
      </p:sp>
      <p:sp>
        <p:nvSpPr>
          <p:cNvPr id="70" name="Rectangle 7">
            <a:extLst>
              <a:ext uri="{FF2B5EF4-FFF2-40B4-BE49-F238E27FC236}">
                <a16:creationId xmlns:a16="http://schemas.microsoft.com/office/drawing/2014/main" id="{4AF920D3-66B4-4193-BB56-D57014815C02}"/>
              </a:ext>
            </a:extLst>
          </p:cNvPr>
          <p:cNvSpPr>
            <a:spLocks noChangeArrowheads="1"/>
          </p:cNvSpPr>
          <p:nvPr/>
        </p:nvSpPr>
        <p:spPr bwMode="auto">
          <a:xfrm>
            <a:off x="8458745" y="4287921"/>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21 cm </a:t>
            </a:r>
          </a:p>
        </p:txBody>
      </p:sp>
      <p:sp>
        <p:nvSpPr>
          <p:cNvPr id="33" name="Oval 32">
            <a:extLst>
              <a:ext uri="{FF2B5EF4-FFF2-40B4-BE49-F238E27FC236}">
                <a16:creationId xmlns:a16="http://schemas.microsoft.com/office/drawing/2014/main" id="{858956C4-AE2F-49B4-9B40-EC9B5DF84335}"/>
              </a:ext>
            </a:extLst>
          </p:cNvPr>
          <p:cNvSpPr/>
          <p:nvPr/>
        </p:nvSpPr>
        <p:spPr>
          <a:xfrm>
            <a:off x="8315620" y="4126237"/>
            <a:ext cx="1695155" cy="9605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2242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strVal val="#ppt_w+.3"/>
                                          </p:val>
                                        </p:tav>
                                        <p:tav tm="100000">
                                          <p:val>
                                            <p:strVal val="#ppt_w"/>
                                          </p:val>
                                        </p:tav>
                                      </p:tavLst>
                                    </p:anim>
                                    <p:anim calcmode="lin" valueType="num">
                                      <p:cBhvr>
                                        <p:cTn id="8" dur="1000" fill="hold"/>
                                        <p:tgtEl>
                                          <p:spTgt spid="64"/>
                                        </p:tgtEl>
                                        <p:attrNameLst>
                                          <p:attrName>ppt_h</p:attrName>
                                        </p:attrNameLst>
                                      </p:cBhvr>
                                      <p:tavLst>
                                        <p:tav tm="0">
                                          <p:val>
                                            <p:strVal val="#ppt_h"/>
                                          </p:val>
                                        </p:tav>
                                        <p:tav tm="100000">
                                          <p:val>
                                            <p:strVal val="#ppt_h"/>
                                          </p:val>
                                        </p:tav>
                                      </p:tavLst>
                                    </p:anim>
                                    <p:animEffect transition="in" filter="fade">
                                      <p:cBhvr>
                                        <p:cTn id="9" dur="10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64"/>
                                        </p:tgtEl>
                                      </p:cBhvr>
                                    </p:animEffect>
                                    <p:set>
                                      <p:cBhvr>
                                        <p:cTn id="12" dur="1" fill="hold">
                                          <p:stCondLst>
                                            <p:cond delay="1999"/>
                                          </p:stCondLst>
                                        </p:cTn>
                                        <p:tgtEl>
                                          <p:spTgt spid="64"/>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61"/>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Effect transition="in" filter="fade">
                                      <p:cBhvr>
                                        <p:cTn id="48" dur="500"/>
                                        <p:tgtEl>
                                          <p:spTgt spid="65"/>
                                        </p:tgtEl>
                                      </p:cBhvr>
                                    </p:animEffec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64"/>
                                        </p:tgtEl>
                                      </p:cBhvr>
                                    </p:animEffect>
                                    <p:set>
                                      <p:cBhvr>
                                        <p:cTn id="82" dur="1" fill="hold">
                                          <p:stCondLst>
                                            <p:cond delay="499"/>
                                          </p:stCondLst>
                                        </p:cTn>
                                        <p:tgtEl>
                                          <p:spTgt spid="64"/>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65"/>
                                        </p:tgtEl>
                                      </p:cBhvr>
                                    </p:animEffect>
                                    <p:set>
                                      <p:cBhvr>
                                        <p:cTn id="85" dur="1" fill="hold">
                                          <p:stCondLst>
                                            <p:cond delay="499"/>
                                          </p:stCondLst>
                                        </p:cTn>
                                        <p:tgtEl>
                                          <p:spTgt spid="6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edge">
                                      <p:cBhvr>
                                        <p:cTn id="90" dur="2000"/>
                                        <p:tgtEl>
                                          <p:spTgt spid="33"/>
                                        </p:tgtEl>
                                      </p:cBhvr>
                                    </p:animEffect>
                                  </p:childTnLst>
                                  <p:subTnLst>
                                    <p:audio>
                                      <p:cMediaNode>
                                        <p:cTn display="0" masterRel="sameClick">
                                          <p:stCondLst>
                                            <p:cond evt="begin" delay="0">
                                              <p:tn val="88"/>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animBg="1"/>
      <p:bldP spid="65"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8">
            <a:extLst>
              <a:ext uri="{FF2B5EF4-FFF2-40B4-BE49-F238E27FC236}">
                <a16:creationId xmlns:a16="http://schemas.microsoft.com/office/drawing/2014/main" id="{094BEB10-5B0D-40AC-A845-6E6F0C30E1AF}"/>
              </a:ext>
            </a:extLst>
          </p:cNvPr>
          <p:cNvGrpSpPr>
            <a:grpSpLocks/>
          </p:cNvGrpSpPr>
          <p:nvPr/>
        </p:nvGrpSpPr>
        <p:grpSpPr bwMode="auto">
          <a:xfrm>
            <a:off x="9685337" y="367244"/>
            <a:ext cx="1774825" cy="1371600"/>
            <a:chOff x="4450" y="0"/>
            <a:chExt cx="1118" cy="1104"/>
          </a:xfrm>
        </p:grpSpPr>
        <p:pic>
          <p:nvPicPr>
            <p:cNvPr id="35" name="Picture 9" descr="CLOCK">
              <a:extLst>
                <a:ext uri="{FF2B5EF4-FFF2-40B4-BE49-F238E27FC236}">
                  <a16:creationId xmlns:a16="http://schemas.microsoft.com/office/drawing/2014/main" id="{29869D4B-7D60-4BD6-A2E3-4CB09750FE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utoShape 10">
              <a:extLst>
                <a:ext uri="{FF2B5EF4-FFF2-40B4-BE49-F238E27FC236}">
                  <a16:creationId xmlns:a16="http://schemas.microsoft.com/office/drawing/2014/main" id="{3058773F-647C-4750-B7EA-4A8FBEB5529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37" name="Group 11">
            <a:extLst>
              <a:ext uri="{FF2B5EF4-FFF2-40B4-BE49-F238E27FC236}">
                <a16:creationId xmlns:a16="http://schemas.microsoft.com/office/drawing/2014/main" id="{0ECC28E2-5DD8-4C98-9EA1-B79D914ECAAF}"/>
              </a:ext>
            </a:extLst>
          </p:cNvPr>
          <p:cNvGrpSpPr>
            <a:grpSpLocks/>
          </p:cNvGrpSpPr>
          <p:nvPr/>
        </p:nvGrpSpPr>
        <p:grpSpPr bwMode="auto">
          <a:xfrm>
            <a:off x="9683750" y="375181"/>
            <a:ext cx="1774825" cy="1371600"/>
            <a:chOff x="4450" y="0"/>
            <a:chExt cx="1118" cy="1104"/>
          </a:xfrm>
        </p:grpSpPr>
        <p:pic>
          <p:nvPicPr>
            <p:cNvPr id="38" name="Picture 12" descr="CLOCK">
              <a:extLst>
                <a:ext uri="{FF2B5EF4-FFF2-40B4-BE49-F238E27FC236}">
                  <a16:creationId xmlns:a16="http://schemas.microsoft.com/office/drawing/2014/main" id="{BF869F59-D9F2-49BE-814D-9941E666C0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13">
              <a:extLst>
                <a:ext uri="{FF2B5EF4-FFF2-40B4-BE49-F238E27FC236}">
                  <a16:creationId xmlns:a16="http://schemas.microsoft.com/office/drawing/2014/main" id="{A6033410-A68D-4857-A74B-1717C1583D9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40" name="Group 14">
            <a:extLst>
              <a:ext uri="{FF2B5EF4-FFF2-40B4-BE49-F238E27FC236}">
                <a16:creationId xmlns:a16="http://schemas.microsoft.com/office/drawing/2014/main" id="{49EDDA8E-26A8-41E4-A1C4-982FA0BFFEAE}"/>
              </a:ext>
            </a:extLst>
          </p:cNvPr>
          <p:cNvGrpSpPr>
            <a:grpSpLocks/>
          </p:cNvGrpSpPr>
          <p:nvPr/>
        </p:nvGrpSpPr>
        <p:grpSpPr bwMode="auto">
          <a:xfrm>
            <a:off x="9685337" y="368831"/>
            <a:ext cx="1774825" cy="1371600"/>
            <a:chOff x="4450" y="0"/>
            <a:chExt cx="1118" cy="1104"/>
          </a:xfrm>
        </p:grpSpPr>
        <p:pic>
          <p:nvPicPr>
            <p:cNvPr id="41" name="Picture 15" descr="CLOCK">
              <a:extLst>
                <a:ext uri="{FF2B5EF4-FFF2-40B4-BE49-F238E27FC236}">
                  <a16:creationId xmlns:a16="http://schemas.microsoft.com/office/drawing/2014/main" id="{4BB6B53A-CB5E-49F3-A98A-5E11C0DB91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16">
              <a:extLst>
                <a:ext uri="{FF2B5EF4-FFF2-40B4-BE49-F238E27FC236}">
                  <a16:creationId xmlns:a16="http://schemas.microsoft.com/office/drawing/2014/main" id="{CC3F6380-ED6B-4987-ACD9-26297E527F5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43" name="Group 17">
            <a:extLst>
              <a:ext uri="{FF2B5EF4-FFF2-40B4-BE49-F238E27FC236}">
                <a16:creationId xmlns:a16="http://schemas.microsoft.com/office/drawing/2014/main" id="{ECB39F1F-0F4E-45DC-80F1-54BB73A6CD8E}"/>
              </a:ext>
            </a:extLst>
          </p:cNvPr>
          <p:cNvGrpSpPr>
            <a:grpSpLocks/>
          </p:cNvGrpSpPr>
          <p:nvPr/>
        </p:nvGrpSpPr>
        <p:grpSpPr bwMode="auto">
          <a:xfrm>
            <a:off x="9691687" y="368831"/>
            <a:ext cx="1774825" cy="1371600"/>
            <a:chOff x="4450" y="0"/>
            <a:chExt cx="1118" cy="1104"/>
          </a:xfrm>
        </p:grpSpPr>
        <p:pic>
          <p:nvPicPr>
            <p:cNvPr id="44" name="Picture 18" descr="CLOCK">
              <a:extLst>
                <a:ext uri="{FF2B5EF4-FFF2-40B4-BE49-F238E27FC236}">
                  <a16:creationId xmlns:a16="http://schemas.microsoft.com/office/drawing/2014/main" id="{C6D82412-1A36-4A48-888E-91FD758AFB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19">
              <a:extLst>
                <a:ext uri="{FF2B5EF4-FFF2-40B4-BE49-F238E27FC236}">
                  <a16:creationId xmlns:a16="http://schemas.microsoft.com/office/drawing/2014/main" id="{8FF31061-9EEE-4CDF-A22C-6076FD03562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46" name="Group 20">
            <a:extLst>
              <a:ext uri="{FF2B5EF4-FFF2-40B4-BE49-F238E27FC236}">
                <a16:creationId xmlns:a16="http://schemas.microsoft.com/office/drawing/2014/main" id="{B2F8D063-10C0-4C62-BBF0-FA2E4102EBD3}"/>
              </a:ext>
            </a:extLst>
          </p:cNvPr>
          <p:cNvGrpSpPr>
            <a:grpSpLocks/>
          </p:cNvGrpSpPr>
          <p:nvPr/>
        </p:nvGrpSpPr>
        <p:grpSpPr bwMode="auto">
          <a:xfrm>
            <a:off x="9698037" y="375181"/>
            <a:ext cx="1774825" cy="1371600"/>
            <a:chOff x="4450" y="0"/>
            <a:chExt cx="1118" cy="1104"/>
          </a:xfrm>
        </p:grpSpPr>
        <p:pic>
          <p:nvPicPr>
            <p:cNvPr id="47" name="Picture 21" descr="CLOCK">
              <a:extLst>
                <a:ext uri="{FF2B5EF4-FFF2-40B4-BE49-F238E27FC236}">
                  <a16:creationId xmlns:a16="http://schemas.microsoft.com/office/drawing/2014/main" id="{4A9F900C-AE75-450F-943B-ECC5B752BA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22">
              <a:extLst>
                <a:ext uri="{FF2B5EF4-FFF2-40B4-BE49-F238E27FC236}">
                  <a16:creationId xmlns:a16="http://schemas.microsoft.com/office/drawing/2014/main" id="{887A8100-EF09-43D8-B86E-88B9BFEAE68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49" name="Group 23">
            <a:extLst>
              <a:ext uri="{FF2B5EF4-FFF2-40B4-BE49-F238E27FC236}">
                <a16:creationId xmlns:a16="http://schemas.microsoft.com/office/drawing/2014/main" id="{BBC3CCC5-F13E-4AE7-943C-8D9C77EEC9DF}"/>
              </a:ext>
            </a:extLst>
          </p:cNvPr>
          <p:cNvGrpSpPr>
            <a:grpSpLocks/>
          </p:cNvGrpSpPr>
          <p:nvPr/>
        </p:nvGrpSpPr>
        <p:grpSpPr bwMode="auto">
          <a:xfrm>
            <a:off x="9691687" y="368831"/>
            <a:ext cx="1774825" cy="1371600"/>
            <a:chOff x="4450" y="0"/>
            <a:chExt cx="1118" cy="1104"/>
          </a:xfrm>
        </p:grpSpPr>
        <p:pic>
          <p:nvPicPr>
            <p:cNvPr id="50" name="Picture 24" descr="CLOCK">
              <a:extLst>
                <a:ext uri="{FF2B5EF4-FFF2-40B4-BE49-F238E27FC236}">
                  <a16:creationId xmlns:a16="http://schemas.microsoft.com/office/drawing/2014/main" id="{A618567F-61C7-42FD-9B13-D68A840F59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25">
              <a:extLst>
                <a:ext uri="{FF2B5EF4-FFF2-40B4-BE49-F238E27FC236}">
                  <a16:creationId xmlns:a16="http://schemas.microsoft.com/office/drawing/2014/main" id="{59188EA6-9440-45C4-9110-2EC7D9BF9AA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52" name="Group 26">
            <a:extLst>
              <a:ext uri="{FF2B5EF4-FFF2-40B4-BE49-F238E27FC236}">
                <a16:creationId xmlns:a16="http://schemas.microsoft.com/office/drawing/2014/main" id="{C5582782-E147-4FE3-95B4-993B2C9E79FD}"/>
              </a:ext>
            </a:extLst>
          </p:cNvPr>
          <p:cNvGrpSpPr>
            <a:grpSpLocks/>
          </p:cNvGrpSpPr>
          <p:nvPr/>
        </p:nvGrpSpPr>
        <p:grpSpPr bwMode="auto">
          <a:xfrm>
            <a:off x="9683750" y="381531"/>
            <a:ext cx="1774825" cy="1371600"/>
            <a:chOff x="4450" y="0"/>
            <a:chExt cx="1118" cy="1104"/>
          </a:xfrm>
        </p:grpSpPr>
        <p:pic>
          <p:nvPicPr>
            <p:cNvPr id="53" name="Picture 27" descr="CLOCK">
              <a:extLst>
                <a:ext uri="{FF2B5EF4-FFF2-40B4-BE49-F238E27FC236}">
                  <a16:creationId xmlns:a16="http://schemas.microsoft.com/office/drawing/2014/main" id="{47149CB4-0599-42A5-9801-E134A99087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28">
              <a:extLst>
                <a:ext uri="{FF2B5EF4-FFF2-40B4-BE49-F238E27FC236}">
                  <a16:creationId xmlns:a16="http://schemas.microsoft.com/office/drawing/2014/main" id="{E051AA81-CA7A-4F32-BE37-E4DA7F3EA1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55" name="Group 29">
            <a:extLst>
              <a:ext uri="{FF2B5EF4-FFF2-40B4-BE49-F238E27FC236}">
                <a16:creationId xmlns:a16="http://schemas.microsoft.com/office/drawing/2014/main" id="{D8164213-03F8-4573-B738-6BE15F8D7E64}"/>
              </a:ext>
            </a:extLst>
          </p:cNvPr>
          <p:cNvGrpSpPr>
            <a:grpSpLocks/>
          </p:cNvGrpSpPr>
          <p:nvPr/>
        </p:nvGrpSpPr>
        <p:grpSpPr bwMode="auto">
          <a:xfrm>
            <a:off x="9685337" y="368831"/>
            <a:ext cx="1774825" cy="1371600"/>
            <a:chOff x="4450" y="0"/>
            <a:chExt cx="1118" cy="1104"/>
          </a:xfrm>
        </p:grpSpPr>
        <p:pic>
          <p:nvPicPr>
            <p:cNvPr id="56" name="Picture 30" descr="CLOCK">
              <a:extLst>
                <a:ext uri="{FF2B5EF4-FFF2-40B4-BE49-F238E27FC236}">
                  <a16:creationId xmlns:a16="http://schemas.microsoft.com/office/drawing/2014/main" id="{4D92BEED-707A-45FE-A7AE-4351B89E95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31">
              <a:extLst>
                <a:ext uri="{FF2B5EF4-FFF2-40B4-BE49-F238E27FC236}">
                  <a16:creationId xmlns:a16="http://schemas.microsoft.com/office/drawing/2014/main" id="{79D1139C-670D-4E84-B600-DD265736B7A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58" name="Group 32">
            <a:extLst>
              <a:ext uri="{FF2B5EF4-FFF2-40B4-BE49-F238E27FC236}">
                <a16:creationId xmlns:a16="http://schemas.microsoft.com/office/drawing/2014/main" id="{3A6AC37D-B1F8-40E2-AD0C-7112CE203293}"/>
              </a:ext>
            </a:extLst>
          </p:cNvPr>
          <p:cNvGrpSpPr>
            <a:grpSpLocks/>
          </p:cNvGrpSpPr>
          <p:nvPr/>
        </p:nvGrpSpPr>
        <p:grpSpPr bwMode="auto">
          <a:xfrm>
            <a:off x="9685337" y="368831"/>
            <a:ext cx="1774825" cy="1371600"/>
            <a:chOff x="4450" y="0"/>
            <a:chExt cx="1118" cy="1104"/>
          </a:xfrm>
        </p:grpSpPr>
        <p:pic>
          <p:nvPicPr>
            <p:cNvPr id="59" name="Picture 33" descr="CLOCK">
              <a:extLst>
                <a:ext uri="{FF2B5EF4-FFF2-40B4-BE49-F238E27FC236}">
                  <a16:creationId xmlns:a16="http://schemas.microsoft.com/office/drawing/2014/main" id="{F3D4B35D-DDD1-475C-ACF2-EEC85FEB2A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34">
              <a:extLst>
                <a:ext uri="{FF2B5EF4-FFF2-40B4-BE49-F238E27FC236}">
                  <a16:creationId xmlns:a16="http://schemas.microsoft.com/office/drawing/2014/main" id="{7EB78119-1E6A-4855-B554-8FD7936E782E}"/>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61" name="Group 35">
            <a:extLst>
              <a:ext uri="{FF2B5EF4-FFF2-40B4-BE49-F238E27FC236}">
                <a16:creationId xmlns:a16="http://schemas.microsoft.com/office/drawing/2014/main" id="{5C1660B6-606D-41D6-8D83-650B9063D5ED}"/>
              </a:ext>
            </a:extLst>
          </p:cNvPr>
          <p:cNvGrpSpPr>
            <a:grpSpLocks/>
          </p:cNvGrpSpPr>
          <p:nvPr/>
        </p:nvGrpSpPr>
        <p:grpSpPr bwMode="auto">
          <a:xfrm>
            <a:off x="9683750" y="379944"/>
            <a:ext cx="1774825" cy="1327150"/>
            <a:chOff x="4450" y="0"/>
            <a:chExt cx="1118" cy="1104"/>
          </a:xfrm>
        </p:grpSpPr>
        <p:pic>
          <p:nvPicPr>
            <p:cNvPr id="62" name="Picture 36" descr="CLOCK">
              <a:extLst>
                <a:ext uri="{FF2B5EF4-FFF2-40B4-BE49-F238E27FC236}">
                  <a16:creationId xmlns:a16="http://schemas.microsoft.com/office/drawing/2014/main" id="{DD792B51-AF7A-4306-8572-D5FD5C6D2D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utoShape 37">
              <a:extLst>
                <a:ext uri="{FF2B5EF4-FFF2-40B4-BE49-F238E27FC236}">
                  <a16:creationId xmlns:a16="http://schemas.microsoft.com/office/drawing/2014/main" id="{A282D10A-3CDB-4811-A55C-BC3A5AA2D36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64" name="Text Box 38">
            <a:extLst>
              <a:ext uri="{FF2B5EF4-FFF2-40B4-BE49-F238E27FC236}">
                <a16:creationId xmlns:a16="http://schemas.microsoft.com/office/drawing/2014/main" id="{E033AE13-DD2C-48F3-A1B7-627D7E80AC90}"/>
              </a:ext>
            </a:extLst>
          </p:cNvPr>
          <p:cNvSpPr txBox="1">
            <a:spLocks noChangeArrowheads="1"/>
          </p:cNvSpPr>
          <p:nvPr/>
        </p:nvSpPr>
        <p:spPr bwMode="auto">
          <a:xfrm>
            <a:off x="9532937" y="597431"/>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65" name="AutoShape 39">
            <a:extLst>
              <a:ext uri="{FF2B5EF4-FFF2-40B4-BE49-F238E27FC236}">
                <a16:creationId xmlns:a16="http://schemas.microsoft.com/office/drawing/2014/main" id="{41156E7D-BE3C-4729-88F1-101739019869}"/>
              </a:ext>
            </a:extLst>
          </p:cNvPr>
          <p:cNvSpPr>
            <a:spLocks noChangeArrowheads="1"/>
          </p:cNvSpPr>
          <p:nvPr/>
        </p:nvSpPr>
        <p:spPr bwMode="auto">
          <a:xfrm>
            <a:off x="9428162" y="397406"/>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 giờ</a:t>
            </a:r>
          </a:p>
        </p:txBody>
      </p:sp>
      <p:sp>
        <p:nvSpPr>
          <p:cNvPr id="67" name="Text Box 2">
            <a:extLst>
              <a:ext uri="{FF2B5EF4-FFF2-40B4-BE49-F238E27FC236}">
                <a16:creationId xmlns:a16="http://schemas.microsoft.com/office/drawing/2014/main" id="{040B4425-3BF8-4AC0-B2C5-3601D23F6FE2}"/>
              </a:ext>
            </a:extLst>
          </p:cNvPr>
          <p:cNvSpPr txBox="1">
            <a:spLocks noChangeArrowheads="1"/>
          </p:cNvSpPr>
          <p:nvPr/>
        </p:nvSpPr>
        <p:spPr bwMode="auto">
          <a:xfrm>
            <a:off x="528806" y="335289"/>
            <a:ext cx="754839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4.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Tính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chu vi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tứ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độ</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dài</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cạnh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lần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l</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ư</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ợt</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5cm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alt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4 cm </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a:ln>
                  <a:noFill/>
                </a:ln>
                <a:solidFill>
                  <a:srgbClr val="D652E0"/>
                </a:solidFill>
                <a:effectLst/>
                <a:uLnTx/>
                <a:uFillTx/>
                <a:latin typeface="Cambria" panose="02040503050406030204" pitchFamily="18" charset="0"/>
                <a:ea typeface="Cambria" panose="02040503050406030204" pitchFamily="18" charset="0"/>
                <a:cs typeface="Times New Roman" pitchFamily="18" charset="0"/>
              </a:rPr>
              <a:t>6 cm </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8 cm</a:t>
            </a:r>
          </a:p>
        </p:txBody>
      </p:sp>
      <p:grpSp>
        <p:nvGrpSpPr>
          <p:cNvPr id="4" name="Group 3">
            <a:extLst>
              <a:ext uri="{FF2B5EF4-FFF2-40B4-BE49-F238E27FC236}">
                <a16:creationId xmlns:a16="http://schemas.microsoft.com/office/drawing/2014/main" id="{1B615570-DCDA-49B2-88C2-188DF7A5A7A3}"/>
              </a:ext>
            </a:extLst>
          </p:cNvPr>
          <p:cNvGrpSpPr/>
          <p:nvPr/>
        </p:nvGrpSpPr>
        <p:grpSpPr>
          <a:xfrm>
            <a:off x="2427418" y="2480310"/>
            <a:ext cx="3395494" cy="1090036"/>
            <a:chOff x="2122539" y="2557912"/>
            <a:chExt cx="3395494" cy="1090036"/>
          </a:xfrm>
          <a:gradFill flip="none" rotWithShape="1">
            <a:gsLst>
              <a:gs pos="0">
                <a:srgbClr val="D9E9F7"/>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74" name="Freeform: Shape 73">
              <a:extLst>
                <a:ext uri="{FF2B5EF4-FFF2-40B4-BE49-F238E27FC236}">
                  <a16:creationId xmlns:a16="http://schemas.microsoft.com/office/drawing/2014/main" id="{ABA2AF93-5B4D-49B5-A4A6-34F6876DD4B1}"/>
                </a:ext>
              </a:extLst>
            </p:cNvPr>
            <p:cNvSpPr/>
            <p:nvPr/>
          </p:nvSpPr>
          <p:spPr>
            <a:xfrm>
              <a:off x="2122539" y="2557912"/>
              <a:ext cx="3395494" cy="1090036"/>
            </a:xfrm>
            <a:custGeom>
              <a:avLst/>
              <a:gdLst>
                <a:gd name="connsiteX0" fmla="*/ 571500 w 3395494"/>
                <a:gd name="connsiteY0" fmla="*/ 0 h 1090036"/>
                <a:gd name="connsiteX1" fmla="*/ 975612 w 3395494"/>
                <a:gd name="connsiteY1" fmla="*/ 159632 h 1090036"/>
                <a:gd name="connsiteX2" fmla="*/ 987032 w 3395494"/>
                <a:gd name="connsiteY2" fmla="*/ 172832 h 1090036"/>
                <a:gd name="connsiteX3" fmla="*/ 3262776 w 3395494"/>
                <a:gd name="connsiteY3" fmla="*/ 172832 h 1090036"/>
                <a:gd name="connsiteX4" fmla="*/ 3395494 w 3395494"/>
                <a:gd name="connsiteY4" fmla="*/ 305550 h 1090036"/>
                <a:gd name="connsiteX5" fmla="*/ 3395494 w 3395494"/>
                <a:gd name="connsiteY5" fmla="*/ 836404 h 1090036"/>
                <a:gd name="connsiteX6" fmla="*/ 3262776 w 3395494"/>
                <a:gd name="connsiteY6" fmla="*/ 969122 h 1090036"/>
                <a:gd name="connsiteX7" fmla="*/ 926405 w 3395494"/>
                <a:gd name="connsiteY7" fmla="*/ 969122 h 1090036"/>
                <a:gd name="connsiteX8" fmla="*/ 891031 w 3395494"/>
                <a:gd name="connsiteY8" fmla="*/ 996956 h 1090036"/>
                <a:gd name="connsiteX9" fmla="*/ 571500 w 3395494"/>
                <a:gd name="connsiteY9" fmla="*/ 1090036 h 1090036"/>
                <a:gd name="connsiteX10" fmla="*/ 0 w 3395494"/>
                <a:gd name="connsiteY10" fmla="*/ 545018 h 1090036"/>
                <a:gd name="connsiteX11" fmla="*/ 571500 w 3395494"/>
                <a:gd name="connsiteY11" fmla="*/ 0 h 10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494" h="1090036">
                  <a:moveTo>
                    <a:pt x="571500" y="0"/>
                  </a:moveTo>
                  <a:cubicBezTo>
                    <a:pt x="729316" y="0"/>
                    <a:pt x="872191" y="61003"/>
                    <a:pt x="975612" y="159632"/>
                  </a:cubicBezTo>
                  <a:lnTo>
                    <a:pt x="987032" y="172832"/>
                  </a:lnTo>
                  <a:lnTo>
                    <a:pt x="3262776" y="172832"/>
                  </a:lnTo>
                  <a:cubicBezTo>
                    <a:pt x="3336074" y="172832"/>
                    <a:pt x="3395494" y="232252"/>
                    <a:pt x="3395494" y="305550"/>
                  </a:cubicBezTo>
                  <a:lnTo>
                    <a:pt x="3395494" y="836404"/>
                  </a:lnTo>
                  <a:cubicBezTo>
                    <a:pt x="3395494" y="909702"/>
                    <a:pt x="3336074" y="969122"/>
                    <a:pt x="3262776" y="969122"/>
                  </a:cubicBezTo>
                  <a:lnTo>
                    <a:pt x="926405" y="969122"/>
                  </a:lnTo>
                  <a:lnTo>
                    <a:pt x="891031" y="996956"/>
                  </a:lnTo>
                  <a:cubicBezTo>
                    <a:pt x="799819" y="1055722"/>
                    <a:pt x="689862" y="1090036"/>
                    <a:pt x="571500" y="1090036"/>
                  </a:cubicBezTo>
                  <a:cubicBezTo>
                    <a:pt x="255869" y="1090036"/>
                    <a:pt x="0" y="846023"/>
                    <a:pt x="0" y="545018"/>
                  </a:cubicBezTo>
                  <a:cubicBezTo>
                    <a:pt x="0" y="244013"/>
                    <a:pt x="255869" y="0"/>
                    <a:pt x="57150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8" name="Rectangle 7">
              <a:extLst>
                <a:ext uri="{FF2B5EF4-FFF2-40B4-BE49-F238E27FC236}">
                  <a16:creationId xmlns:a16="http://schemas.microsoft.com/office/drawing/2014/main" id="{D0E8A1A7-49B7-4C11-9800-F62C97DDFECB}"/>
                </a:ext>
              </a:extLst>
            </p:cNvPr>
            <p:cNvSpPr>
              <a:spLocks noChangeArrowheads="1"/>
            </p:cNvSpPr>
            <p:nvPr/>
          </p:nvSpPr>
          <p:spPr bwMode="auto">
            <a:xfrm>
              <a:off x="2438400" y="2696090"/>
              <a:ext cx="519694"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a:t>
              </a:r>
            </a:p>
          </p:txBody>
        </p:sp>
      </p:grpSp>
      <p:sp>
        <p:nvSpPr>
          <p:cNvPr id="69" name="Rectangle 7">
            <a:extLst>
              <a:ext uri="{FF2B5EF4-FFF2-40B4-BE49-F238E27FC236}">
                <a16:creationId xmlns:a16="http://schemas.microsoft.com/office/drawing/2014/main" id="{9ACC22E4-3968-4661-B92D-04AEE0CF3D6D}"/>
              </a:ext>
            </a:extLst>
          </p:cNvPr>
          <p:cNvSpPr>
            <a:spLocks noChangeArrowheads="1"/>
          </p:cNvSpPr>
          <p:nvPr/>
        </p:nvSpPr>
        <p:spPr bwMode="auto">
          <a:xfrm>
            <a:off x="3898374" y="2731620"/>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20 cm </a:t>
            </a:r>
          </a:p>
        </p:txBody>
      </p:sp>
      <p:grpSp>
        <p:nvGrpSpPr>
          <p:cNvPr id="77" name="Group 76">
            <a:extLst>
              <a:ext uri="{FF2B5EF4-FFF2-40B4-BE49-F238E27FC236}">
                <a16:creationId xmlns:a16="http://schemas.microsoft.com/office/drawing/2014/main" id="{83C22CC4-731A-4235-98FC-A78B0D90C79F}"/>
              </a:ext>
            </a:extLst>
          </p:cNvPr>
          <p:cNvGrpSpPr/>
          <p:nvPr/>
        </p:nvGrpSpPr>
        <p:grpSpPr>
          <a:xfrm>
            <a:off x="2427418" y="3668413"/>
            <a:ext cx="3395494" cy="1090036"/>
            <a:chOff x="2122539" y="2557912"/>
            <a:chExt cx="3395494" cy="1090036"/>
          </a:xfrm>
          <a:gradFill flip="none" rotWithShape="1">
            <a:gsLst>
              <a:gs pos="0">
                <a:srgbClr val="D9E9F7"/>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78" name="Freeform: Shape 77">
              <a:extLst>
                <a:ext uri="{FF2B5EF4-FFF2-40B4-BE49-F238E27FC236}">
                  <a16:creationId xmlns:a16="http://schemas.microsoft.com/office/drawing/2014/main" id="{7D61FAFE-D284-4A96-A3E9-8968D74B9E2A}"/>
                </a:ext>
              </a:extLst>
            </p:cNvPr>
            <p:cNvSpPr/>
            <p:nvPr/>
          </p:nvSpPr>
          <p:spPr>
            <a:xfrm>
              <a:off x="2122539" y="2557912"/>
              <a:ext cx="3395494" cy="1090036"/>
            </a:xfrm>
            <a:custGeom>
              <a:avLst/>
              <a:gdLst>
                <a:gd name="connsiteX0" fmla="*/ 571500 w 3395494"/>
                <a:gd name="connsiteY0" fmla="*/ 0 h 1090036"/>
                <a:gd name="connsiteX1" fmla="*/ 975612 w 3395494"/>
                <a:gd name="connsiteY1" fmla="*/ 159632 h 1090036"/>
                <a:gd name="connsiteX2" fmla="*/ 987032 w 3395494"/>
                <a:gd name="connsiteY2" fmla="*/ 172832 h 1090036"/>
                <a:gd name="connsiteX3" fmla="*/ 3262776 w 3395494"/>
                <a:gd name="connsiteY3" fmla="*/ 172832 h 1090036"/>
                <a:gd name="connsiteX4" fmla="*/ 3395494 w 3395494"/>
                <a:gd name="connsiteY4" fmla="*/ 305550 h 1090036"/>
                <a:gd name="connsiteX5" fmla="*/ 3395494 w 3395494"/>
                <a:gd name="connsiteY5" fmla="*/ 836404 h 1090036"/>
                <a:gd name="connsiteX6" fmla="*/ 3262776 w 3395494"/>
                <a:gd name="connsiteY6" fmla="*/ 969122 h 1090036"/>
                <a:gd name="connsiteX7" fmla="*/ 926405 w 3395494"/>
                <a:gd name="connsiteY7" fmla="*/ 969122 h 1090036"/>
                <a:gd name="connsiteX8" fmla="*/ 891031 w 3395494"/>
                <a:gd name="connsiteY8" fmla="*/ 996956 h 1090036"/>
                <a:gd name="connsiteX9" fmla="*/ 571500 w 3395494"/>
                <a:gd name="connsiteY9" fmla="*/ 1090036 h 1090036"/>
                <a:gd name="connsiteX10" fmla="*/ 0 w 3395494"/>
                <a:gd name="connsiteY10" fmla="*/ 545018 h 1090036"/>
                <a:gd name="connsiteX11" fmla="*/ 571500 w 3395494"/>
                <a:gd name="connsiteY11" fmla="*/ 0 h 10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494" h="1090036">
                  <a:moveTo>
                    <a:pt x="571500" y="0"/>
                  </a:moveTo>
                  <a:cubicBezTo>
                    <a:pt x="729316" y="0"/>
                    <a:pt x="872191" y="61003"/>
                    <a:pt x="975612" y="159632"/>
                  </a:cubicBezTo>
                  <a:lnTo>
                    <a:pt x="987032" y="172832"/>
                  </a:lnTo>
                  <a:lnTo>
                    <a:pt x="3262776" y="172832"/>
                  </a:lnTo>
                  <a:cubicBezTo>
                    <a:pt x="3336074" y="172832"/>
                    <a:pt x="3395494" y="232252"/>
                    <a:pt x="3395494" y="305550"/>
                  </a:cubicBezTo>
                  <a:lnTo>
                    <a:pt x="3395494" y="836404"/>
                  </a:lnTo>
                  <a:cubicBezTo>
                    <a:pt x="3395494" y="909702"/>
                    <a:pt x="3336074" y="969122"/>
                    <a:pt x="3262776" y="969122"/>
                  </a:cubicBezTo>
                  <a:lnTo>
                    <a:pt x="926405" y="969122"/>
                  </a:lnTo>
                  <a:lnTo>
                    <a:pt x="891031" y="996956"/>
                  </a:lnTo>
                  <a:cubicBezTo>
                    <a:pt x="799819" y="1055722"/>
                    <a:pt x="689862" y="1090036"/>
                    <a:pt x="571500" y="1090036"/>
                  </a:cubicBezTo>
                  <a:cubicBezTo>
                    <a:pt x="255869" y="1090036"/>
                    <a:pt x="0" y="846023"/>
                    <a:pt x="0" y="545018"/>
                  </a:cubicBezTo>
                  <a:cubicBezTo>
                    <a:pt x="0" y="244013"/>
                    <a:pt x="255869" y="0"/>
                    <a:pt x="57150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79" name="Rectangle 7">
              <a:extLst>
                <a:ext uri="{FF2B5EF4-FFF2-40B4-BE49-F238E27FC236}">
                  <a16:creationId xmlns:a16="http://schemas.microsoft.com/office/drawing/2014/main" id="{4FBB14A3-E2B4-43FF-9272-A6E3DC6C2C91}"/>
                </a:ext>
              </a:extLst>
            </p:cNvPr>
            <p:cNvSpPr>
              <a:spLocks noChangeArrowheads="1"/>
            </p:cNvSpPr>
            <p:nvPr/>
          </p:nvSpPr>
          <p:spPr bwMode="auto">
            <a:xfrm>
              <a:off x="2438400" y="2696090"/>
              <a:ext cx="526106"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a:t>
              </a:r>
            </a:p>
          </p:txBody>
        </p:sp>
      </p:grpSp>
      <p:grpSp>
        <p:nvGrpSpPr>
          <p:cNvPr id="80" name="Group 79">
            <a:extLst>
              <a:ext uri="{FF2B5EF4-FFF2-40B4-BE49-F238E27FC236}">
                <a16:creationId xmlns:a16="http://schemas.microsoft.com/office/drawing/2014/main" id="{D3F75799-0C90-42C4-A510-4193F0DADA01}"/>
              </a:ext>
            </a:extLst>
          </p:cNvPr>
          <p:cNvGrpSpPr/>
          <p:nvPr/>
        </p:nvGrpSpPr>
        <p:grpSpPr>
          <a:xfrm>
            <a:off x="2427418" y="4877711"/>
            <a:ext cx="3395494" cy="1090036"/>
            <a:chOff x="2122539" y="2557912"/>
            <a:chExt cx="3395494" cy="1090036"/>
          </a:xfrm>
          <a:gradFill flip="none" rotWithShape="1">
            <a:gsLst>
              <a:gs pos="0">
                <a:srgbClr val="D9E9F7"/>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1" name="Freeform: Shape 80">
              <a:extLst>
                <a:ext uri="{FF2B5EF4-FFF2-40B4-BE49-F238E27FC236}">
                  <a16:creationId xmlns:a16="http://schemas.microsoft.com/office/drawing/2014/main" id="{7363C89D-0B15-4CAE-BF9F-2CD5626645DD}"/>
                </a:ext>
              </a:extLst>
            </p:cNvPr>
            <p:cNvSpPr/>
            <p:nvPr/>
          </p:nvSpPr>
          <p:spPr>
            <a:xfrm>
              <a:off x="2122539" y="2557912"/>
              <a:ext cx="3395494" cy="1090036"/>
            </a:xfrm>
            <a:custGeom>
              <a:avLst/>
              <a:gdLst>
                <a:gd name="connsiteX0" fmla="*/ 571500 w 3395494"/>
                <a:gd name="connsiteY0" fmla="*/ 0 h 1090036"/>
                <a:gd name="connsiteX1" fmla="*/ 975612 w 3395494"/>
                <a:gd name="connsiteY1" fmla="*/ 159632 h 1090036"/>
                <a:gd name="connsiteX2" fmla="*/ 987032 w 3395494"/>
                <a:gd name="connsiteY2" fmla="*/ 172832 h 1090036"/>
                <a:gd name="connsiteX3" fmla="*/ 3262776 w 3395494"/>
                <a:gd name="connsiteY3" fmla="*/ 172832 h 1090036"/>
                <a:gd name="connsiteX4" fmla="*/ 3395494 w 3395494"/>
                <a:gd name="connsiteY4" fmla="*/ 305550 h 1090036"/>
                <a:gd name="connsiteX5" fmla="*/ 3395494 w 3395494"/>
                <a:gd name="connsiteY5" fmla="*/ 836404 h 1090036"/>
                <a:gd name="connsiteX6" fmla="*/ 3262776 w 3395494"/>
                <a:gd name="connsiteY6" fmla="*/ 969122 h 1090036"/>
                <a:gd name="connsiteX7" fmla="*/ 926405 w 3395494"/>
                <a:gd name="connsiteY7" fmla="*/ 969122 h 1090036"/>
                <a:gd name="connsiteX8" fmla="*/ 891031 w 3395494"/>
                <a:gd name="connsiteY8" fmla="*/ 996956 h 1090036"/>
                <a:gd name="connsiteX9" fmla="*/ 571500 w 3395494"/>
                <a:gd name="connsiteY9" fmla="*/ 1090036 h 1090036"/>
                <a:gd name="connsiteX10" fmla="*/ 0 w 3395494"/>
                <a:gd name="connsiteY10" fmla="*/ 545018 h 1090036"/>
                <a:gd name="connsiteX11" fmla="*/ 571500 w 3395494"/>
                <a:gd name="connsiteY11" fmla="*/ 0 h 10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494" h="1090036">
                  <a:moveTo>
                    <a:pt x="571500" y="0"/>
                  </a:moveTo>
                  <a:cubicBezTo>
                    <a:pt x="729316" y="0"/>
                    <a:pt x="872191" y="61003"/>
                    <a:pt x="975612" y="159632"/>
                  </a:cubicBezTo>
                  <a:lnTo>
                    <a:pt x="987032" y="172832"/>
                  </a:lnTo>
                  <a:lnTo>
                    <a:pt x="3262776" y="172832"/>
                  </a:lnTo>
                  <a:cubicBezTo>
                    <a:pt x="3336074" y="172832"/>
                    <a:pt x="3395494" y="232252"/>
                    <a:pt x="3395494" y="305550"/>
                  </a:cubicBezTo>
                  <a:lnTo>
                    <a:pt x="3395494" y="836404"/>
                  </a:lnTo>
                  <a:cubicBezTo>
                    <a:pt x="3395494" y="909702"/>
                    <a:pt x="3336074" y="969122"/>
                    <a:pt x="3262776" y="969122"/>
                  </a:cubicBezTo>
                  <a:lnTo>
                    <a:pt x="926405" y="969122"/>
                  </a:lnTo>
                  <a:lnTo>
                    <a:pt x="891031" y="996956"/>
                  </a:lnTo>
                  <a:cubicBezTo>
                    <a:pt x="799819" y="1055722"/>
                    <a:pt x="689862" y="1090036"/>
                    <a:pt x="571500" y="1090036"/>
                  </a:cubicBezTo>
                  <a:cubicBezTo>
                    <a:pt x="255869" y="1090036"/>
                    <a:pt x="0" y="846023"/>
                    <a:pt x="0" y="545018"/>
                  </a:cubicBezTo>
                  <a:cubicBezTo>
                    <a:pt x="0" y="244013"/>
                    <a:pt x="255869" y="0"/>
                    <a:pt x="57150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82" name="Rectangle 7">
              <a:extLst>
                <a:ext uri="{FF2B5EF4-FFF2-40B4-BE49-F238E27FC236}">
                  <a16:creationId xmlns:a16="http://schemas.microsoft.com/office/drawing/2014/main" id="{A9F184A1-D22C-4355-B810-C41CDA861953}"/>
                </a:ext>
              </a:extLst>
            </p:cNvPr>
            <p:cNvSpPr>
              <a:spLocks noChangeArrowheads="1"/>
            </p:cNvSpPr>
            <p:nvPr/>
          </p:nvSpPr>
          <p:spPr bwMode="auto">
            <a:xfrm>
              <a:off x="2438400" y="2696090"/>
              <a:ext cx="478016"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t>
              </a:r>
            </a:p>
          </p:txBody>
        </p:sp>
      </p:grpSp>
      <p:sp>
        <p:nvSpPr>
          <p:cNvPr id="86" name="Rectangle 7">
            <a:extLst>
              <a:ext uri="{FF2B5EF4-FFF2-40B4-BE49-F238E27FC236}">
                <a16:creationId xmlns:a16="http://schemas.microsoft.com/office/drawing/2014/main" id="{F3656FB5-93B7-44C0-BB3F-E38B8D7D906C}"/>
              </a:ext>
            </a:extLst>
          </p:cNvPr>
          <p:cNvSpPr>
            <a:spLocks noChangeArrowheads="1"/>
          </p:cNvSpPr>
          <p:nvPr/>
        </p:nvSpPr>
        <p:spPr bwMode="auto">
          <a:xfrm>
            <a:off x="3821583" y="3935310"/>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23 cm </a:t>
            </a:r>
          </a:p>
        </p:txBody>
      </p:sp>
      <p:sp>
        <p:nvSpPr>
          <p:cNvPr id="87" name="Rectangle 7">
            <a:extLst>
              <a:ext uri="{FF2B5EF4-FFF2-40B4-BE49-F238E27FC236}">
                <a16:creationId xmlns:a16="http://schemas.microsoft.com/office/drawing/2014/main" id="{9D8D808C-9148-4F3E-B372-5C5CFAAE3905}"/>
              </a:ext>
            </a:extLst>
          </p:cNvPr>
          <p:cNvSpPr>
            <a:spLocks noChangeArrowheads="1"/>
          </p:cNvSpPr>
          <p:nvPr/>
        </p:nvSpPr>
        <p:spPr bwMode="auto">
          <a:xfrm>
            <a:off x="3809409" y="5139000"/>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33 cm </a:t>
            </a:r>
          </a:p>
        </p:txBody>
      </p:sp>
      <p:sp>
        <p:nvSpPr>
          <p:cNvPr id="33" name="Oval 32">
            <a:extLst>
              <a:ext uri="{FF2B5EF4-FFF2-40B4-BE49-F238E27FC236}">
                <a16:creationId xmlns:a16="http://schemas.microsoft.com/office/drawing/2014/main" id="{858956C4-AE2F-49B4-9B40-EC9B5DF84335}"/>
              </a:ext>
            </a:extLst>
          </p:cNvPr>
          <p:cNvSpPr/>
          <p:nvPr/>
        </p:nvSpPr>
        <p:spPr>
          <a:xfrm>
            <a:off x="2427418" y="3668414"/>
            <a:ext cx="1153981" cy="11185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452865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strVal val="#ppt_w+.3"/>
                                          </p:val>
                                        </p:tav>
                                        <p:tav tm="100000">
                                          <p:val>
                                            <p:strVal val="#ppt_w"/>
                                          </p:val>
                                        </p:tav>
                                      </p:tavLst>
                                    </p:anim>
                                    <p:anim calcmode="lin" valueType="num">
                                      <p:cBhvr>
                                        <p:cTn id="8" dur="1000" fill="hold"/>
                                        <p:tgtEl>
                                          <p:spTgt spid="64"/>
                                        </p:tgtEl>
                                        <p:attrNameLst>
                                          <p:attrName>ppt_h</p:attrName>
                                        </p:attrNameLst>
                                      </p:cBhvr>
                                      <p:tavLst>
                                        <p:tav tm="0">
                                          <p:val>
                                            <p:strVal val="#ppt_h"/>
                                          </p:val>
                                        </p:tav>
                                        <p:tav tm="100000">
                                          <p:val>
                                            <p:strVal val="#ppt_h"/>
                                          </p:val>
                                        </p:tav>
                                      </p:tavLst>
                                    </p:anim>
                                    <p:animEffect transition="in" filter="fade">
                                      <p:cBhvr>
                                        <p:cTn id="9" dur="10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64"/>
                                        </p:tgtEl>
                                      </p:cBhvr>
                                    </p:animEffect>
                                    <p:set>
                                      <p:cBhvr>
                                        <p:cTn id="12" dur="1" fill="hold">
                                          <p:stCondLst>
                                            <p:cond delay="1999"/>
                                          </p:stCondLst>
                                        </p:cTn>
                                        <p:tgtEl>
                                          <p:spTgt spid="64"/>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61"/>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Effect transition="in" filter="fade">
                                      <p:cBhvr>
                                        <p:cTn id="48" dur="500"/>
                                        <p:tgtEl>
                                          <p:spTgt spid="65"/>
                                        </p:tgtEl>
                                      </p:cBhvr>
                                    </p:animEffec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64"/>
                                        </p:tgtEl>
                                      </p:cBhvr>
                                    </p:animEffect>
                                    <p:set>
                                      <p:cBhvr>
                                        <p:cTn id="82" dur="1" fill="hold">
                                          <p:stCondLst>
                                            <p:cond delay="499"/>
                                          </p:stCondLst>
                                        </p:cTn>
                                        <p:tgtEl>
                                          <p:spTgt spid="64"/>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65"/>
                                        </p:tgtEl>
                                      </p:cBhvr>
                                    </p:animEffect>
                                    <p:set>
                                      <p:cBhvr>
                                        <p:cTn id="85" dur="1" fill="hold">
                                          <p:stCondLst>
                                            <p:cond delay="499"/>
                                          </p:stCondLst>
                                        </p:cTn>
                                        <p:tgtEl>
                                          <p:spTgt spid="6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edge">
                                      <p:cBhvr>
                                        <p:cTn id="90" dur="2000"/>
                                        <p:tgtEl>
                                          <p:spTgt spid="33"/>
                                        </p:tgtEl>
                                      </p:cBhvr>
                                    </p:animEffect>
                                  </p:childTnLst>
                                  <p:subTnLst>
                                    <p:audio>
                                      <p:cMediaNode>
                                        <p:cTn display="0" masterRel="sameClick">
                                          <p:stCondLst>
                                            <p:cond evt="begin" delay="0">
                                              <p:tn val="88"/>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animBg="1"/>
      <p:bldP spid="65" grpId="1"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3">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3">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3">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pic>
        <p:nvPicPr>
          <p:cNvPr id="3" name="Picture 2">
            <a:extLst>
              <a:ext uri="{FF2B5EF4-FFF2-40B4-BE49-F238E27FC236}">
                <a16:creationId xmlns:a16="http://schemas.microsoft.com/office/drawing/2014/main" id="{E6BD3751-4EBA-4984-A401-07C7D63FB844}"/>
              </a:ext>
            </a:extLst>
          </p:cNvPr>
          <p:cNvPicPr>
            <a:picLocks noChangeAspect="1"/>
          </p:cNvPicPr>
          <p:nvPr/>
        </p:nvPicPr>
        <p:blipFill>
          <a:blip r:embed="rId4"/>
          <a:stretch>
            <a:fillRect/>
          </a:stretch>
        </p:blipFill>
        <p:spPr>
          <a:xfrm>
            <a:off x="3271727" y="2076390"/>
            <a:ext cx="6943946" cy="1371719"/>
          </a:xfrm>
          <a:prstGeom prst="rect">
            <a:avLst/>
          </a:prstGeom>
        </p:spPr>
      </p:pic>
    </p:spTree>
    <p:extLst>
      <p:ext uri="{BB962C8B-B14F-4D97-AF65-F5344CB8AC3E}">
        <p14:creationId xmlns:p14="http://schemas.microsoft.com/office/powerpoint/2010/main" val="3409578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1077218"/>
          </a:xfrm>
          <a:prstGeom prst="rect">
            <a:avLst/>
          </a:prstGeom>
          <a:noFill/>
        </p:spPr>
        <p:txBody>
          <a:bodyPr wrap="square" rtlCol="0">
            <a:spAutoFit/>
          </a:bodyPr>
          <a:lstStyle/>
          <a:p>
            <a:pPr lvl="0" algn="just">
              <a:defRPr/>
            </a:pPr>
            <a:r>
              <a:rPr lang="vi-VN" sz="3200" b="1" dirty="0">
                <a:solidFill>
                  <a:srgbClr val="025684"/>
                </a:solidFill>
                <a:latin typeface="Cambria" panose="02040503050406030204" pitchFamily="18" charset="0"/>
              </a:rPr>
              <a:t>Thực hành: Đo độ dài mỗi cạnh rồi tính chu vi của hình tam giác, hình tứ giác dưới đây</a:t>
            </a:r>
            <a:r>
              <a:rPr lang="en-US" sz="3200" b="1" dirty="0">
                <a:solidFill>
                  <a:srgbClr val="025684"/>
                </a:solidFill>
                <a:latin typeface="Cambria" panose="02040503050406030204" pitchFamily="18" charset="0"/>
              </a:rPr>
              <a:t>.</a:t>
            </a:r>
            <a:endParaRPr kumimoji="0" lang="en-US" sz="3200" b="1" i="0" u="none" strike="noStrike" kern="1200" cap="none" spc="0" normalizeH="0" baseline="0" noProof="0" dirty="0">
              <a:ln>
                <a:noFill/>
              </a:ln>
              <a:solidFill>
                <a:srgbClr val="025684"/>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pic>
        <p:nvPicPr>
          <p:cNvPr id="6" name="Picture 5">
            <a:extLst>
              <a:ext uri="{FF2B5EF4-FFF2-40B4-BE49-F238E27FC236}">
                <a16:creationId xmlns:a16="http://schemas.microsoft.com/office/drawing/2014/main" id="{C96EB113-E943-4DFA-AAB5-F95007266B48}"/>
              </a:ext>
            </a:extLst>
          </p:cNvPr>
          <p:cNvPicPr>
            <a:picLocks noChangeAspect="1"/>
          </p:cNvPicPr>
          <p:nvPr/>
        </p:nvPicPr>
        <p:blipFill>
          <a:blip r:embed="rId3"/>
          <a:stretch>
            <a:fillRect/>
          </a:stretch>
        </p:blipFill>
        <p:spPr>
          <a:xfrm>
            <a:off x="1647825" y="2147947"/>
            <a:ext cx="9644062" cy="2809815"/>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608</Words>
  <Application>Microsoft Office PowerPoint</Application>
  <PresentationFormat>Widescreen</PresentationFormat>
  <Paragraphs>113</Paragraphs>
  <Slides>16</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宋体</vt:lpstr>
      <vt:lpstr>Arial</vt:lpstr>
      <vt:lpstr>Calibri</vt:lpstr>
      <vt:lpstr>Calibri Light</vt:lpstr>
      <vt:lpstr>Cambria</vt:lpstr>
      <vt:lpstr>等线</vt:lpstr>
      <vt:lpstr>DFPOP1-W9</vt:lpstr>
      <vt:lpstr>Times New Roman</vt:lpstr>
      <vt:lpstr>Wingdings</vt:lpstr>
      <vt:lpstr>华康少女文字W5</vt:lpstr>
      <vt:lpstr>1_Office Theme</vt:lpstr>
      <vt:lpstr>2_Office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12</cp:revision>
  <dcterms:created xsi:type="dcterms:W3CDTF">2022-12-03T13:24:08Z</dcterms:created>
  <dcterms:modified xsi:type="dcterms:W3CDTF">2022-12-16T07:04:45Z</dcterms:modified>
</cp:coreProperties>
</file>