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sldIdLst>
    <p:sldId id="324" r:id="rId5"/>
    <p:sldId id="346" r:id="rId6"/>
    <p:sldId id="343" r:id="rId7"/>
    <p:sldId id="326" r:id="rId8"/>
    <p:sldId id="341" r:id="rId9"/>
    <p:sldId id="342" r:id="rId10"/>
    <p:sldId id="339" r:id="rId11"/>
    <p:sldId id="344" r:id="rId12"/>
    <p:sldId id="345" r:id="rId13"/>
    <p:sldId id="336" r:id="rId14"/>
    <p:sldId id="338" r:id="rId15"/>
    <p:sldId id="337" r:id="rId16"/>
    <p:sldId id="340" r:id="rId17"/>
    <p:sldId id="3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4" d="100"/>
          <a:sy n="64" d="100"/>
        </p:scale>
        <p:origin x="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56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9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09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26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68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87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8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06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56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20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87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6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75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34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12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5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4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84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79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85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23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33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5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77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15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47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5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52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8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27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46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9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4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6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2.emf"/><Relationship Id="rId7" Type="http://schemas.openxmlformats.org/officeDocument/2006/relationships/image" Target="../media/image2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emf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10.emf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12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09486" y="916854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 mang về yêu thương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8276922" cy="4662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7927" y="1318255"/>
            <a:ext cx="77788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Em bé hồn nh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ngủ trong lòng mẹ.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926" y="2215832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Ngoài 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 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trời lộng gió.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925" y="2968868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Hàng cây đứng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7924" y="3762244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Nắng x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kẽ lá.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20854" y="3126418"/>
            <a:ext cx="7242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382018" y="3924957"/>
            <a:ext cx="87217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512981" y="1460553"/>
            <a:ext cx="62443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505887" y="2319594"/>
            <a:ext cx="62443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14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1115" y="4157941"/>
            <a:ext cx="46863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Mẹ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đến trường.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4744" y="4150225"/>
            <a:ext cx="46863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Tiếng sáo diều réo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12" y="1668447"/>
            <a:ext cx="3359316" cy="23935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79" y="1668447"/>
            <a:ext cx="3677307" cy="243265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0400631" y="4261703"/>
            <a:ext cx="55605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915537" y="4261703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879976" y="586781"/>
            <a:ext cx="2455026" cy="919091"/>
            <a:chOff x="5088966" y="5062540"/>
            <a:chExt cx="2455026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966" y="5062540"/>
              <a:ext cx="2455026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5372170" y="5229699"/>
              <a:ext cx="13981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dắt/rắt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7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3347" y="1894443"/>
            <a:ext cx="55207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Em bé reo lên khi thấy mẹ về.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346" y="3842480"/>
            <a:ext cx="83743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Chị Bống cẩn thận gieo hạt vào chậu cây nhỏ.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294876" y="3994214"/>
            <a:ext cx="81500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241962" y="2011850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799468" y="738581"/>
            <a:ext cx="2907777" cy="919091"/>
            <a:chOff x="4398575" y="5033442"/>
            <a:chExt cx="2907777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575" y="5033442"/>
              <a:ext cx="2907777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4874628" y="5136725"/>
              <a:ext cx="17043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gieo/reo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3" b="9875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82" r="1438"/>
          <a:stretch/>
        </p:blipFill>
        <p:spPr>
          <a:xfrm>
            <a:off x="6256564" y="1657672"/>
            <a:ext cx="2236846" cy="20520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20802" r="20065" b="15696"/>
          <a:stretch/>
        </p:blipFill>
        <p:spPr>
          <a:xfrm>
            <a:off x="8341844" y="4242370"/>
            <a:ext cx="1895698" cy="19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2" t="37132" r="16851" b="24632"/>
          <a:stretch/>
        </p:blipFill>
        <p:spPr bwMode="auto">
          <a:xfrm>
            <a:off x="3635452" y="2168518"/>
            <a:ext cx="4078270" cy="351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5" name="五角星 35"/>
          <p:cNvSpPr/>
          <p:nvPr/>
        </p:nvSpPr>
        <p:spPr>
          <a:xfrm rot="19384917">
            <a:off x="10678113" y="-2284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614770" y="123922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237" y="489789"/>
            <a:ext cx="730848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Nhìn tranh, tìm từ ngữ chưa ai hoặc ay.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các từ em tìm được vào vở.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67510" y="3637691"/>
            <a:ext cx="1243631" cy="1189806"/>
            <a:chOff x="2567510" y="3637691"/>
            <a:chExt cx="1243631" cy="1189806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567510" y="3637691"/>
              <a:ext cx="1243631" cy="118980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781160" y="3909814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22390" y="3622655"/>
            <a:ext cx="1243631" cy="1189806"/>
            <a:chOff x="7322390" y="3622655"/>
            <a:chExt cx="1243631" cy="1189806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322390" y="3622655"/>
              <a:ext cx="1243631" cy="11898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36040" y="3894778"/>
              <a:ext cx="102998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váy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36040" y="2174633"/>
            <a:ext cx="1243631" cy="1189806"/>
            <a:chOff x="7536040" y="2174633"/>
            <a:chExt cx="1243631" cy="1189806"/>
          </a:xfrm>
        </p:grpSpPr>
        <p:pic>
          <p:nvPicPr>
            <p:cNvPr id="23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536040" y="2174633"/>
              <a:ext cx="1243631" cy="118980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749690" y="2446756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13636" y="2405695"/>
            <a:ext cx="1243631" cy="1189806"/>
            <a:chOff x="3013636" y="2405695"/>
            <a:chExt cx="1243631" cy="1189806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3013636" y="2405695"/>
              <a:ext cx="1243631" cy="118980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227286" y="2677818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3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831E601F-0EA1-4834-8C28-65CBD91EEADC}"/>
              </a:ext>
            </a:extLst>
          </p:cNvPr>
          <p:cNvGrpSpPr/>
          <p:nvPr/>
        </p:nvGrpSpPr>
        <p:grpSpPr>
          <a:xfrm>
            <a:off x="19456" y="-95947"/>
            <a:ext cx="12393820" cy="7042916"/>
            <a:chOff x="0" y="-1"/>
            <a:chExt cx="12393820" cy="704291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3A6AF5C-88BB-41BE-82EC-5A824D3F8629}"/>
                </a:ext>
              </a:extLst>
            </p:cNvPr>
            <p:cNvGrpSpPr/>
            <p:nvPr/>
          </p:nvGrpSpPr>
          <p:grpSpPr>
            <a:xfrm>
              <a:off x="2471607" y="1488420"/>
              <a:ext cx="9922213" cy="5554495"/>
              <a:chOff x="0" y="0"/>
              <a:chExt cx="18288000" cy="1014357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947DF56-EF76-4777-B910-76AD8B356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09813A3-6452-4BE8-945B-C907E0B4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2344A2F-BF1B-49C4-81A5-8E7827534E73}"/>
                </a:ext>
              </a:extLst>
            </p:cNvPr>
            <p:cNvGrpSpPr/>
            <p:nvPr/>
          </p:nvGrpSpPr>
          <p:grpSpPr>
            <a:xfrm>
              <a:off x="2471605" y="3600"/>
              <a:ext cx="9922213" cy="5554495"/>
              <a:chOff x="0" y="0"/>
              <a:chExt cx="18288000" cy="1014357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3274FA1-B4D8-4666-BC27-714505FBE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EB51082-5428-4FA1-A44A-6D39911A8D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F4AE70E-69B0-4831-98F9-0DE7CAFE739E}"/>
                </a:ext>
              </a:extLst>
            </p:cNvPr>
            <p:cNvGrpSpPr/>
            <p:nvPr/>
          </p:nvGrpSpPr>
          <p:grpSpPr>
            <a:xfrm>
              <a:off x="0" y="1487559"/>
              <a:ext cx="9922213" cy="5554495"/>
              <a:chOff x="0" y="0"/>
              <a:chExt cx="18288000" cy="1014357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93C2F3A-DFA3-459B-A3BF-377BE7EC1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C0CA748-FD2A-4E10-80B4-AD9A93BCD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E585EB9-3E99-46B2-AEBC-3E3BB7A022FE}"/>
                </a:ext>
              </a:extLst>
            </p:cNvPr>
            <p:cNvGrpSpPr/>
            <p:nvPr/>
          </p:nvGrpSpPr>
          <p:grpSpPr>
            <a:xfrm>
              <a:off x="0" y="-1"/>
              <a:ext cx="9922213" cy="5554495"/>
              <a:chOff x="0" y="0"/>
              <a:chExt cx="18288000" cy="10143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9A75CF3-BA2A-46EA-8F80-F92B01AF0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C66299E-E737-4340-A1D7-153D990DB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8486B01-0D32-49E3-B8A2-1D4D5191653C}"/>
              </a:ext>
            </a:extLst>
          </p:cNvPr>
          <p:cNvSpPr txBox="1"/>
          <p:nvPr/>
        </p:nvSpPr>
        <p:spPr>
          <a:xfrm>
            <a:off x="651753" y="1127680"/>
            <a:ext cx="4085617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b="1" dirty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2400" b="1" dirty="0">
              <a:solidFill>
                <a:srgbClr val="FFFF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951CA-861F-458A-B84D-1B11D00365C0}"/>
              </a:ext>
            </a:extLst>
          </p:cNvPr>
          <p:cNvSpPr txBox="1"/>
          <p:nvPr/>
        </p:nvSpPr>
        <p:spPr>
          <a:xfrm>
            <a:off x="2250331" y="625590"/>
            <a:ext cx="3378632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2400" b="1" dirty="0">
              <a:solidFill>
                <a:prstClr val="white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7527E9-A6B9-439A-A4FB-78F532A33B97}"/>
              </a:ext>
            </a:extLst>
          </p:cNvPr>
          <p:cNvSpPr txBox="1"/>
          <p:nvPr/>
        </p:nvSpPr>
        <p:spPr>
          <a:xfrm>
            <a:off x="306932" y="112460"/>
            <a:ext cx="6065876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lang="en-US" sz="2400" b="1" dirty="0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4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2400" b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r>
              <a:rPr lang="en-US" sz="2400" b="1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2022</a:t>
            </a:r>
            <a:endParaRPr lang="en-US" sz="2400" b="1" dirty="0">
              <a:solidFill>
                <a:prstClr val="white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5BE308-0F4A-4F56-826A-34C62238AE64}"/>
              </a:ext>
            </a:extLst>
          </p:cNvPr>
          <p:cNvSpPr/>
          <p:nvPr/>
        </p:nvSpPr>
        <p:spPr>
          <a:xfrm>
            <a:off x="0" y="6624947"/>
            <a:ext cx="12519498" cy="370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tả.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 rot="20099163">
            <a:off x="19785" y="3328216"/>
            <a:ext cx="374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 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4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24" y="1155940"/>
            <a:ext cx="10240165" cy="4114466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2117" y="1429445"/>
            <a:ext cx="637254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ωϙ ΐłu κưΩg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7837" y="2223418"/>
            <a:ext cx="60638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χď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đâu ΑĞn ηà Ǉa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cưƟ ηư Ǉia wắng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Ǉay ηư wụ hΞ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Bưϐ εân đi lẫm εẫm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cưƟ vang sân ηà ?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67424" y="2288815"/>
            <a:ext cx="57773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xuūg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Ǉừ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λΰϐ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ǇrŬg cạ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1773" y="3785925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tả em gái mình như thế nào?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76402" y="4673646"/>
            <a:ext cx="971228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gái của bạn nhỏ có nụ cười như tia nắng, bàn tay như nụ hoa, đi lẫm chẫm, cười vang sân nhà.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11467" y="195171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hỏi mẹ điều gì?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4064" y="3707088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611467" y="2730288"/>
            <a:ext cx="97122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hỏi mẹ em bé từ đâu mà ra.</a:t>
            </a:r>
          </a:p>
        </p:txBody>
      </p:sp>
    </p:spTree>
    <p:extLst>
      <p:ext uri="{BB962C8B-B14F-4D97-AF65-F5344CB8AC3E}">
        <p14:creationId xmlns:p14="http://schemas.microsoft.com/office/powerpoint/2010/main" val="35784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 chẫm, sân, xuống, trồng,...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tên đề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15197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831E601F-0EA1-4834-8C28-65CBD91EEADC}"/>
              </a:ext>
            </a:extLst>
          </p:cNvPr>
          <p:cNvGrpSpPr/>
          <p:nvPr/>
        </p:nvGrpSpPr>
        <p:grpSpPr>
          <a:xfrm>
            <a:off x="19456" y="-95947"/>
            <a:ext cx="12393820" cy="7042916"/>
            <a:chOff x="0" y="-1"/>
            <a:chExt cx="12393820" cy="704291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3A6AF5C-88BB-41BE-82EC-5A824D3F8629}"/>
                </a:ext>
              </a:extLst>
            </p:cNvPr>
            <p:cNvGrpSpPr/>
            <p:nvPr/>
          </p:nvGrpSpPr>
          <p:grpSpPr>
            <a:xfrm>
              <a:off x="2471607" y="1488420"/>
              <a:ext cx="9922213" cy="5554495"/>
              <a:chOff x="0" y="0"/>
              <a:chExt cx="18288000" cy="1014357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947DF56-EF76-4777-B910-76AD8B356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09813A3-6452-4BE8-945B-C907E0B4C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2344A2F-BF1B-49C4-81A5-8E7827534E73}"/>
                </a:ext>
              </a:extLst>
            </p:cNvPr>
            <p:cNvGrpSpPr/>
            <p:nvPr/>
          </p:nvGrpSpPr>
          <p:grpSpPr>
            <a:xfrm>
              <a:off x="2471605" y="3600"/>
              <a:ext cx="9922213" cy="5554495"/>
              <a:chOff x="0" y="0"/>
              <a:chExt cx="18288000" cy="1014357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3274FA1-B4D8-4666-BC27-714505FBE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EB51082-5428-4FA1-A44A-6D39911A8D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F4AE70E-69B0-4831-98F9-0DE7CAFE739E}"/>
                </a:ext>
              </a:extLst>
            </p:cNvPr>
            <p:cNvGrpSpPr/>
            <p:nvPr/>
          </p:nvGrpSpPr>
          <p:grpSpPr>
            <a:xfrm>
              <a:off x="0" y="1487559"/>
              <a:ext cx="9922213" cy="5554495"/>
              <a:chOff x="0" y="0"/>
              <a:chExt cx="18288000" cy="1014357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93C2F3A-DFA3-459B-A3BF-377BE7EC1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C0CA748-FD2A-4E10-80B4-AD9A93BCD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E585EB9-3E99-46B2-AEBC-3E3BB7A022FE}"/>
                </a:ext>
              </a:extLst>
            </p:cNvPr>
            <p:cNvGrpSpPr/>
            <p:nvPr/>
          </p:nvGrpSpPr>
          <p:grpSpPr>
            <a:xfrm>
              <a:off x="0" y="-1"/>
              <a:ext cx="9922213" cy="5554495"/>
              <a:chOff x="0" y="0"/>
              <a:chExt cx="18288000" cy="10143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9A75CF3-BA2A-46EA-8F80-F92B01AF0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C66299E-E737-4340-A1D7-153D990DB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8486B01-0D32-49E3-B8A2-1D4D5191653C}"/>
              </a:ext>
            </a:extLst>
          </p:cNvPr>
          <p:cNvSpPr txBox="1"/>
          <p:nvPr/>
        </p:nvSpPr>
        <p:spPr>
          <a:xfrm>
            <a:off x="651753" y="1127680"/>
            <a:ext cx="4085617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b="1" dirty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2400" b="1" dirty="0">
              <a:solidFill>
                <a:srgbClr val="FFFF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951CA-861F-458A-B84D-1B11D00365C0}"/>
              </a:ext>
            </a:extLst>
          </p:cNvPr>
          <p:cNvSpPr txBox="1"/>
          <p:nvPr/>
        </p:nvSpPr>
        <p:spPr>
          <a:xfrm>
            <a:off x="2250331" y="625590"/>
            <a:ext cx="3378632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2400" b="1" dirty="0">
              <a:solidFill>
                <a:prstClr val="white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7527E9-A6B9-439A-A4FB-78F532A33B97}"/>
              </a:ext>
            </a:extLst>
          </p:cNvPr>
          <p:cNvSpPr txBox="1"/>
          <p:nvPr/>
        </p:nvSpPr>
        <p:spPr>
          <a:xfrm>
            <a:off x="306932" y="112460"/>
            <a:ext cx="6065876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 </a:t>
            </a:r>
            <a:r>
              <a:rPr lang="en-US" sz="24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12 </a:t>
            </a:r>
            <a:r>
              <a:rPr lang="en-US" sz="24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132A8C-20E8-418D-8149-167177295119}"/>
              </a:ext>
            </a:extLst>
          </p:cNvPr>
          <p:cNvSpPr txBox="1"/>
          <p:nvPr/>
        </p:nvSpPr>
        <p:spPr>
          <a:xfrm>
            <a:off x="457201" y="1972836"/>
            <a:ext cx="6206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χď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9F7B3B-9957-44D5-8737-C56EC057C940}"/>
              </a:ext>
            </a:extLst>
          </p:cNvPr>
          <p:cNvSpPr txBox="1"/>
          <p:nvPr/>
        </p:nvSpPr>
        <p:spPr>
          <a:xfrm>
            <a:off x="457172" y="2479775"/>
            <a:ext cx="6352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đâu ΑĞn ηà Ǉa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6C4798-29DD-4B79-BE87-7AEEF11E3DDE}"/>
              </a:ext>
            </a:extLst>
          </p:cNvPr>
          <p:cNvSpPr txBox="1"/>
          <p:nvPr/>
        </p:nvSpPr>
        <p:spPr>
          <a:xfrm>
            <a:off x="462396" y="2975630"/>
            <a:ext cx="6352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cưƟ ηư Ǉia wắng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B88116-819C-4771-B7D8-D171A3FECB2B}"/>
              </a:ext>
            </a:extLst>
          </p:cNvPr>
          <p:cNvSpPr txBox="1"/>
          <p:nvPr/>
        </p:nvSpPr>
        <p:spPr>
          <a:xfrm>
            <a:off x="460012" y="3486020"/>
            <a:ext cx="6352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Ǉay ηư wụ hΞ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DE52AE-DAE6-457B-AC37-FBE9CD71D5C4}"/>
              </a:ext>
            </a:extLst>
          </p:cNvPr>
          <p:cNvSpPr txBox="1"/>
          <p:nvPr/>
        </p:nvSpPr>
        <p:spPr>
          <a:xfrm>
            <a:off x="447444" y="3986910"/>
            <a:ext cx="6352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Bưϐ εân đi lẫm εẫm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9713A9-180C-4A9B-83AE-D7EB02E9889A}"/>
              </a:ext>
            </a:extLst>
          </p:cNvPr>
          <p:cNvSpPr txBox="1"/>
          <p:nvPr/>
        </p:nvSpPr>
        <p:spPr>
          <a:xfrm>
            <a:off x="457172" y="4512598"/>
            <a:ext cx="63521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cưƟ vang sân ηà?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C5ECD9-9193-43BE-AADF-B0F669C47B28}"/>
              </a:ext>
            </a:extLst>
          </p:cNvPr>
          <p:cNvSpPr/>
          <p:nvPr/>
        </p:nvSpPr>
        <p:spPr>
          <a:xfrm>
            <a:off x="447444" y="5655921"/>
            <a:ext cx="5558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xuūg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2D52F2-C838-4015-9F42-4AFB75CB0081}"/>
              </a:ext>
            </a:extLst>
          </p:cNvPr>
          <p:cNvSpPr/>
          <p:nvPr/>
        </p:nvSpPr>
        <p:spPr>
          <a:xfrm>
            <a:off x="457172" y="6163282"/>
            <a:ext cx="5558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Ǉừ </a:t>
            </a:r>
            <a:r>
              <a:rPr lang="el-GR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λΰϐ Δ</a:t>
            </a:r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5BE308-0F4A-4F56-826A-34C62238AE64}"/>
              </a:ext>
            </a:extLst>
          </p:cNvPr>
          <p:cNvSpPr/>
          <p:nvPr/>
        </p:nvSpPr>
        <p:spPr>
          <a:xfrm>
            <a:off x="0" y="6624947"/>
            <a:ext cx="12519498" cy="370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4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FEA2FA8-29B8-4B7D-9293-BD2E8636F8D4}"/>
              </a:ext>
            </a:extLst>
          </p:cNvPr>
          <p:cNvGrpSpPr/>
          <p:nvPr/>
        </p:nvGrpSpPr>
        <p:grpSpPr>
          <a:xfrm>
            <a:off x="19456" y="-95947"/>
            <a:ext cx="12393820" cy="7042916"/>
            <a:chOff x="0" y="-1"/>
            <a:chExt cx="12393820" cy="70429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C1A6E74-FFF6-4CF4-A1F9-197C5A2D2691}"/>
                </a:ext>
              </a:extLst>
            </p:cNvPr>
            <p:cNvGrpSpPr/>
            <p:nvPr/>
          </p:nvGrpSpPr>
          <p:grpSpPr>
            <a:xfrm>
              <a:off x="2471607" y="1488420"/>
              <a:ext cx="9922213" cy="5554495"/>
              <a:chOff x="0" y="0"/>
              <a:chExt cx="18288000" cy="1014357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7298406-0F4D-449C-82BC-652C55C86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7DDBCDC-0483-4A35-9692-BDE343F90F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7B2DF6-6C6A-4904-9917-1DB2349235E0}"/>
                </a:ext>
              </a:extLst>
            </p:cNvPr>
            <p:cNvGrpSpPr/>
            <p:nvPr/>
          </p:nvGrpSpPr>
          <p:grpSpPr>
            <a:xfrm>
              <a:off x="2471605" y="3600"/>
              <a:ext cx="9922213" cy="5554495"/>
              <a:chOff x="0" y="0"/>
              <a:chExt cx="18288000" cy="1014357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7ECAC24-6043-409F-A3B9-22B9E08B5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DF5A0D1-4537-4F45-8D59-F6B0A8E4D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DB921A1-13AB-4E09-933E-CE8BBA85171D}"/>
                </a:ext>
              </a:extLst>
            </p:cNvPr>
            <p:cNvGrpSpPr/>
            <p:nvPr/>
          </p:nvGrpSpPr>
          <p:grpSpPr>
            <a:xfrm>
              <a:off x="0" y="1487559"/>
              <a:ext cx="9922213" cy="5554495"/>
              <a:chOff x="0" y="0"/>
              <a:chExt cx="18288000" cy="1014357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0A849DA-E87B-42C6-876D-ABC640A55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6DFCBA5-5678-4A9A-8674-AFC574317D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570C3B-E099-4658-96FC-D2A42F8AC6EB}"/>
                </a:ext>
              </a:extLst>
            </p:cNvPr>
            <p:cNvGrpSpPr/>
            <p:nvPr/>
          </p:nvGrpSpPr>
          <p:grpSpPr>
            <a:xfrm>
              <a:off x="0" y="-1"/>
              <a:ext cx="9922213" cy="5554495"/>
              <a:chOff x="0" y="0"/>
              <a:chExt cx="18288000" cy="1014357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3384FEB-758C-437D-9C9F-3B83FD0083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300" y="6577"/>
                <a:ext cx="13728700" cy="1013699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8553C81-1A34-4136-979D-B651AF7B3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3728700" cy="10136993"/>
              </a:xfrm>
              <a:prstGeom prst="rect">
                <a:avLst/>
              </a:prstGeom>
            </p:spPr>
          </p:pic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B1F36A7-0120-46B5-8D39-864EDBF16ABA}"/>
              </a:ext>
            </a:extLst>
          </p:cNvPr>
          <p:cNvSpPr/>
          <p:nvPr/>
        </p:nvSpPr>
        <p:spPr>
          <a:xfrm>
            <a:off x="477054" y="-244046"/>
            <a:ext cx="5558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endParaRPr lang="vi-VN" sz="2400" b="1" dirty="0">
              <a:solidFill>
                <a:prstClr val="white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lang="el-GR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FFA2E2-01D1-4FA3-A3E7-393D2C511DC7}"/>
              </a:ext>
            </a:extLst>
          </p:cNvPr>
          <p:cNvSpPr/>
          <p:nvPr/>
        </p:nvSpPr>
        <p:spPr>
          <a:xfrm>
            <a:off x="477054" y="634632"/>
            <a:ext cx="5558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ǇrŬg cạ</a:t>
            </a:r>
            <a:r>
              <a:rPr lang="el-GR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lang="el-GR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vi-VN" sz="24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400" b="1" dirty="0">
              <a:solidFill>
                <a:prstClr val="white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558</Words>
  <Application>Microsoft Office PowerPoint</Application>
  <PresentationFormat>Widescreen</PresentationFormat>
  <Paragraphs>86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HP001 5 hàng</vt:lpstr>
      <vt:lpstr>iCiel Cadena</vt:lpstr>
      <vt:lpstr>思源黑体 CN Bold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190</cp:revision>
  <dcterms:created xsi:type="dcterms:W3CDTF">2021-06-02T14:23:54Z</dcterms:created>
  <dcterms:modified xsi:type="dcterms:W3CDTF">2022-12-03T14:09:16Z</dcterms:modified>
</cp:coreProperties>
</file>