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77" r:id="rId3"/>
    <p:sldMasterId id="2147483689" r:id="rId4"/>
  </p:sldMasterIdLst>
  <p:notesMasterIdLst>
    <p:notesMasterId r:id="rId21"/>
  </p:notesMasterIdLst>
  <p:sldIdLst>
    <p:sldId id="257" r:id="rId5"/>
    <p:sldId id="305" r:id="rId6"/>
    <p:sldId id="289" r:id="rId7"/>
    <p:sldId id="300" r:id="rId8"/>
    <p:sldId id="303" r:id="rId9"/>
    <p:sldId id="267" r:id="rId10"/>
    <p:sldId id="304" r:id="rId11"/>
    <p:sldId id="306" r:id="rId12"/>
    <p:sldId id="282" r:id="rId13"/>
    <p:sldId id="283" r:id="rId14"/>
    <p:sldId id="291" r:id="rId15"/>
    <p:sldId id="307" r:id="rId16"/>
    <p:sldId id="271" r:id="rId17"/>
    <p:sldId id="308" r:id="rId18"/>
    <p:sldId id="309" r:id="rId19"/>
    <p:sldId id="26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slideMaster" Target="slideMasters/slideMaster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87CB0E-DD40-49CE-8EF8-C589FB929879}" type="datetimeFigureOut">
              <a:rPr lang="en-US" smtClean="0"/>
              <a:t>12/4/2022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D3CDF7-D23B-4C2D-99AA-B66F9BDBC7FB}" type="slidenum">
              <a:rPr lang="en-US" smtClean="0"/>
              <a:t>‹#›</a:t>
            </a:fld>
            <a:endParaRPr lang="en-US"/>
          </a:p>
        </p:txBody>
      </p:sp>
    </p:spTree>
    <p:extLst>
      <p:ext uri="{BB962C8B-B14F-4D97-AF65-F5344CB8AC3E}">
        <p14:creationId xmlns:p14="http://schemas.microsoft.com/office/powerpoint/2010/main" val="32881996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273D05-6C93-4674-9822-3731CF6270A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164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2A211-CF16-4874-96AF-529FE054DA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07741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36F6CAB-9A0A-4926-864A-6FF66F1656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00416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36F6CAB-9A0A-4926-864A-6FF66F1656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4621012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2A211-CF16-4874-96AF-529FE054DA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12525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4B2A211-CF16-4874-96AF-529FE054DAC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233637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Master" Target="../slideMasters/slideMaster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3FBF5-6F7D-3DFF-B17E-8A1CA5DA01C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35CD76D-DDA3-9321-B1A1-64A72029989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92EEAB0-6C43-A021-2AEC-EFFD6F9D4EE0}"/>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12/4/2022</a:t>
            </a:fld>
            <a:endParaRPr lang="en-US"/>
          </a:p>
        </p:txBody>
      </p:sp>
      <p:sp>
        <p:nvSpPr>
          <p:cNvPr id="5" name="Footer Placeholder 4">
            <a:extLst>
              <a:ext uri="{FF2B5EF4-FFF2-40B4-BE49-F238E27FC236}">
                <a16:creationId xmlns:a16="http://schemas.microsoft.com/office/drawing/2014/main" id="{7FD34710-B061-9B97-E8ED-61A2588830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E1F7DC5-130A-130B-7B5C-2B967AA4421F}"/>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pic>
        <p:nvPicPr>
          <p:cNvPr id="7" name="Picture 6">
            <a:extLst>
              <a:ext uri="{FF2B5EF4-FFF2-40B4-BE49-F238E27FC236}">
                <a16:creationId xmlns:a16="http://schemas.microsoft.com/office/drawing/2014/main" id="{0899FA87-0DD8-A841-A45D-B02F61194E4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6215" t="38561" r="11253" b="5466"/>
          <a:stretch/>
        </p:blipFill>
        <p:spPr>
          <a:xfrm>
            <a:off x="-298938" y="0"/>
            <a:ext cx="12848253" cy="6858000"/>
          </a:xfrm>
          <a:prstGeom prst="rect">
            <a:avLst/>
          </a:prstGeom>
        </p:spPr>
      </p:pic>
    </p:spTree>
    <p:extLst>
      <p:ext uri="{BB962C8B-B14F-4D97-AF65-F5344CB8AC3E}">
        <p14:creationId xmlns:p14="http://schemas.microsoft.com/office/powerpoint/2010/main" val="1544816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15D15-AFC2-C8C8-3934-AF0E2CA66B6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5E5E931-3B4E-0763-246C-8071E5B3C779}"/>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6F1970-7B51-ED99-C5A6-5CBD4F7E660A}"/>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12/4/2022</a:t>
            </a:fld>
            <a:endParaRPr lang="en-US"/>
          </a:p>
        </p:txBody>
      </p:sp>
      <p:sp>
        <p:nvSpPr>
          <p:cNvPr id="5" name="Footer Placeholder 4">
            <a:extLst>
              <a:ext uri="{FF2B5EF4-FFF2-40B4-BE49-F238E27FC236}">
                <a16:creationId xmlns:a16="http://schemas.microsoft.com/office/drawing/2014/main" id="{FA1FAF9C-477C-50F6-98C4-B9E799C15D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5B72F16-7CA1-E673-F806-5C84078BA1C2}"/>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334480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955907B-32D7-0DF6-6D17-301060BD657F}"/>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174097E-1FF7-E2C9-61D8-D0689EF264E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4A35EA-0D8B-15B4-AB3D-CF3CFAC0C38D}"/>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12/4/2022</a:t>
            </a:fld>
            <a:endParaRPr lang="en-US"/>
          </a:p>
        </p:txBody>
      </p:sp>
      <p:sp>
        <p:nvSpPr>
          <p:cNvPr id="5" name="Footer Placeholder 4">
            <a:extLst>
              <a:ext uri="{FF2B5EF4-FFF2-40B4-BE49-F238E27FC236}">
                <a16:creationId xmlns:a16="http://schemas.microsoft.com/office/drawing/2014/main" id="{D1344C12-5F4E-0973-A00C-81150A1690F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C9B3B89-DE69-1C59-49CB-BE917B7A84D7}"/>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4187855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324D9448-69CB-0B87-BAD6-2F1A314024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20"/>
          <a:stretch/>
        </p:blipFill>
        <p:spPr>
          <a:xfrm>
            <a:off x="0" y="0"/>
            <a:ext cx="12192000" cy="6858000"/>
          </a:xfrm>
          <a:prstGeom prst="rect">
            <a:avLst/>
          </a:prstGeom>
        </p:spPr>
      </p:pic>
      <p:sp>
        <p:nvSpPr>
          <p:cNvPr id="8" name="Rectangle: Rounded Corners 7">
            <a:extLst>
              <a:ext uri="{FF2B5EF4-FFF2-40B4-BE49-F238E27FC236}">
                <a16:creationId xmlns:a16="http://schemas.microsoft.com/office/drawing/2014/main" id="{1F253CE8-FCC1-44F1-6615-2060D038E1BE}"/>
              </a:ext>
            </a:extLst>
          </p:cNvPr>
          <p:cNvSpPr/>
          <p:nvPr userDrawn="1"/>
        </p:nvSpPr>
        <p:spPr>
          <a:xfrm>
            <a:off x="975946" y="269422"/>
            <a:ext cx="10377854" cy="5463164"/>
          </a:xfrm>
          <a:prstGeom prst="roundRect">
            <a:avLst/>
          </a:prstGeom>
          <a:solidFill>
            <a:schemeClr val="bg1">
              <a:alpha val="98000"/>
            </a:schemeClr>
          </a:solidFill>
          <a:ln w="57150">
            <a:solidFill>
              <a:srgbClr val="598E0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02528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EEC24E6-8115-4BD9-1A5F-14EC73F6B5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561" t="6806" r="5822" b="1790"/>
          <a:stretch/>
        </p:blipFill>
        <p:spPr>
          <a:xfrm>
            <a:off x="0" y="-82296"/>
            <a:ext cx="12646902" cy="7022592"/>
          </a:xfrm>
          <a:prstGeom prst="rect">
            <a:avLst/>
          </a:prstGeom>
        </p:spPr>
      </p:pic>
      <p:sp>
        <p:nvSpPr>
          <p:cNvPr id="9" name="Rectangle: Rounded Corners 8">
            <a:extLst>
              <a:ext uri="{FF2B5EF4-FFF2-40B4-BE49-F238E27FC236}">
                <a16:creationId xmlns:a16="http://schemas.microsoft.com/office/drawing/2014/main" id="{DEF69349-09D5-1E57-0B90-D9AD2E985944}"/>
              </a:ext>
            </a:extLst>
          </p:cNvPr>
          <p:cNvSpPr/>
          <p:nvPr userDrawn="1"/>
        </p:nvSpPr>
        <p:spPr>
          <a:xfrm>
            <a:off x="553811" y="381768"/>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14314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14F0F4-3371-F249-1B20-F85CD9235A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088" t="30079" r="28108" b="8535"/>
          <a:stretch/>
        </p:blipFill>
        <p:spPr>
          <a:xfrm>
            <a:off x="0" y="0"/>
            <a:ext cx="12192000" cy="6858000"/>
          </a:xfrm>
          <a:prstGeom prst="rect">
            <a:avLst/>
          </a:prstGeom>
        </p:spPr>
      </p:pic>
      <p:sp>
        <p:nvSpPr>
          <p:cNvPr id="10" name="Rectangle: Rounded Corners 9">
            <a:extLst>
              <a:ext uri="{FF2B5EF4-FFF2-40B4-BE49-F238E27FC236}">
                <a16:creationId xmlns:a16="http://schemas.microsoft.com/office/drawing/2014/main" id="{DDC0BB48-1A88-147C-345B-9975517A76EE}"/>
              </a:ext>
            </a:extLst>
          </p:cNvPr>
          <p:cNvSpPr/>
          <p:nvPr userDrawn="1"/>
        </p:nvSpPr>
        <p:spPr>
          <a:xfrm>
            <a:off x="582999" y="462366"/>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1973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BFE801B-4451-89EA-267D-D8A4798DEC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313"/>
          <a:stretch/>
        </p:blipFill>
        <p:spPr>
          <a:xfrm>
            <a:off x="-237744" y="0"/>
            <a:ext cx="12429744" cy="6858000"/>
          </a:xfrm>
          <a:prstGeom prst="rect">
            <a:avLst/>
          </a:prstGeom>
        </p:spPr>
      </p:pic>
      <p:sp>
        <p:nvSpPr>
          <p:cNvPr id="12" name="Rectangle: Rounded Corners 11">
            <a:extLst>
              <a:ext uri="{FF2B5EF4-FFF2-40B4-BE49-F238E27FC236}">
                <a16:creationId xmlns:a16="http://schemas.microsoft.com/office/drawing/2014/main" id="{03544A0B-DC6E-99D2-58F5-D4A458939BCB}"/>
              </a:ext>
            </a:extLst>
          </p:cNvPr>
          <p:cNvSpPr/>
          <p:nvPr userDrawn="1"/>
        </p:nvSpPr>
        <p:spPr>
          <a:xfrm>
            <a:off x="582999" y="506326"/>
            <a:ext cx="11084378" cy="5841232"/>
          </a:xfrm>
          <a:prstGeom prst="roundRect">
            <a:avLst/>
          </a:prstGeom>
          <a:solidFill>
            <a:schemeClr val="bg1">
              <a:alpha val="98000"/>
            </a:schemeClr>
          </a:solidFill>
          <a:ln w="57150">
            <a:solidFill>
              <a:srgbClr val="025684"/>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408324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363E2504-C6C1-47FA-8812-99B7C0BE3C8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071A9269-A175-403F-94BC-49F2094FEFD6}"/>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DDD3663-6DB4-4A54-97D6-1522FDBEA5EC}"/>
              </a:ext>
            </a:extLst>
          </p:cNvPr>
          <p:cNvSpPr>
            <a:spLocks noGrp="1"/>
          </p:cNvSpPr>
          <p:nvPr>
            <p:ph type="sldNum" sz="quarter" idx="12"/>
          </p:nvPr>
        </p:nvSpPr>
        <p:spPr/>
        <p:txBody>
          <a:bodyPr/>
          <a:lstStyle>
            <a:lvl1pPr>
              <a:defRPr/>
            </a:lvl1pPr>
          </a:lstStyle>
          <a:p>
            <a:fld id="{84580D7C-A87B-4497-ADF3-E2470F8AF3F0}" type="slidenum">
              <a:rPr lang="en-US" altLang="en-US"/>
              <a:pPr/>
              <a:t>‹#›</a:t>
            </a:fld>
            <a:endParaRPr lang="en-US" altLang="en-US"/>
          </a:p>
        </p:txBody>
      </p:sp>
    </p:spTree>
    <p:extLst>
      <p:ext uri="{BB962C8B-B14F-4D97-AF65-F5344CB8AC3E}">
        <p14:creationId xmlns:p14="http://schemas.microsoft.com/office/powerpoint/2010/main" val="18365271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ED381DE1-CCCA-4D96-9FAA-9E80149B031B}"/>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3DC87620-BEFC-4C41-9CDF-99ED63AEAEBF}"/>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EF52C5C-2CA2-4089-BE69-344FC29449E1}"/>
              </a:ext>
            </a:extLst>
          </p:cNvPr>
          <p:cNvSpPr>
            <a:spLocks noGrp="1"/>
          </p:cNvSpPr>
          <p:nvPr>
            <p:ph type="sldNum" sz="quarter" idx="12"/>
          </p:nvPr>
        </p:nvSpPr>
        <p:spPr/>
        <p:txBody>
          <a:bodyPr/>
          <a:lstStyle>
            <a:lvl1pPr>
              <a:defRPr/>
            </a:lvl1pPr>
          </a:lstStyle>
          <a:p>
            <a:fld id="{D5BC4D82-F658-494F-86CC-60E5B2410BC2}" type="slidenum">
              <a:rPr lang="en-US" altLang="en-US"/>
              <a:pPr/>
              <a:t>‹#›</a:t>
            </a:fld>
            <a:endParaRPr lang="en-US" altLang="en-US"/>
          </a:p>
        </p:txBody>
      </p:sp>
    </p:spTree>
    <p:extLst>
      <p:ext uri="{BB962C8B-B14F-4D97-AF65-F5344CB8AC3E}">
        <p14:creationId xmlns:p14="http://schemas.microsoft.com/office/powerpoint/2010/main" val="37001065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27BF633-6EB4-43C7-B61E-A4125E144709}"/>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93911018-66A9-49A4-B1EC-7159D8C4B1B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23EF1478-CCD9-4255-8B8A-752063A52827}"/>
              </a:ext>
            </a:extLst>
          </p:cNvPr>
          <p:cNvSpPr>
            <a:spLocks noGrp="1"/>
          </p:cNvSpPr>
          <p:nvPr>
            <p:ph type="sldNum" sz="quarter" idx="12"/>
          </p:nvPr>
        </p:nvSpPr>
        <p:spPr/>
        <p:txBody>
          <a:bodyPr/>
          <a:lstStyle>
            <a:lvl1pPr>
              <a:defRPr/>
            </a:lvl1pPr>
          </a:lstStyle>
          <a:p>
            <a:fld id="{7B5C30BC-E0E8-4CC7-A642-EF3AC0B45D0F}" type="slidenum">
              <a:rPr lang="en-US" altLang="en-US"/>
              <a:pPr/>
              <a:t>‹#›</a:t>
            </a:fld>
            <a:endParaRPr lang="en-US" altLang="en-US"/>
          </a:p>
        </p:txBody>
      </p:sp>
    </p:spTree>
    <p:extLst>
      <p:ext uri="{BB962C8B-B14F-4D97-AF65-F5344CB8AC3E}">
        <p14:creationId xmlns:p14="http://schemas.microsoft.com/office/powerpoint/2010/main" val="36183086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3">
            <a:extLst>
              <a:ext uri="{FF2B5EF4-FFF2-40B4-BE49-F238E27FC236}">
                <a16:creationId xmlns:a16="http://schemas.microsoft.com/office/drawing/2014/main" id="{E71ECECF-7A4E-4650-B907-F4B3A212ED3A}"/>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C43B62BD-5CC3-450C-9251-0DEC6734B7CD}"/>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96F95A9-BA84-471E-BD67-EB985EB6683E}"/>
              </a:ext>
            </a:extLst>
          </p:cNvPr>
          <p:cNvSpPr>
            <a:spLocks noGrp="1"/>
          </p:cNvSpPr>
          <p:nvPr>
            <p:ph type="sldNum" sz="quarter" idx="12"/>
          </p:nvPr>
        </p:nvSpPr>
        <p:spPr/>
        <p:txBody>
          <a:bodyPr/>
          <a:lstStyle>
            <a:lvl1pPr>
              <a:defRPr/>
            </a:lvl1pPr>
          </a:lstStyle>
          <a:p>
            <a:fld id="{CF8486F4-3656-443C-AC1B-E80B72894061}" type="slidenum">
              <a:rPr lang="en-US" altLang="en-US"/>
              <a:pPr/>
              <a:t>‹#›</a:t>
            </a:fld>
            <a:endParaRPr lang="en-US" altLang="en-US"/>
          </a:p>
        </p:txBody>
      </p:sp>
    </p:spTree>
    <p:extLst>
      <p:ext uri="{BB962C8B-B14F-4D97-AF65-F5344CB8AC3E}">
        <p14:creationId xmlns:p14="http://schemas.microsoft.com/office/powerpoint/2010/main" val="1718640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Content Placeholder 4">
            <a:extLst>
              <a:ext uri="{FF2B5EF4-FFF2-40B4-BE49-F238E27FC236}">
                <a16:creationId xmlns:a16="http://schemas.microsoft.com/office/drawing/2014/main" id="{324D9448-69CB-0B87-BAD6-2F1A3140242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2420"/>
          <a:stretch/>
        </p:blipFill>
        <p:spPr>
          <a:xfrm>
            <a:off x="0" y="0"/>
            <a:ext cx="12192000" cy="6858000"/>
          </a:xfrm>
          <a:prstGeom prst="rect">
            <a:avLst/>
          </a:prstGeom>
        </p:spPr>
      </p:pic>
    </p:spTree>
    <p:extLst>
      <p:ext uri="{BB962C8B-B14F-4D97-AF65-F5344CB8AC3E}">
        <p14:creationId xmlns:p14="http://schemas.microsoft.com/office/powerpoint/2010/main" val="36944971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3">
            <a:extLst>
              <a:ext uri="{FF2B5EF4-FFF2-40B4-BE49-F238E27FC236}">
                <a16:creationId xmlns:a16="http://schemas.microsoft.com/office/drawing/2014/main" id="{ABC40748-2463-4246-81BC-FAFDB3D5A2BA}"/>
              </a:ext>
            </a:extLst>
          </p:cNvPr>
          <p:cNvSpPr>
            <a:spLocks noGrp="1"/>
          </p:cNvSpPr>
          <p:nvPr>
            <p:ph type="dt" sz="half" idx="10"/>
          </p:nvPr>
        </p:nvSpPr>
        <p:spPr/>
        <p:txBody>
          <a:bodyPr/>
          <a:lstStyle>
            <a:lvl1pPr>
              <a:defRPr/>
            </a:lvl1pPr>
          </a:lstStyle>
          <a:p>
            <a:pPr>
              <a:defRPr/>
            </a:pPr>
            <a:endParaRPr lang="en-US"/>
          </a:p>
        </p:txBody>
      </p:sp>
      <p:sp>
        <p:nvSpPr>
          <p:cNvPr id="8" name="Footer Placeholder 4">
            <a:extLst>
              <a:ext uri="{FF2B5EF4-FFF2-40B4-BE49-F238E27FC236}">
                <a16:creationId xmlns:a16="http://schemas.microsoft.com/office/drawing/2014/main" id="{F4AF09E6-4442-4342-9D95-A11C4F87BF4F}"/>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4EBD40C-AA1C-45A7-BD58-3511A686C808}"/>
              </a:ext>
            </a:extLst>
          </p:cNvPr>
          <p:cNvSpPr>
            <a:spLocks noGrp="1"/>
          </p:cNvSpPr>
          <p:nvPr>
            <p:ph type="sldNum" sz="quarter" idx="12"/>
          </p:nvPr>
        </p:nvSpPr>
        <p:spPr/>
        <p:txBody>
          <a:bodyPr/>
          <a:lstStyle>
            <a:lvl1pPr>
              <a:defRPr/>
            </a:lvl1pPr>
          </a:lstStyle>
          <a:p>
            <a:fld id="{6A28344E-F96B-4B74-8DA5-4827A13EFBF7}" type="slidenum">
              <a:rPr lang="en-US" altLang="en-US"/>
              <a:pPr/>
              <a:t>‹#›</a:t>
            </a:fld>
            <a:endParaRPr lang="en-US" altLang="en-US"/>
          </a:p>
        </p:txBody>
      </p:sp>
    </p:spTree>
    <p:extLst>
      <p:ext uri="{BB962C8B-B14F-4D97-AF65-F5344CB8AC3E}">
        <p14:creationId xmlns:p14="http://schemas.microsoft.com/office/powerpoint/2010/main" val="4931722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3">
            <a:extLst>
              <a:ext uri="{FF2B5EF4-FFF2-40B4-BE49-F238E27FC236}">
                <a16:creationId xmlns:a16="http://schemas.microsoft.com/office/drawing/2014/main" id="{F87955A9-DCC2-43E3-B2EE-90A4119825E1}"/>
              </a:ext>
            </a:extLst>
          </p:cNvPr>
          <p:cNvSpPr>
            <a:spLocks noGrp="1"/>
          </p:cNvSpPr>
          <p:nvPr>
            <p:ph type="dt" sz="half" idx="10"/>
          </p:nvPr>
        </p:nvSpPr>
        <p:spPr/>
        <p:txBody>
          <a:bodyPr/>
          <a:lstStyle>
            <a:lvl1pPr>
              <a:defRPr/>
            </a:lvl1pPr>
          </a:lstStyle>
          <a:p>
            <a:pPr>
              <a:defRPr/>
            </a:pPr>
            <a:endParaRPr lang="en-US"/>
          </a:p>
        </p:txBody>
      </p:sp>
      <p:sp>
        <p:nvSpPr>
          <p:cNvPr id="4" name="Footer Placeholder 4">
            <a:extLst>
              <a:ext uri="{FF2B5EF4-FFF2-40B4-BE49-F238E27FC236}">
                <a16:creationId xmlns:a16="http://schemas.microsoft.com/office/drawing/2014/main" id="{0063C150-7CCF-4B44-944A-73C3ECFC3234}"/>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3D05D3C-EAFE-4B8A-834C-A961E9520A75}"/>
              </a:ext>
            </a:extLst>
          </p:cNvPr>
          <p:cNvSpPr>
            <a:spLocks noGrp="1"/>
          </p:cNvSpPr>
          <p:nvPr>
            <p:ph type="sldNum" sz="quarter" idx="12"/>
          </p:nvPr>
        </p:nvSpPr>
        <p:spPr/>
        <p:txBody>
          <a:bodyPr/>
          <a:lstStyle>
            <a:lvl1pPr>
              <a:defRPr/>
            </a:lvl1pPr>
          </a:lstStyle>
          <a:p>
            <a:fld id="{7861DC2B-2342-4A3D-9F21-8EA7B2A5A230}" type="slidenum">
              <a:rPr lang="en-US" altLang="en-US"/>
              <a:pPr/>
              <a:t>‹#›</a:t>
            </a:fld>
            <a:endParaRPr lang="en-US" altLang="en-US"/>
          </a:p>
        </p:txBody>
      </p:sp>
    </p:spTree>
    <p:extLst>
      <p:ext uri="{BB962C8B-B14F-4D97-AF65-F5344CB8AC3E}">
        <p14:creationId xmlns:p14="http://schemas.microsoft.com/office/powerpoint/2010/main" val="34104310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5CD8D6EE-A853-4049-A38C-14C0489DAC1F}"/>
              </a:ext>
            </a:extLst>
          </p:cNvPr>
          <p:cNvSpPr>
            <a:spLocks noGrp="1"/>
          </p:cNvSpPr>
          <p:nvPr>
            <p:ph type="dt" sz="half" idx="10"/>
          </p:nvPr>
        </p:nvSpPr>
        <p:spPr/>
        <p:txBody>
          <a:bodyPr/>
          <a:lstStyle>
            <a:lvl1pPr>
              <a:defRPr/>
            </a:lvl1pPr>
          </a:lstStyle>
          <a:p>
            <a:pPr>
              <a:defRPr/>
            </a:pPr>
            <a:endParaRPr lang="en-US"/>
          </a:p>
        </p:txBody>
      </p:sp>
      <p:sp>
        <p:nvSpPr>
          <p:cNvPr id="3" name="Footer Placeholder 4">
            <a:extLst>
              <a:ext uri="{FF2B5EF4-FFF2-40B4-BE49-F238E27FC236}">
                <a16:creationId xmlns:a16="http://schemas.microsoft.com/office/drawing/2014/main" id="{8B34AA9C-500E-4E37-8248-CF2C13C66B94}"/>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178F8A33-3403-4BD1-98E9-B8F6370F3063}"/>
              </a:ext>
            </a:extLst>
          </p:cNvPr>
          <p:cNvSpPr>
            <a:spLocks noGrp="1"/>
          </p:cNvSpPr>
          <p:nvPr>
            <p:ph type="sldNum" sz="quarter" idx="12"/>
          </p:nvPr>
        </p:nvSpPr>
        <p:spPr/>
        <p:txBody>
          <a:bodyPr/>
          <a:lstStyle>
            <a:lvl1pPr>
              <a:defRPr/>
            </a:lvl1pPr>
          </a:lstStyle>
          <a:p>
            <a:fld id="{D9AB3B4A-E9E0-436D-AFEE-848403F96CF4}" type="slidenum">
              <a:rPr lang="en-US" altLang="en-US"/>
              <a:pPr/>
              <a:t>‹#›</a:t>
            </a:fld>
            <a:endParaRPr lang="en-US" altLang="en-US"/>
          </a:p>
        </p:txBody>
      </p:sp>
    </p:spTree>
    <p:extLst>
      <p:ext uri="{BB962C8B-B14F-4D97-AF65-F5344CB8AC3E}">
        <p14:creationId xmlns:p14="http://schemas.microsoft.com/office/powerpoint/2010/main" val="3474411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98A24396-0BD2-4B5F-86A8-DFFCFA0AE257}"/>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91C17300-693B-4C7A-A1AA-0864C4C5F192}"/>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AEDDADAA-BDB1-421E-85F7-BC11C4ABD6EE}"/>
              </a:ext>
            </a:extLst>
          </p:cNvPr>
          <p:cNvSpPr>
            <a:spLocks noGrp="1"/>
          </p:cNvSpPr>
          <p:nvPr>
            <p:ph type="sldNum" sz="quarter" idx="12"/>
          </p:nvPr>
        </p:nvSpPr>
        <p:spPr/>
        <p:txBody>
          <a:bodyPr/>
          <a:lstStyle>
            <a:lvl1pPr>
              <a:defRPr/>
            </a:lvl1pPr>
          </a:lstStyle>
          <a:p>
            <a:fld id="{93DE154A-973A-408B-B9B7-877C50A98559}" type="slidenum">
              <a:rPr lang="en-US" altLang="en-US"/>
              <a:pPr/>
              <a:t>‹#›</a:t>
            </a:fld>
            <a:endParaRPr lang="en-US" altLang="en-US"/>
          </a:p>
        </p:txBody>
      </p:sp>
    </p:spTree>
    <p:extLst>
      <p:ext uri="{BB962C8B-B14F-4D97-AF65-F5344CB8AC3E}">
        <p14:creationId xmlns:p14="http://schemas.microsoft.com/office/powerpoint/2010/main" val="30135170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3">
            <a:extLst>
              <a:ext uri="{FF2B5EF4-FFF2-40B4-BE49-F238E27FC236}">
                <a16:creationId xmlns:a16="http://schemas.microsoft.com/office/drawing/2014/main" id="{87194994-FE03-4948-BEA4-FDC36E8FF070}"/>
              </a:ext>
            </a:extLst>
          </p:cNvPr>
          <p:cNvSpPr>
            <a:spLocks noGrp="1"/>
          </p:cNvSpPr>
          <p:nvPr>
            <p:ph type="dt" sz="half" idx="10"/>
          </p:nvPr>
        </p:nvSpPr>
        <p:spPr/>
        <p:txBody>
          <a:bodyPr/>
          <a:lstStyle>
            <a:lvl1pPr>
              <a:defRPr/>
            </a:lvl1pPr>
          </a:lstStyle>
          <a:p>
            <a:pPr>
              <a:defRPr/>
            </a:pPr>
            <a:endParaRPr lang="en-US"/>
          </a:p>
        </p:txBody>
      </p:sp>
      <p:sp>
        <p:nvSpPr>
          <p:cNvPr id="6" name="Footer Placeholder 4">
            <a:extLst>
              <a:ext uri="{FF2B5EF4-FFF2-40B4-BE49-F238E27FC236}">
                <a16:creationId xmlns:a16="http://schemas.microsoft.com/office/drawing/2014/main" id="{76B631DD-EE36-48F9-9663-0ACBD6D1227C}"/>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F16D3059-0DC7-4AEE-90E3-8A30172CE64D}"/>
              </a:ext>
            </a:extLst>
          </p:cNvPr>
          <p:cNvSpPr>
            <a:spLocks noGrp="1"/>
          </p:cNvSpPr>
          <p:nvPr>
            <p:ph type="sldNum" sz="quarter" idx="12"/>
          </p:nvPr>
        </p:nvSpPr>
        <p:spPr/>
        <p:txBody>
          <a:bodyPr/>
          <a:lstStyle>
            <a:lvl1pPr>
              <a:defRPr/>
            </a:lvl1pPr>
          </a:lstStyle>
          <a:p>
            <a:fld id="{F09C5F88-794E-45BA-9E37-58B92173560C}" type="slidenum">
              <a:rPr lang="en-US" altLang="en-US"/>
              <a:pPr/>
              <a:t>‹#›</a:t>
            </a:fld>
            <a:endParaRPr lang="en-US" altLang="en-US"/>
          </a:p>
        </p:txBody>
      </p:sp>
    </p:spTree>
    <p:extLst>
      <p:ext uri="{BB962C8B-B14F-4D97-AF65-F5344CB8AC3E}">
        <p14:creationId xmlns:p14="http://schemas.microsoft.com/office/powerpoint/2010/main" val="18150169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691643DC-B16D-440A-A881-0AEFA7E1ABB3}"/>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AF6AAE0C-5653-43A9-8000-A968C7109DE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0BC089FC-4EDA-421D-A3DB-53345D8DF7DA}"/>
              </a:ext>
            </a:extLst>
          </p:cNvPr>
          <p:cNvSpPr>
            <a:spLocks noGrp="1"/>
          </p:cNvSpPr>
          <p:nvPr>
            <p:ph type="sldNum" sz="quarter" idx="12"/>
          </p:nvPr>
        </p:nvSpPr>
        <p:spPr/>
        <p:txBody>
          <a:bodyPr/>
          <a:lstStyle>
            <a:lvl1pPr>
              <a:defRPr/>
            </a:lvl1pPr>
          </a:lstStyle>
          <a:p>
            <a:fld id="{0883248E-C215-4EC4-88A4-7812DF203B96}" type="slidenum">
              <a:rPr lang="en-US" altLang="en-US"/>
              <a:pPr/>
              <a:t>‹#›</a:t>
            </a:fld>
            <a:endParaRPr lang="en-US" altLang="en-US"/>
          </a:p>
        </p:txBody>
      </p:sp>
    </p:spTree>
    <p:extLst>
      <p:ext uri="{BB962C8B-B14F-4D97-AF65-F5344CB8AC3E}">
        <p14:creationId xmlns:p14="http://schemas.microsoft.com/office/powerpoint/2010/main" val="25066154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AFEFB853-7831-4843-8522-4E73EF6353B8}"/>
              </a:ext>
            </a:extLst>
          </p:cNvPr>
          <p:cNvSpPr>
            <a:spLocks noGrp="1"/>
          </p:cNvSpPr>
          <p:nvPr>
            <p:ph type="dt" sz="half" idx="10"/>
          </p:nvPr>
        </p:nvSpPr>
        <p:spPr/>
        <p:txBody>
          <a:bodyPr/>
          <a:lstStyle>
            <a:lvl1pPr>
              <a:defRPr/>
            </a:lvl1pPr>
          </a:lstStyle>
          <a:p>
            <a:pPr>
              <a:defRPr/>
            </a:pPr>
            <a:endParaRPr lang="en-US"/>
          </a:p>
        </p:txBody>
      </p:sp>
      <p:sp>
        <p:nvSpPr>
          <p:cNvPr id="5" name="Footer Placeholder 4">
            <a:extLst>
              <a:ext uri="{FF2B5EF4-FFF2-40B4-BE49-F238E27FC236}">
                <a16:creationId xmlns:a16="http://schemas.microsoft.com/office/drawing/2014/main" id="{D8986366-BDEC-4142-9843-B2353454AA7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CD5D9BE1-33A3-4F2F-AAFB-9A6BF5C3EAF2}"/>
              </a:ext>
            </a:extLst>
          </p:cNvPr>
          <p:cNvSpPr>
            <a:spLocks noGrp="1"/>
          </p:cNvSpPr>
          <p:nvPr>
            <p:ph type="sldNum" sz="quarter" idx="12"/>
          </p:nvPr>
        </p:nvSpPr>
        <p:spPr/>
        <p:txBody>
          <a:bodyPr/>
          <a:lstStyle>
            <a:lvl1pPr>
              <a:defRPr/>
            </a:lvl1pPr>
          </a:lstStyle>
          <a:p>
            <a:fld id="{59E17138-83CA-42FD-ACA7-311A7A340D5D}" type="slidenum">
              <a:rPr lang="en-US" altLang="en-US"/>
              <a:pPr/>
              <a:t>‹#›</a:t>
            </a:fld>
            <a:endParaRPr lang="en-US" altLang="en-US"/>
          </a:p>
        </p:txBody>
      </p:sp>
    </p:spTree>
    <p:extLst>
      <p:ext uri="{BB962C8B-B14F-4D97-AF65-F5344CB8AC3E}">
        <p14:creationId xmlns:p14="http://schemas.microsoft.com/office/powerpoint/2010/main" val="40356443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t>2022/12/4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t>‹#›</a:t>
            </a:fld>
            <a:endParaRPr lang="zh-CN" altLang="en-US"/>
          </a:p>
        </p:txBody>
      </p:sp>
    </p:spTree>
    <p:extLst>
      <p:ext uri="{BB962C8B-B14F-4D97-AF65-F5344CB8AC3E}">
        <p14:creationId xmlns:p14="http://schemas.microsoft.com/office/powerpoint/2010/main" val="7919032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t>2022/12/4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t>‹#›</a:t>
            </a:fld>
            <a:endParaRPr lang="zh-CN" altLang="en-US"/>
          </a:p>
        </p:txBody>
      </p:sp>
    </p:spTree>
    <p:extLst>
      <p:ext uri="{BB962C8B-B14F-4D97-AF65-F5344CB8AC3E}">
        <p14:creationId xmlns:p14="http://schemas.microsoft.com/office/powerpoint/2010/main" val="126733596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0516EE7D-276B-4CA8-9C22-89EEC56C6BE5}" type="datetimeFigureOut">
              <a:rPr lang="zh-CN" altLang="en-US" smtClean="0"/>
              <a:t>2022/12/4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t>‹#›</a:t>
            </a:fld>
            <a:endParaRPr lang="zh-CN" altLang="en-US"/>
          </a:p>
        </p:txBody>
      </p:sp>
    </p:spTree>
    <p:extLst>
      <p:ext uri="{BB962C8B-B14F-4D97-AF65-F5344CB8AC3E}">
        <p14:creationId xmlns:p14="http://schemas.microsoft.com/office/powerpoint/2010/main" val="3935731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41E940-289A-B395-12A1-BDD2D66D3E31}"/>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6428777-74FE-4B44-04A6-1F57001B1216}"/>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a:extLst>
              <a:ext uri="{FF2B5EF4-FFF2-40B4-BE49-F238E27FC236}">
                <a16:creationId xmlns:a16="http://schemas.microsoft.com/office/drawing/2014/main" id="{4EEC24E6-8115-4BD9-1A5F-14EC73F6B54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5561" t="6806" r="5822" b="1790"/>
          <a:stretch/>
        </p:blipFill>
        <p:spPr>
          <a:xfrm>
            <a:off x="0" y="-82296"/>
            <a:ext cx="12646902" cy="7022592"/>
          </a:xfrm>
          <a:prstGeom prst="rect">
            <a:avLst/>
          </a:prstGeom>
        </p:spPr>
      </p:pic>
    </p:spTree>
    <p:extLst>
      <p:ext uri="{BB962C8B-B14F-4D97-AF65-F5344CB8AC3E}">
        <p14:creationId xmlns:p14="http://schemas.microsoft.com/office/powerpoint/2010/main" val="1719305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0516EE7D-276B-4CA8-9C22-89EEC56C6BE5}" type="datetimeFigureOut">
              <a:rPr lang="zh-CN" altLang="en-US" smtClean="0"/>
              <a:t>2022/12/4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t>‹#›</a:t>
            </a:fld>
            <a:endParaRPr lang="zh-CN" altLang="en-US"/>
          </a:p>
        </p:txBody>
      </p:sp>
    </p:spTree>
    <p:extLst>
      <p:ext uri="{BB962C8B-B14F-4D97-AF65-F5344CB8AC3E}">
        <p14:creationId xmlns:p14="http://schemas.microsoft.com/office/powerpoint/2010/main" val="24170910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2" y="-1"/>
            <a:ext cx="12180605" cy="4860817"/>
          </a:xfrm>
          <a:prstGeom prst="rect">
            <a:avLst/>
          </a:prstGeom>
        </p:spPr>
      </p:pic>
      <p:pic>
        <p:nvPicPr>
          <p:cNvPr id="11" name="图片 10"/>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2923143"/>
            <a:ext cx="12192000" cy="3936695"/>
          </a:xfrm>
          <a:prstGeom prst="rect">
            <a:avLst/>
          </a:prstGeom>
        </p:spPr>
      </p:pic>
      <p:pic>
        <p:nvPicPr>
          <p:cNvPr id="12" name="图片 11"/>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0" y="0"/>
            <a:ext cx="7461285" cy="7461285"/>
          </a:xfrm>
          <a:prstGeom prst="rect">
            <a:avLst/>
          </a:prstGeom>
        </p:spPr>
      </p:pic>
      <p:pic>
        <p:nvPicPr>
          <p:cNvPr id="13" name="图片 12"/>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0" y="5171551"/>
            <a:ext cx="3047867" cy="1688124"/>
          </a:xfrm>
          <a:prstGeom prst="rect">
            <a:avLst/>
          </a:prstGeom>
        </p:spPr>
      </p:pic>
      <p:pic>
        <p:nvPicPr>
          <p:cNvPr id="14" name="图片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5136957" y="6279688"/>
            <a:ext cx="1364855" cy="681224"/>
          </a:xfrm>
          <a:prstGeom prst="rect">
            <a:avLst/>
          </a:prstGeom>
        </p:spPr>
      </p:pic>
      <p:pic>
        <p:nvPicPr>
          <p:cNvPr id="15" name="图片 14"/>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926187" y="6052078"/>
            <a:ext cx="2046229" cy="1021311"/>
          </a:xfrm>
          <a:prstGeom prst="rect">
            <a:avLst/>
          </a:prstGeom>
        </p:spPr>
      </p:pic>
      <p:sp>
        <p:nvSpPr>
          <p:cNvPr id="7" name="Date Placeholder 6"/>
          <p:cNvSpPr>
            <a:spLocks noGrp="1"/>
          </p:cNvSpPr>
          <p:nvPr>
            <p:ph type="dt" sz="half" idx="10"/>
          </p:nvPr>
        </p:nvSpPr>
        <p:spPr/>
        <p:txBody>
          <a:bodyPr/>
          <a:lstStyle/>
          <a:p>
            <a:fld id="{0516EE7D-276B-4CA8-9C22-89EEC56C6BE5}" type="datetimeFigureOut">
              <a:rPr lang="zh-CN" altLang="en-US" smtClean="0"/>
              <a:t>2022/12/4</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06CC75A5-5D54-41D7-824F-98141794C689}" type="slidenum">
              <a:rPr lang="zh-CN" altLang="en-US" smtClean="0"/>
              <a:t>‹#›</a:t>
            </a:fld>
            <a:endParaRPr lang="zh-CN" altLang="en-US"/>
          </a:p>
        </p:txBody>
      </p:sp>
    </p:spTree>
    <p:extLst>
      <p:ext uri="{BB962C8B-B14F-4D97-AF65-F5344CB8AC3E}">
        <p14:creationId xmlns:p14="http://schemas.microsoft.com/office/powerpoint/2010/main" val="5118442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9" name="图片 8"/>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2" y="-1"/>
            <a:ext cx="12180605" cy="4860817"/>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l="-1" r="1746" b="4281"/>
          <a:stretch>
            <a:fillRect/>
          </a:stretch>
        </p:blipFill>
        <p:spPr>
          <a:xfrm>
            <a:off x="0" y="2923143"/>
            <a:ext cx="12192000" cy="3936695"/>
          </a:xfrm>
          <a:prstGeom prst="rect">
            <a:avLst/>
          </a:prstGeom>
        </p:spPr>
      </p:pic>
      <p:pic>
        <p:nvPicPr>
          <p:cNvPr id="7" name="图片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flipH="1">
            <a:off x="0" y="0"/>
            <a:ext cx="7461285" cy="7461285"/>
          </a:xfrm>
          <a:prstGeom prst="rect">
            <a:avLst/>
          </a:prstGeom>
        </p:spPr>
      </p:pic>
      <p:pic>
        <p:nvPicPr>
          <p:cNvPr id="8" name="图片 7"/>
          <p:cNvPicPr>
            <a:picLocks noChangeAspect="1"/>
          </p:cNvPicPr>
          <p:nvPr userDrawn="1"/>
        </p:nvPicPr>
        <p:blipFill rotWithShape="1">
          <a:blip r:embed="rId5" cstate="print">
            <a:extLst>
              <a:ext uri="{28A0092B-C50C-407E-A947-70E740481C1C}">
                <a14:useLocalDpi xmlns:a14="http://schemas.microsoft.com/office/drawing/2010/main" val="0"/>
              </a:ext>
            </a:extLst>
          </a:blip>
          <a:srcRect l="5673" b="21678"/>
          <a:stretch>
            <a:fillRect/>
          </a:stretch>
        </p:blipFill>
        <p:spPr>
          <a:xfrm>
            <a:off x="0" y="5171551"/>
            <a:ext cx="3047867" cy="1688124"/>
          </a:xfrm>
          <a:prstGeom prst="rect">
            <a:avLst/>
          </a:prstGeom>
        </p:spPr>
      </p:pic>
      <p:sp>
        <p:nvSpPr>
          <p:cNvPr id="3" name="Date Placeholder 2"/>
          <p:cNvSpPr>
            <a:spLocks noGrp="1"/>
          </p:cNvSpPr>
          <p:nvPr>
            <p:ph type="dt" sz="half" idx="10"/>
          </p:nvPr>
        </p:nvSpPr>
        <p:spPr/>
        <p:txBody>
          <a:bodyPr/>
          <a:lstStyle/>
          <a:p>
            <a:fld id="{0516EE7D-276B-4CA8-9C22-89EEC56C6BE5}" type="datetimeFigureOut">
              <a:rPr lang="zh-CN" altLang="en-US" smtClean="0"/>
              <a:t>2022/12/4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06CC75A5-5D54-41D7-824F-98141794C689}" type="slidenum">
              <a:rPr lang="zh-CN" altLang="en-US" smtClean="0"/>
              <a:t>‹#›</a:t>
            </a:fld>
            <a:endParaRPr lang="zh-CN" altLang="en-US"/>
          </a:p>
        </p:txBody>
      </p:sp>
      <p:pic>
        <p:nvPicPr>
          <p:cNvPr id="10" name="图片 9"/>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flipH="1">
            <a:off x="5136957" y="6279688"/>
            <a:ext cx="1364855" cy="681224"/>
          </a:xfrm>
          <a:prstGeom prst="rect">
            <a:avLst/>
          </a:prstGeom>
        </p:spPr>
      </p:pic>
      <p:pic>
        <p:nvPicPr>
          <p:cNvPr id="11" name="图片 10"/>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2926187" y="6052078"/>
            <a:ext cx="2046229" cy="1021311"/>
          </a:xfrm>
          <a:prstGeom prst="rect">
            <a:avLst/>
          </a:prstGeom>
        </p:spPr>
      </p:pic>
    </p:spTree>
    <p:extLst>
      <p:ext uri="{BB962C8B-B14F-4D97-AF65-F5344CB8AC3E}">
        <p14:creationId xmlns:p14="http://schemas.microsoft.com/office/powerpoint/2010/main" val="81479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4130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0-#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childTnLst>
                          </p:cTn>
                        </p:par>
                        <p:par>
                          <p:cTn id="9" fill="hold">
                            <p:stCondLst>
                              <p:cond delay="1500"/>
                            </p:stCondLst>
                            <p:childTnLst>
                              <p:par>
                                <p:cTn id="10" presetID="42" presetClass="entr" presetSubtype="0" fill="hold" nodeType="after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750"/>
                                        <p:tgtEl>
                                          <p:spTgt spid="8"/>
                                        </p:tgtEl>
                                      </p:cBhvr>
                                    </p:animEffect>
                                    <p:anim calcmode="lin" valueType="num">
                                      <p:cBhvr>
                                        <p:cTn id="13" dur="750" fill="hold"/>
                                        <p:tgtEl>
                                          <p:spTgt spid="8"/>
                                        </p:tgtEl>
                                        <p:attrNameLst>
                                          <p:attrName>ppt_x</p:attrName>
                                        </p:attrNameLst>
                                      </p:cBhvr>
                                      <p:tavLst>
                                        <p:tav tm="0">
                                          <p:val>
                                            <p:strVal val="#ppt_x"/>
                                          </p:val>
                                        </p:tav>
                                        <p:tav tm="100000">
                                          <p:val>
                                            <p:strVal val="#ppt_x"/>
                                          </p:val>
                                        </p:tav>
                                      </p:tavLst>
                                    </p:anim>
                                    <p:anim calcmode="lin" valueType="num">
                                      <p:cBhvr>
                                        <p:cTn id="14" dur="750" fill="hold"/>
                                        <p:tgtEl>
                                          <p:spTgt spid="8"/>
                                        </p:tgtEl>
                                        <p:attrNameLst>
                                          <p:attrName>ppt_y</p:attrName>
                                        </p:attrNameLst>
                                      </p:cBhvr>
                                      <p:tavLst>
                                        <p:tav tm="0">
                                          <p:val>
                                            <p:strVal val="#ppt_y+.1"/>
                                          </p:val>
                                        </p:tav>
                                        <p:tav tm="100000">
                                          <p:val>
                                            <p:strVal val="#ppt_y"/>
                                          </p:val>
                                        </p:tav>
                                      </p:tavLst>
                                    </p:anim>
                                  </p:childTnLst>
                                </p:cTn>
                              </p:par>
                            </p:childTnLst>
                          </p:cTn>
                        </p:par>
                        <p:par>
                          <p:cTn id="15" fill="hold">
                            <p:stCondLst>
                              <p:cond delay="2500"/>
                            </p:stCondLst>
                            <p:childTnLst>
                              <p:par>
                                <p:cTn id="16" presetID="10" presetClass="entr" presetSubtype="0" fill="hold" grpId="0" nodeType="afterEffect" nodePh="1">
                                  <p:stCondLst>
                                    <p:cond delay="0"/>
                                  </p:stCondLst>
                                  <p:endCondLst>
                                    <p:cond evt="begin" delay="0">
                                      <p:tn val="16"/>
                                    </p:cond>
                                  </p:end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9521" t="19372" r="22839"/>
          <a:stretch>
            <a:fillRect/>
          </a:stretch>
        </p:blipFill>
        <p:spPr>
          <a:xfrm>
            <a:off x="2" y="-1"/>
            <a:ext cx="12180605" cy="4860817"/>
          </a:xfrm>
          <a:prstGeom prst="rect">
            <a:avLst/>
          </a:prstGeom>
        </p:spPr>
      </p:pic>
      <p:pic>
        <p:nvPicPr>
          <p:cNvPr id="6" name="图片 5"/>
          <p:cNvPicPr>
            <a:picLocks noChangeAspect="1"/>
          </p:cNvPicPr>
          <p:nvPr userDrawn="1"/>
        </p:nvPicPr>
        <p:blipFill rotWithShape="1">
          <a:blip r:embed="rId3" cstate="print">
            <a:extLst>
              <a:ext uri="{28A0092B-C50C-407E-A947-70E740481C1C}">
                <a14:useLocalDpi xmlns:a14="http://schemas.microsoft.com/office/drawing/2010/main" val="0"/>
              </a:ext>
            </a:extLst>
          </a:blip>
          <a:srcRect r="1746" b="4281"/>
          <a:stretch>
            <a:fillRect/>
          </a:stretch>
        </p:blipFill>
        <p:spPr>
          <a:xfrm>
            <a:off x="-1" y="4860816"/>
            <a:ext cx="12192001" cy="1999021"/>
          </a:xfrm>
          <a:prstGeom prst="rect">
            <a:avLst/>
          </a:prstGeom>
        </p:spPr>
      </p:pic>
    </p:spTree>
    <p:extLst>
      <p:ext uri="{BB962C8B-B14F-4D97-AF65-F5344CB8AC3E}">
        <p14:creationId xmlns:p14="http://schemas.microsoft.com/office/powerpoint/2010/main" val="175721014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516EE7D-276B-4CA8-9C22-89EEC56C6BE5}" type="datetimeFigureOut">
              <a:rPr lang="zh-CN" altLang="en-US" smtClean="0"/>
              <a:t>2022/12/4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t>‹#›</a:t>
            </a:fld>
            <a:endParaRPr lang="zh-CN" altLang="en-US"/>
          </a:p>
        </p:txBody>
      </p:sp>
    </p:spTree>
    <p:extLst>
      <p:ext uri="{BB962C8B-B14F-4D97-AF65-F5344CB8AC3E}">
        <p14:creationId xmlns:p14="http://schemas.microsoft.com/office/powerpoint/2010/main" val="74291714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0516EE7D-276B-4CA8-9C22-89EEC56C6BE5}" type="datetimeFigureOut">
              <a:rPr lang="zh-CN" altLang="en-US" smtClean="0"/>
              <a:t>2022/12/4</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06CC75A5-5D54-41D7-824F-98141794C689}" type="slidenum">
              <a:rPr lang="zh-CN" altLang="en-US" smtClean="0"/>
              <a:t>‹#›</a:t>
            </a:fld>
            <a:endParaRPr lang="zh-CN" altLang="en-US"/>
          </a:p>
        </p:txBody>
      </p:sp>
    </p:spTree>
    <p:extLst>
      <p:ext uri="{BB962C8B-B14F-4D97-AF65-F5344CB8AC3E}">
        <p14:creationId xmlns:p14="http://schemas.microsoft.com/office/powerpoint/2010/main" val="343251697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t>2022/12/4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t>‹#›</a:t>
            </a:fld>
            <a:endParaRPr lang="zh-CN" altLang="en-US"/>
          </a:p>
        </p:txBody>
      </p:sp>
    </p:spTree>
    <p:extLst>
      <p:ext uri="{BB962C8B-B14F-4D97-AF65-F5344CB8AC3E}">
        <p14:creationId xmlns:p14="http://schemas.microsoft.com/office/powerpoint/2010/main" val="4917622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0516EE7D-276B-4CA8-9C22-89EEC56C6BE5}" type="datetimeFigureOut">
              <a:rPr lang="zh-CN" altLang="en-US" smtClean="0"/>
              <a:t>2022/12/4</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06CC75A5-5D54-41D7-824F-98141794C689}" type="slidenum">
              <a:rPr lang="zh-CN" altLang="en-US" smtClean="0"/>
              <a:t>‹#›</a:t>
            </a:fld>
            <a:endParaRPr lang="zh-CN" altLang="en-US"/>
          </a:p>
        </p:txBody>
      </p:sp>
    </p:spTree>
    <p:extLst>
      <p:ext uri="{BB962C8B-B14F-4D97-AF65-F5344CB8AC3E}">
        <p14:creationId xmlns:p14="http://schemas.microsoft.com/office/powerpoint/2010/main" val="29411640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14F0F4-3371-F249-1B20-F85CD9235A2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3088" t="30079" r="28108" b="8535"/>
          <a:stretch/>
        </p:blipFill>
        <p:spPr>
          <a:xfrm>
            <a:off x="0" y="0"/>
            <a:ext cx="12192000" cy="6858000"/>
          </a:xfrm>
          <a:prstGeom prst="rect">
            <a:avLst/>
          </a:prstGeom>
        </p:spPr>
      </p:pic>
    </p:spTree>
    <p:extLst>
      <p:ext uri="{BB962C8B-B14F-4D97-AF65-F5344CB8AC3E}">
        <p14:creationId xmlns:p14="http://schemas.microsoft.com/office/powerpoint/2010/main" val="10625147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BFE801B-4451-89EA-267D-D8A4798DEC2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2313"/>
          <a:stretch/>
        </p:blipFill>
        <p:spPr>
          <a:xfrm>
            <a:off x="-237744" y="0"/>
            <a:ext cx="12429744" cy="6858000"/>
          </a:xfrm>
          <a:prstGeom prst="rect">
            <a:avLst/>
          </a:prstGeom>
        </p:spPr>
      </p:pic>
    </p:spTree>
    <p:extLst>
      <p:ext uri="{BB962C8B-B14F-4D97-AF65-F5344CB8AC3E}">
        <p14:creationId xmlns:p14="http://schemas.microsoft.com/office/powerpoint/2010/main" val="39845581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270E3-7D63-B800-320B-BA3CB72324B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87CAABE-708D-57AE-2518-DDF5A4770BE2}"/>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12/4/2022</a:t>
            </a:fld>
            <a:endParaRPr lang="en-US"/>
          </a:p>
        </p:txBody>
      </p:sp>
      <p:sp>
        <p:nvSpPr>
          <p:cNvPr id="4" name="Footer Placeholder 3">
            <a:extLst>
              <a:ext uri="{FF2B5EF4-FFF2-40B4-BE49-F238E27FC236}">
                <a16:creationId xmlns:a16="http://schemas.microsoft.com/office/drawing/2014/main" id="{FE1DF98D-81BE-B283-3905-5262BBD904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DEA11CD4-795B-D8A5-7655-BA1989B1927D}"/>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4158325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0018E0-8F50-251B-E27D-3DB49092A10B}"/>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12/4/2022</a:t>
            </a:fld>
            <a:endParaRPr lang="en-US"/>
          </a:p>
        </p:txBody>
      </p:sp>
      <p:sp>
        <p:nvSpPr>
          <p:cNvPr id="3" name="Footer Placeholder 2">
            <a:extLst>
              <a:ext uri="{FF2B5EF4-FFF2-40B4-BE49-F238E27FC236}">
                <a16:creationId xmlns:a16="http://schemas.microsoft.com/office/drawing/2014/main" id="{340871DB-9FC4-B9B5-C025-D5E4B4EDE76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26C1097-4D29-84B1-504B-0A863CE2143F}"/>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17433847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F8FDF6-5BB2-98FE-7FE0-EFC5E668C75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70C2F34-73DF-3993-C37C-B80E782BE248}"/>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B428131-73E2-C2AA-C4F6-5AA90FB0F1E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803E64-C85E-8F4D-2E26-44587DEE3A41}"/>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12/4/2022</a:t>
            </a:fld>
            <a:endParaRPr lang="en-US"/>
          </a:p>
        </p:txBody>
      </p:sp>
      <p:sp>
        <p:nvSpPr>
          <p:cNvPr id="6" name="Footer Placeholder 5">
            <a:extLst>
              <a:ext uri="{FF2B5EF4-FFF2-40B4-BE49-F238E27FC236}">
                <a16:creationId xmlns:a16="http://schemas.microsoft.com/office/drawing/2014/main" id="{EBC25490-2CF4-9A67-E8AD-BF65AD9F78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0904140-1428-F9BE-389E-1E830C6AF85B}"/>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28951761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6752E-4AFA-5A5B-BDE8-A8B53BE9007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8B5FDA-E889-48E8-65E1-4BADACAC390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C13D4A1-67A5-C6D5-15B4-7E8D36E9CD2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15385D-ADBB-1C1F-FF99-3DDB9EDA4693}"/>
              </a:ext>
            </a:extLst>
          </p:cNvPr>
          <p:cNvSpPr>
            <a:spLocks noGrp="1"/>
          </p:cNvSpPr>
          <p:nvPr>
            <p:ph type="dt" sz="half" idx="10"/>
          </p:nvPr>
        </p:nvSpPr>
        <p:spPr>
          <a:xfrm>
            <a:off x="838200" y="6356350"/>
            <a:ext cx="2743200" cy="365125"/>
          </a:xfrm>
          <a:prstGeom prst="rect">
            <a:avLst/>
          </a:prstGeom>
        </p:spPr>
        <p:txBody>
          <a:bodyPr/>
          <a:lstStyle/>
          <a:p>
            <a:fld id="{5E529051-3B0B-4F01-9C6E-0742C3D94F2F}" type="datetimeFigureOut">
              <a:rPr lang="en-US" smtClean="0"/>
              <a:t>12/4/2022</a:t>
            </a:fld>
            <a:endParaRPr lang="en-US"/>
          </a:p>
        </p:txBody>
      </p:sp>
      <p:sp>
        <p:nvSpPr>
          <p:cNvPr id="6" name="Footer Placeholder 5">
            <a:extLst>
              <a:ext uri="{FF2B5EF4-FFF2-40B4-BE49-F238E27FC236}">
                <a16:creationId xmlns:a16="http://schemas.microsoft.com/office/drawing/2014/main" id="{F029CC4C-0AA5-8F5F-C411-A11AD722E8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748CDF5-86AC-477C-C6C4-FEEB9772A2F3}"/>
              </a:ext>
            </a:extLst>
          </p:cNvPr>
          <p:cNvSpPr>
            <a:spLocks noGrp="1"/>
          </p:cNvSpPr>
          <p:nvPr>
            <p:ph type="sldNum" sz="quarter" idx="12"/>
          </p:nvPr>
        </p:nvSpPr>
        <p:spPr>
          <a:xfrm>
            <a:off x="8610600" y="6356350"/>
            <a:ext cx="2743200" cy="365125"/>
          </a:xfrm>
          <a:prstGeom prst="rect">
            <a:avLst/>
          </a:prstGeom>
        </p:spPr>
        <p:txBody>
          <a:bodyPr/>
          <a:lstStyle/>
          <a:p>
            <a:fld id="{D8B5F8FD-F93E-4078-A38C-AF467D5B6572}" type="slidenum">
              <a:rPr lang="en-US" smtClean="0"/>
              <a:t>‹#›</a:t>
            </a:fld>
            <a:endParaRPr lang="en-US"/>
          </a:p>
        </p:txBody>
      </p:sp>
    </p:spTree>
    <p:extLst>
      <p:ext uri="{BB962C8B-B14F-4D97-AF65-F5344CB8AC3E}">
        <p14:creationId xmlns:p14="http://schemas.microsoft.com/office/powerpoint/2010/main" val="2602316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theme" Target="../theme/theme2.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3.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3.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4.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8537AF6A-EC93-416D-B246-6AAD90C95F0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314451" y="409574"/>
            <a:ext cx="1057275" cy="1057275"/>
          </a:xfrm>
          <a:prstGeom prst="rect">
            <a:avLst/>
          </a:prstGeom>
        </p:spPr>
      </p:pic>
    </p:spTree>
    <p:extLst>
      <p:ext uri="{BB962C8B-B14F-4D97-AF65-F5344CB8AC3E}">
        <p14:creationId xmlns:p14="http://schemas.microsoft.com/office/powerpoint/2010/main" val="1546777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003358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3EB0A5C-4E13-401C-87BE-0666ABF3505D}"/>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7A123D2E-6DAE-4E54-A784-F84412D34CB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ED4CCF50-3E71-4E2B-AAD9-0D2C58EA98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5" name="Footer Placeholder 4">
            <a:extLst>
              <a:ext uri="{FF2B5EF4-FFF2-40B4-BE49-F238E27FC236}">
                <a16:creationId xmlns:a16="http://schemas.microsoft.com/office/drawing/2014/main" id="{B93C53DD-FF33-4779-B698-4D0947F35A8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86A2078B-BCEC-45A1-AB4B-A6E07BC5EB16}"/>
              </a:ext>
            </a:extLst>
          </p:cNvPr>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fld id="{AFC2D767-C36B-4A39-B277-34B0A63C3A2C}" type="slidenum">
              <a:rPr lang="en-US" altLang="en-US"/>
              <a:pPr/>
              <a:t>‹#›</a:t>
            </a:fld>
            <a:endParaRPr lang="en-US" altLang="en-US"/>
          </a:p>
        </p:txBody>
      </p:sp>
    </p:spTree>
    <p:extLst>
      <p:ext uri="{BB962C8B-B14F-4D97-AF65-F5344CB8AC3E}">
        <p14:creationId xmlns:p14="http://schemas.microsoft.com/office/powerpoint/2010/main" val="266485451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 id="2147483687" r:id="rId10"/>
    <p:sldLayoutId id="2147483688" r:id="rId11"/>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16EE7D-276B-4CA8-9C22-89EEC56C6BE5}" type="datetimeFigureOut">
              <a:rPr lang="zh-CN" altLang="en-US" smtClean="0"/>
              <a:t>2022/12/4</a:t>
            </a:fld>
            <a:endParaRPr lang="zh-CN" alt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CC75A5-5D54-41D7-824F-98141794C689}" type="slidenum">
              <a:rPr lang="zh-CN" altLang="en-US" smtClean="0"/>
              <a:t>‹#›</a:t>
            </a:fld>
            <a:endParaRPr lang="zh-CN" altLang="en-US"/>
          </a:p>
        </p:txBody>
      </p:sp>
    </p:spTree>
    <p:extLst>
      <p:ext uri="{BB962C8B-B14F-4D97-AF65-F5344CB8AC3E}">
        <p14:creationId xmlns:p14="http://schemas.microsoft.com/office/powerpoint/2010/main" val="366932996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6.png"/><Relationship Id="rId4" Type="http://schemas.openxmlformats.org/officeDocument/2006/relationships/image" Target="../media/image15.png"/></Relationships>
</file>

<file path=ppt/slides/_rels/slide1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image" Target="../media/image19.JPG"/><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image" Target="../media/image21.wmf"/><Relationship Id="rId5" Type="http://schemas.openxmlformats.org/officeDocument/2006/relationships/audio" Target="../media/audio4.wav"/><Relationship Id="rId4" Type="http://schemas.openxmlformats.org/officeDocument/2006/relationships/audio" Target="../media/audio3.wav"/><Relationship Id="rId9"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33.xml"/><Relationship Id="rId6" Type="http://schemas.openxmlformats.org/officeDocument/2006/relationships/image" Target="../media/image21.wmf"/><Relationship Id="rId5" Type="http://schemas.openxmlformats.org/officeDocument/2006/relationships/audio" Target="../media/audio4.wav"/><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audio" Target="../media/audio1.wav"/><Relationship Id="rId7" Type="http://schemas.openxmlformats.org/officeDocument/2006/relationships/image" Target="../media/image21.wmf"/><Relationship Id="rId2" Type="http://schemas.openxmlformats.org/officeDocument/2006/relationships/notesSlide" Target="../notesSlides/notesSlide3.xml"/><Relationship Id="rId1" Type="http://schemas.openxmlformats.org/officeDocument/2006/relationships/slideLayout" Target="../slideLayouts/slideLayout33.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 Id="rId9"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1.wmf"/><Relationship Id="rId2" Type="http://schemas.openxmlformats.org/officeDocument/2006/relationships/notesSlide" Target="../notesSlides/notesSlide4.xml"/><Relationship Id="rId1" Type="http://schemas.openxmlformats.org/officeDocument/2006/relationships/slideLayout" Target="../slideLayouts/slideLayout33.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3A4BDAC-C069-4015-945E-3C56159EB840}"/>
              </a:ext>
            </a:extLst>
          </p:cNvPr>
          <p:cNvPicPr>
            <a:picLocks noChangeAspect="1"/>
          </p:cNvPicPr>
          <p:nvPr/>
        </p:nvPicPr>
        <p:blipFill>
          <a:blip r:embed="rId3"/>
          <a:stretch>
            <a:fillRect/>
          </a:stretch>
        </p:blipFill>
        <p:spPr>
          <a:xfrm>
            <a:off x="4663474" y="576377"/>
            <a:ext cx="3694496" cy="1201016"/>
          </a:xfrm>
          <a:prstGeom prst="rect">
            <a:avLst/>
          </a:prstGeom>
        </p:spPr>
      </p:pic>
      <p:pic>
        <p:nvPicPr>
          <p:cNvPr id="10" name="Picture 9">
            <a:extLst>
              <a:ext uri="{FF2B5EF4-FFF2-40B4-BE49-F238E27FC236}">
                <a16:creationId xmlns:a16="http://schemas.microsoft.com/office/drawing/2014/main" id="{277BD932-4014-40DD-B37E-884C4FCAE1F3}"/>
              </a:ext>
            </a:extLst>
          </p:cNvPr>
          <p:cNvPicPr>
            <a:picLocks noChangeAspect="1"/>
          </p:cNvPicPr>
          <p:nvPr/>
        </p:nvPicPr>
        <p:blipFill rotWithShape="1">
          <a:blip r:embed="rId4">
            <a:extLst>
              <a:ext uri="{28A0092B-C50C-407E-A947-70E740481C1C}">
                <a14:useLocalDpi xmlns:a14="http://schemas.microsoft.com/office/drawing/2010/main" val="0"/>
              </a:ext>
            </a:extLst>
          </a:blip>
          <a:srcRect l="27081" t="-1956" r="39649" b="76757"/>
          <a:stretch/>
        </p:blipFill>
        <p:spPr>
          <a:xfrm>
            <a:off x="9000714" y="292735"/>
            <a:ext cx="3310344" cy="2312991"/>
          </a:xfrm>
          <a:prstGeom prst="rect">
            <a:avLst/>
          </a:prstGeom>
        </p:spPr>
      </p:pic>
      <p:pic>
        <p:nvPicPr>
          <p:cNvPr id="11" name="Picture 10">
            <a:extLst>
              <a:ext uri="{FF2B5EF4-FFF2-40B4-BE49-F238E27FC236}">
                <a16:creationId xmlns:a16="http://schemas.microsoft.com/office/drawing/2014/main" id="{F4F2D39E-06EF-4C82-A071-AC1CB5EB8C73}"/>
              </a:ext>
            </a:extLst>
          </p:cNvPr>
          <p:cNvPicPr>
            <a:picLocks noChangeAspect="1"/>
          </p:cNvPicPr>
          <p:nvPr/>
        </p:nvPicPr>
        <p:blipFill rotWithShape="1">
          <a:blip r:embed="rId4">
            <a:extLst>
              <a:ext uri="{28A0092B-C50C-407E-A947-70E740481C1C}">
                <a14:useLocalDpi xmlns:a14="http://schemas.microsoft.com/office/drawing/2010/main" val="0"/>
              </a:ext>
            </a:extLst>
          </a:blip>
          <a:srcRect l="75732" t="26638" r="1" b="46182"/>
          <a:stretch/>
        </p:blipFill>
        <p:spPr>
          <a:xfrm flipH="1">
            <a:off x="9163877" y="3135124"/>
            <a:ext cx="3702947" cy="4062937"/>
          </a:xfrm>
          <a:prstGeom prst="rect">
            <a:avLst/>
          </a:prstGeom>
        </p:spPr>
      </p:pic>
      <p:pic>
        <p:nvPicPr>
          <p:cNvPr id="13" name="Picture 2" descr="Khủng Long Khủng Animaatio Vẽ - phim hoạt hình con khủng long">
            <a:extLst>
              <a:ext uri="{FF2B5EF4-FFF2-40B4-BE49-F238E27FC236}">
                <a16:creationId xmlns:a16="http://schemas.microsoft.com/office/drawing/2014/main" id="{5044431D-7A1F-41B0-B8AC-66698AE7A478}"/>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2875" b="97625" l="10000" r="90000">
                        <a14:foregroundMark x1="22556" y1="5750" x2="34333" y2="8000"/>
                        <a14:foregroundMark x1="28111" y1="2875" x2="30444" y2="2875"/>
                        <a14:foregroundMark x1="25333" y1="10000" x2="27000" y2="12750"/>
                        <a14:foregroundMark x1="26667" y1="6500" x2="29000" y2="9250"/>
                        <a14:foregroundMark x1="29000" y1="8375" x2="31556" y2="13375"/>
                        <a14:foregroundMark x1="22222" y1="89375" x2="29222" y2="95625"/>
                        <a14:foregroundMark x1="48889" y1="94125" x2="54111" y2="97625"/>
                        <a14:foregroundMark x1="23667" y1="95625" x2="27556" y2="96625"/>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447985" y="3061252"/>
            <a:ext cx="4271342" cy="379674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3072FDB9-C88A-44B8-83BE-692C791DAAC2}"/>
              </a:ext>
            </a:extLst>
          </p:cNvPr>
          <p:cNvPicPr>
            <a:picLocks noChangeAspect="1"/>
          </p:cNvPicPr>
          <p:nvPr/>
        </p:nvPicPr>
        <p:blipFill>
          <a:blip r:embed="rId7"/>
          <a:stretch>
            <a:fillRect/>
          </a:stretch>
        </p:blipFill>
        <p:spPr>
          <a:xfrm>
            <a:off x="1885186" y="2022282"/>
            <a:ext cx="8821677" cy="1518036"/>
          </a:xfrm>
          <a:prstGeom prst="rect">
            <a:avLst/>
          </a:prstGeom>
        </p:spPr>
      </p:pic>
      <p:sp>
        <p:nvSpPr>
          <p:cNvPr id="9" name="TextBox 8">
            <a:extLst>
              <a:ext uri="{FF2B5EF4-FFF2-40B4-BE49-F238E27FC236}">
                <a16:creationId xmlns:a16="http://schemas.microsoft.com/office/drawing/2014/main" id="{C80C3421-DC98-4F0A-AD45-9E4456AD44BC}"/>
              </a:ext>
            </a:extLst>
          </p:cNvPr>
          <p:cNvSpPr txBox="1"/>
          <p:nvPr/>
        </p:nvSpPr>
        <p:spPr>
          <a:xfrm>
            <a:off x="2337610" y="3322421"/>
            <a:ext cx="7703055"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a:t>
            </a:r>
            <a:r>
              <a:rPr kumimoji="0" lang="en-US" sz="5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rPr>
              <a:t>Tiết</a:t>
            </a:r>
            <a:r>
              <a:rPr kumimoji="0" lang="en-US" sz="5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rPr>
              <a:t> 2)</a:t>
            </a:r>
          </a:p>
        </p:txBody>
      </p:sp>
    </p:spTree>
    <p:extLst>
      <p:ext uri="{BB962C8B-B14F-4D97-AF65-F5344CB8AC3E}">
        <p14:creationId xmlns:p14="http://schemas.microsoft.com/office/powerpoint/2010/main" val="112541236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barn(inVertical)">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96DBDFD-CC1F-4D71-813C-48E5F4E684FB}"/>
              </a:ext>
            </a:extLst>
          </p:cNvPr>
          <p:cNvSpPr txBox="1"/>
          <p:nvPr/>
        </p:nvSpPr>
        <p:spPr>
          <a:xfrm>
            <a:off x="1114426" y="955927"/>
            <a:ext cx="9048750" cy="3046988"/>
          </a:xfrm>
          <a:prstGeom prst="rect">
            <a:avLst/>
          </a:prstGeom>
          <a:noFill/>
        </p:spPr>
        <p:txBody>
          <a:bodyPr wrap="square" rtlCol="0">
            <a:spAutoFit/>
          </a:bodyPr>
          <a:lstStyle/>
          <a:p>
            <a:pPr marL="457200" lvl="0" indent="-457200" algn="just">
              <a:buFont typeface="Wingdings" panose="05000000000000000000" pitchFamily="2" charset="2"/>
              <a:buChar char="q"/>
              <a:defRPr/>
            </a:pPr>
            <a:r>
              <a:rPr lang="vi-VN" sz="3200" b="1" dirty="0">
                <a:solidFill>
                  <a:srgbClr val="C00000"/>
                </a:solidFill>
                <a:latin typeface="Cambria" panose="02040503050406030204" pitchFamily="18" charset="0"/>
              </a:rPr>
              <a:t>Muốn tính được chu vi của hình nào đó đầu tiên phải nhận dạng được hình (hình tam giác, hình tứ giác)</a:t>
            </a:r>
            <a:endParaRPr lang="en-US" sz="3200" b="1" dirty="0">
              <a:solidFill>
                <a:srgbClr val="C00000"/>
              </a:solidFill>
              <a:latin typeface="Cambria" panose="02040503050406030204" pitchFamily="18" charset="0"/>
            </a:endParaRPr>
          </a:p>
          <a:p>
            <a:pPr marL="457200" lvl="0" indent="-457200" algn="just">
              <a:buFont typeface="Wingdings" panose="05000000000000000000" pitchFamily="2" charset="2"/>
              <a:buChar char="q"/>
              <a:defRPr/>
            </a:pPr>
            <a:r>
              <a:rPr lang="en-US" sz="3200" b="1" dirty="0">
                <a:solidFill>
                  <a:srgbClr val="C00000"/>
                </a:solidFill>
                <a:latin typeface="Cambria" panose="02040503050406030204" pitchFamily="18" charset="0"/>
              </a:rPr>
              <a:t>x</a:t>
            </a:r>
            <a:r>
              <a:rPr lang="vi-VN" sz="3200" b="1" dirty="0">
                <a:solidFill>
                  <a:srgbClr val="C00000"/>
                </a:solidFill>
                <a:latin typeface="Cambria" panose="02040503050406030204" pitchFamily="18" charset="0"/>
              </a:rPr>
              <a:t>ác định các cạnh, đo độ dài các cạnh</a:t>
            </a:r>
            <a:endParaRPr lang="en-US" sz="3200" b="1" dirty="0">
              <a:solidFill>
                <a:srgbClr val="C00000"/>
              </a:solidFill>
              <a:latin typeface="Cambria" panose="02040503050406030204" pitchFamily="18" charset="0"/>
            </a:endParaRPr>
          </a:p>
          <a:p>
            <a:pPr marL="457200" lvl="0" indent="-457200" algn="just">
              <a:buFont typeface="Wingdings" panose="05000000000000000000" pitchFamily="2" charset="2"/>
              <a:buChar char="q"/>
              <a:defRPr/>
            </a:pPr>
            <a:r>
              <a:rPr lang="en-US" sz="3200" b="1" dirty="0">
                <a:solidFill>
                  <a:srgbClr val="C00000"/>
                </a:solidFill>
                <a:latin typeface="Cambria" panose="02040503050406030204" pitchFamily="18" charset="0"/>
              </a:rPr>
              <a:t>T</a:t>
            </a:r>
            <a:r>
              <a:rPr lang="vi-VN" sz="3200" b="1" dirty="0">
                <a:solidFill>
                  <a:srgbClr val="C00000"/>
                </a:solidFill>
                <a:latin typeface="Cambria" panose="02040503050406030204" pitchFamily="18" charset="0"/>
              </a:rPr>
              <a:t>ính tổng độ dài các cạnh của hình, đó chính là chu vi của hình.</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ndParaRPr>
          </a:p>
        </p:txBody>
      </p:sp>
      <p:pic>
        <p:nvPicPr>
          <p:cNvPr id="5" name="Picture 4" descr="A picture containing toy, doll&#10;&#10;Description automatically generated">
            <a:extLst>
              <a:ext uri="{FF2B5EF4-FFF2-40B4-BE49-F238E27FC236}">
                <a16:creationId xmlns:a16="http://schemas.microsoft.com/office/drawing/2014/main" id="{7C84D000-D766-43B8-9067-1E27E2458497}"/>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10065114" y="1614312"/>
            <a:ext cx="1899152" cy="4462638"/>
          </a:xfrm>
          <a:prstGeom prst="rect">
            <a:avLst/>
          </a:prstGeom>
        </p:spPr>
      </p:pic>
    </p:spTree>
    <p:extLst>
      <p:ext uri="{BB962C8B-B14F-4D97-AF65-F5344CB8AC3E}">
        <p14:creationId xmlns:p14="http://schemas.microsoft.com/office/powerpoint/2010/main" val="2634244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238125"/>
            <a:ext cx="11084378" cy="6109433"/>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l-NL"/>
              <a:t>Chu vi hình tam giác ABC là:</a:t>
            </a:r>
            <a:endParaRPr lang="en-US"/>
          </a:p>
          <a:p>
            <a:r>
              <a:rPr lang="nl-NL"/>
              <a:t>3 + 5 + 4 = 12 (cm)</a:t>
            </a:r>
            <a:endParaRPr lang="en-US"/>
          </a:p>
        </p:txBody>
      </p:sp>
      <p:sp>
        <p:nvSpPr>
          <p:cNvPr id="10" name="Rectangle 9">
            <a:extLst>
              <a:ext uri="{FF2B5EF4-FFF2-40B4-BE49-F238E27FC236}">
                <a16:creationId xmlns:a16="http://schemas.microsoft.com/office/drawing/2014/main" id="{8C797D28-AD31-4E12-AA3B-6311E6B9865E}"/>
              </a:ext>
            </a:extLst>
          </p:cNvPr>
          <p:cNvSpPr/>
          <p:nvPr/>
        </p:nvSpPr>
        <p:spPr>
          <a:xfrm>
            <a:off x="5038726" y="1203782"/>
            <a:ext cx="6496050" cy="1478418"/>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lvl="0" algn="ctr">
              <a:lnSpc>
                <a:spcPct val="150000"/>
              </a:lnSpc>
            </a:pP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Hình</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tam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giác</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ABC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có</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độ</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dài</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t>
            </a:r>
            <a:r>
              <a:rPr lang="en-US" sz="3200" dirty="0" err="1">
                <a:solidFill>
                  <a:srgbClr val="0070C0"/>
                </a:solidFill>
                <a:latin typeface="Arial" panose="020B0604020202020204" pitchFamily="34" charset="0"/>
                <a:ea typeface="Calibri" panose="020F0502020204030204" pitchFamily="34" charset="0"/>
                <a:cs typeface="Arial" panose="020B0604020202020204" pitchFamily="34" charset="0"/>
              </a:rPr>
              <a:t>cạnh</a:t>
            </a:r>
            <a:r>
              <a:rPr lang="en-US" sz="3200" dirty="0">
                <a:solidFill>
                  <a:srgbClr val="0070C0"/>
                </a:solidFill>
                <a:latin typeface="Arial" panose="020B0604020202020204" pitchFamily="34" charset="0"/>
                <a:ea typeface="Calibri" panose="020F0502020204030204" pitchFamily="34" charset="0"/>
                <a:cs typeface="Arial" panose="020B0604020202020204" pitchFamily="34" charset="0"/>
              </a:rPr>
              <a:t> AB = 3 cm; BC = 5 cm; AC = 4 cm.</a:t>
            </a:r>
            <a:endParaRPr kumimoji="0" lang="en-US" sz="32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828AAF33-E01E-4C45-B62C-C5FC17790417}"/>
              </a:ext>
            </a:extLst>
          </p:cNvPr>
          <p:cNvPicPr>
            <a:picLocks noChangeAspect="1"/>
          </p:cNvPicPr>
          <p:nvPr/>
        </p:nvPicPr>
        <p:blipFill rotWithShape="1">
          <a:blip r:embed="rId2">
            <a:extLst>
              <a:ext uri="{28A0092B-C50C-407E-A947-70E740481C1C}">
                <a14:useLocalDpi xmlns:a14="http://schemas.microsoft.com/office/drawing/2010/main" val="0"/>
              </a:ext>
            </a:extLst>
          </a:blip>
          <a:srcRect l="47128" t="5034" r="47295" b="87347"/>
          <a:stretch/>
        </p:blipFill>
        <p:spPr>
          <a:xfrm>
            <a:off x="10240793" y="4759519"/>
            <a:ext cx="1101013" cy="1642371"/>
          </a:xfrm>
          <a:prstGeom prst="rect">
            <a:avLst/>
          </a:prstGeom>
        </p:spPr>
      </p:pic>
      <p:pic>
        <p:nvPicPr>
          <p:cNvPr id="3" name="Picture 2">
            <a:extLst>
              <a:ext uri="{FF2B5EF4-FFF2-40B4-BE49-F238E27FC236}">
                <a16:creationId xmlns:a16="http://schemas.microsoft.com/office/drawing/2014/main" id="{2CD443F6-55F2-4780-BCCC-6D7EBE788BF1}"/>
              </a:ext>
            </a:extLst>
          </p:cNvPr>
          <p:cNvPicPr>
            <a:picLocks noChangeAspect="1"/>
          </p:cNvPicPr>
          <p:nvPr/>
        </p:nvPicPr>
        <p:blipFill>
          <a:blip r:embed="rId3"/>
          <a:stretch>
            <a:fillRect/>
          </a:stretch>
        </p:blipFill>
        <p:spPr>
          <a:xfrm>
            <a:off x="933450" y="1873915"/>
            <a:ext cx="3910012" cy="2645697"/>
          </a:xfrm>
          <a:prstGeom prst="rect">
            <a:avLst/>
          </a:prstGeom>
        </p:spPr>
      </p:pic>
      <p:sp>
        <p:nvSpPr>
          <p:cNvPr id="6" name="TextBox 5">
            <a:extLst>
              <a:ext uri="{FF2B5EF4-FFF2-40B4-BE49-F238E27FC236}">
                <a16:creationId xmlns:a16="http://schemas.microsoft.com/office/drawing/2014/main" id="{83D8BDF9-2F6E-46A7-977C-1984421B0748}"/>
              </a:ext>
            </a:extLst>
          </p:cNvPr>
          <p:cNvSpPr txBox="1"/>
          <p:nvPr/>
        </p:nvSpPr>
        <p:spPr>
          <a:xfrm>
            <a:off x="5038725" y="3409950"/>
            <a:ext cx="6276975" cy="1360757"/>
          </a:xfrm>
          <a:prstGeom prst="rect">
            <a:avLst/>
          </a:prstGeom>
          <a:noFill/>
        </p:spPr>
        <p:txBody>
          <a:bodyPr wrap="square" rtlCol="0">
            <a:spAutoFit/>
          </a:bodyPr>
          <a:lstStyle/>
          <a:p>
            <a:pPr marL="0" marR="0" algn="just">
              <a:lnSpc>
                <a:spcPct val="120000"/>
              </a:lnSpc>
              <a:spcBef>
                <a:spcPts val="0"/>
              </a:spcBef>
              <a:spcAft>
                <a:spcPts val="0"/>
              </a:spcAft>
            </a:pPr>
            <a:r>
              <a:rPr lang="nl-NL" sz="3600" b="1" dirty="0">
                <a:solidFill>
                  <a:srgbClr val="FF0000"/>
                </a:solidFill>
                <a:effectLst/>
                <a:latin typeface="Cambria" panose="02040503050406030204" pitchFamily="18" charset="0"/>
                <a:ea typeface="Cambria" panose="02040503050406030204" pitchFamily="18" charset="0"/>
              </a:rPr>
              <a:t>Chu vi hình tam giác ABC là:</a:t>
            </a:r>
            <a:endParaRPr lang="en-US" sz="3600" b="1" dirty="0">
              <a:solidFill>
                <a:srgbClr val="FF0000"/>
              </a:solidFill>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600" b="1" dirty="0">
                <a:solidFill>
                  <a:srgbClr val="FF0000"/>
                </a:solidFill>
                <a:effectLst/>
                <a:latin typeface="Cambria" panose="02040503050406030204" pitchFamily="18" charset="0"/>
                <a:ea typeface="Cambria" panose="02040503050406030204" pitchFamily="18" charset="0"/>
              </a:rPr>
              <a:t>3 + 5 + 4 = 12 (cm)</a:t>
            </a:r>
            <a:endParaRPr lang="en-US" sz="3600" b="1" dirty="0">
              <a:solidFill>
                <a:srgbClr val="FF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3712075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down)">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238125"/>
            <a:ext cx="11084378" cy="6109433"/>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Calibri" panose="020F0502020204030204"/>
                <a:ea typeface="+mn-ea"/>
                <a:cs typeface="+mn-cs"/>
              </a:rPr>
              <a:t>Chu vi hình tam giác ABC là:</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800" b="0" i="0" u="none" strike="noStrike" kern="1200" cap="none" spc="0" normalizeH="0" baseline="0" noProof="0">
                <a:ln>
                  <a:noFill/>
                </a:ln>
                <a:solidFill>
                  <a:prstClr val="white"/>
                </a:solidFill>
                <a:effectLst/>
                <a:uLnTx/>
                <a:uFillTx/>
                <a:latin typeface="Calibri" panose="020F0502020204030204"/>
                <a:ea typeface="+mn-ea"/>
                <a:cs typeface="+mn-cs"/>
              </a:rPr>
              <a:t>3 + 5 + 4 = 12 (cm)</a:t>
            </a: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8C797D28-AD31-4E12-AA3B-6311E6B9865E}"/>
              </a:ext>
            </a:extLst>
          </p:cNvPr>
          <p:cNvSpPr/>
          <p:nvPr/>
        </p:nvSpPr>
        <p:spPr>
          <a:xfrm>
            <a:off x="4943476" y="975182"/>
            <a:ext cx="6496050" cy="2217082"/>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lvl="0" algn="just">
              <a:lnSpc>
                <a:spcPct val="150000"/>
              </a:lnSpc>
            </a:pPr>
            <a:r>
              <a:rPr lang="en-US" sz="3200">
                <a:solidFill>
                  <a:srgbClr val="0070C0"/>
                </a:solidFill>
                <a:latin typeface="Arial" panose="020B0604020202020204" pitchFamily="34" charset="0"/>
                <a:ea typeface="Calibri" panose="020F0502020204030204" pitchFamily="34" charset="0"/>
                <a:cs typeface="Arial" panose="020B0604020202020204" pitchFamily="34" charset="0"/>
              </a:rPr>
              <a:t>Hình tứ giác MNPQ có độ dài cạnh: MN = 2 cm, NP = 3 cm; PQ = 1 cm; MN = 3 cm.</a:t>
            </a:r>
            <a:endParaRPr kumimoji="0" lang="en-US" sz="3200" b="0" i="0" u="none" strike="noStrike" kern="1200" cap="none" spc="0" normalizeH="0" baseline="0" noProof="0" dirty="0">
              <a:ln>
                <a:noFill/>
              </a:ln>
              <a:solidFill>
                <a:srgbClr val="0070C0"/>
              </a:solidFill>
              <a:effectLst/>
              <a:uLnTx/>
              <a:uFillTx/>
              <a:latin typeface="Arial" panose="020B0604020202020204" pitchFamily="34" charset="0"/>
              <a:ea typeface="+mn-ea"/>
              <a:cs typeface="Arial" panose="020B0604020202020204" pitchFamily="34" charset="0"/>
            </a:endParaRPr>
          </a:p>
        </p:txBody>
      </p:sp>
      <p:pic>
        <p:nvPicPr>
          <p:cNvPr id="12" name="Picture 11">
            <a:extLst>
              <a:ext uri="{FF2B5EF4-FFF2-40B4-BE49-F238E27FC236}">
                <a16:creationId xmlns:a16="http://schemas.microsoft.com/office/drawing/2014/main" id="{828AAF33-E01E-4C45-B62C-C5FC17790417}"/>
              </a:ext>
            </a:extLst>
          </p:cNvPr>
          <p:cNvPicPr>
            <a:picLocks noChangeAspect="1"/>
          </p:cNvPicPr>
          <p:nvPr/>
        </p:nvPicPr>
        <p:blipFill rotWithShape="1">
          <a:blip r:embed="rId2">
            <a:extLst>
              <a:ext uri="{28A0092B-C50C-407E-A947-70E740481C1C}">
                <a14:useLocalDpi xmlns:a14="http://schemas.microsoft.com/office/drawing/2010/main" val="0"/>
              </a:ext>
            </a:extLst>
          </a:blip>
          <a:srcRect l="47128" t="5034" r="47295" b="87347"/>
          <a:stretch/>
        </p:blipFill>
        <p:spPr>
          <a:xfrm>
            <a:off x="10240793" y="4759519"/>
            <a:ext cx="1101013" cy="1642371"/>
          </a:xfrm>
          <a:prstGeom prst="rect">
            <a:avLst/>
          </a:prstGeom>
        </p:spPr>
      </p:pic>
      <p:sp>
        <p:nvSpPr>
          <p:cNvPr id="6" name="TextBox 5">
            <a:extLst>
              <a:ext uri="{FF2B5EF4-FFF2-40B4-BE49-F238E27FC236}">
                <a16:creationId xmlns:a16="http://schemas.microsoft.com/office/drawing/2014/main" id="{83D8BDF9-2F6E-46A7-977C-1984421B0748}"/>
              </a:ext>
            </a:extLst>
          </p:cNvPr>
          <p:cNvSpPr txBox="1"/>
          <p:nvPr/>
        </p:nvSpPr>
        <p:spPr>
          <a:xfrm>
            <a:off x="5038725" y="3409950"/>
            <a:ext cx="6276975" cy="1360757"/>
          </a:xfrm>
          <a:prstGeom prst="rect">
            <a:avLst/>
          </a:prstGeom>
          <a:noFill/>
        </p:spPr>
        <p:txBody>
          <a:bodyPr wrap="square" rtlCol="0">
            <a:spAutoFit/>
          </a:bodyPr>
          <a:lstStyle/>
          <a:p>
            <a:pPr lvl="0" algn="just">
              <a:lnSpc>
                <a:spcPct val="120000"/>
              </a:lnSpc>
            </a:pPr>
            <a:r>
              <a:rPr lang="nl-NL" sz="3600" b="1" dirty="0">
                <a:solidFill>
                  <a:srgbClr val="FF0000"/>
                </a:solidFill>
                <a:latin typeface="Cambria" panose="02040503050406030204" pitchFamily="18" charset="0"/>
                <a:ea typeface="Cambria" panose="02040503050406030204" pitchFamily="18" charset="0"/>
              </a:rPr>
              <a:t>Chu vi hình tứ giác MNPQ là:</a:t>
            </a:r>
          </a:p>
          <a:p>
            <a:pPr lvl="0" algn="ctr">
              <a:lnSpc>
                <a:spcPct val="120000"/>
              </a:lnSpc>
            </a:pPr>
            <a:r>
              <a:rPr lang="nl-NL" sz="3600" b="1" dirty="0">
                <a:solidFill>
                  <a:srgbClr val="FF0000"/>
                </a:solidFill>
                <a:latin typeface="Cambria" panose="02040503050406030204" pitchFamily="18" charset="0"/>
                <a:ea typeface="Cambria" panose="02040503050406030204" pitchFamily="18" charset="0"/>
              </a:rPr>
              <a:t>2 + 3 + 1 + 3 = 9 (cm)</a:t>
            </a:r>
          </a:p>
        </p:txBody>
      </p:sp>
      <p:pic>
        <p:nvPicPr>
          <p:cNvPr id="5" name="Picture 4">
            <a:extLst>
              <a:ext uri="{FF2B5EF4-FFF2-40B4-BE49-F238E27FC236}">
                <a16:creationId xmlns:a16="http://schemas.microsoft.com/office/drawing/2014/main" id="{6C1BB7AB-BCF6-4EA9-ACE1-113BE0D77699}"/>
              </a:ext>
            </a:extLst>
          </p:cNvPr>
          <p:cNvPicPr>
            <a:picLocks noChangeAspect="1"/>
          </p:cNvPicPr>
          <p:nvPr/>
        </p:nvPicPr>
        <p:blipFill>
          <a:blip r:embed="rId3"/>
          <a:stretch>
            <a:fillRect/>
          </a:stretch>
        </p:blipFill>
        <p:spPr>
          <a:xfrm>
            <a:off x="1042987" y="1785937"/>
            <a:ext cx="3667125" cy="2962275"/>
          </a:xfrm>
          <a:prstGeom prst="rect">
            <a:avLst/>
          </a:prstGeom>
        </p:spPr>
      </p:pic>
    </p:spTree>
    <p:extLst>
      <p:ext uri="{BB962C8B-B14F-4D97-AF65-F5344CB8AC3E}">
        <p14:creationId xmlns:p14="http://schemas.microsoft.com/office/powerpoint/2010/main" val="289831089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down)">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down)">
                                      <p:cBhvr>
                                        <p:cTn id="17"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6"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9A86562-A5E6-608A-1B93-A2D119E72FCC}"/>
              </a:ext>
            </a:extLst>
          </p:cNvPr>
          <p:cNvSpPr txBox="1"/>
          <p:nvPr/>
        </p:nvSpPr>
        <p:spPr>
          <a:xfrm>
            <a:off x="1724025" y="889428"/>
            <a:ext cx="9839325" cy="1815882"/>
          </a:xfrm>
          <a:prstGeom prst="rect">
            <a:avLst/>
          </a:prstGeom>
          <a:noFill/>
        </p:spPr>
        <p:txBody>
          <a:bodyPr wrap="square" rtlCol="0">
            <a:spAutoFit/>
          </a:bodyPr>
          <a:lstStyle/>
          <a:p>
            <a:pPr lvl="0" algn="just"/>
            <a:r>
              <a:rPr lang="vi-VN" sz="2800" b="1">
                <a:solidFill>
                  <a:prstClr val="black"/>
                </a:solidFill>
                <a:latin typeface="Cambria" panose="02040503050406030204" pitchFamily="18" charset="0"/>
                <a:cs typeface="Arial" panose="020B0604020202020204" pitchFamily="34" charset="0"/>
              </a:rPr>
              <a:t>Bác Sáu dùng lưới để rào hai mảnh vườn trồng hoa và trồng rau như hình dưới đây. Theo em, bác Sáu cần dùng bao nhiêu mét lưới để rào mảnh vườn trồng hoa, bao nhiêu mét lưới để rào mảnh vườn trồng rau? </a:t>
            </a: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mn-ea"/>
              <a:cs typeface="Arial" panose="020B0604020202020204" pitchFamily="34" charset="0"/>
            </a:endParaRPr>
          </a:p>
        </p:txBody>
      </p:sp>
      <p:pic>
        <p:nvPicPr>
          <p:cNvPr id="3" name="Picture 2">
            <a:extLst>
              <a:ext uri="{FF2B5EF4-FFF2-40B4-BE49-F238E27FC236}">
                <a16:creationId xmlns:a16="http://schemas.microsoft.com/office/drawing/2014/main" id="{B1783892-EC6B-0A32-A5A0-418DAF105D3A}"/>
              </a:ext>
            </a:extLst>
          </p:cNvPr>
          <p:cNvPicPr>
            <a:picLocks noChangeAspect="1"/>
          </p:cNvPicPr>
          <p:nvPr/>
        </p:nvPicPr>
        <p:blipFill rotWithShape="1">
          <a:blip r:embed="rId2">
            <a:extLst>
              <a:ext uri="{28A0092B-C50C-407E-A947-70E740481C1C}">
                <a14:useLocalDpi xmlns:a14="http://schemas.microsoft.com/office/drawing/2010/main" val="0"/>
              </a:ext>
            </a:extLst>
          </a:blip>
          <a:srcRect l="40015" t="70348" r="45833" b="16129"/>
          <a:stretch/>
        </p:blipFill>
        <p:spPr>
          <a:xfrm>
            <a:off x="535970" y="544683"/>
            <a:ext cx="1308521" cy="1625977"/>
          </a:xfrm>
          <a:prstGeom prst="rect">
            <a:avLst/>
          </a:prstGeom>
        </p:spPr>
      </p:pic>
      <p:pic>
        <p:nvPicPr>
          <p:cNvPr id="6" name="Picture 5">
            <a:extLst>
              <a:ext uri="{FF2B5EF4-FFF2-40B4-BE49-F238E27FC236}">
                <a16:creationId xmlns:a16="http://schemas.microsoft.com/office/drawing/2014/main" id="{AB467DC3-E92D-4C41-AAB0-19A9A53E545B}"/>
              </a:ext>
            </a:extLst>
          </p:cNvPr>
          <p:cNvPicPr>
            <a:picLocks noChangeAspect="1"/>
          </p:cNvPicPr>
          <p:nvPr/>
        </p:nvPicPr>
        <p:blipFill>
          <a:blip r:embed="rId3"/>
          <a:stretch>
            <a:fillRect/>
          </a:stretch>
        </p:blipFill>
        <p:spPr>
          <a:xfrm>
            <a:off x="3209925" y="2912992"/>
            <a:ext cx="6834187" cy="2878208"/>
          </a:xfrm>
          <a:prstGeom prst="rect">
            <a:avLst/>
          </a:prstGeom>
        </p:spPr>
      </p:pic>
    </p:spTree>
    <p:extLst>
      <p:ext uri="{BB962C8B-B14F-4D97-AF65-F5344CB8AC3E}">
        <p14:creationId xmlns:p14="http://schemas.microsoft.com/office/powerpoint/2010/main" val="31784133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204372-3D94-48D7-8773-675B28BDA6B7}"/>
              </a:ext>
            </a:extLst>
          </p:cNvPr>
          <p:cNvPicPr>
            <a:picLocks noChangeAspect="1"/>
          </p:cNvPicPr>
          <p:nvPr/>
        </p:nvPicPr>
        <p:blipFill>
          <a:blip r:embed="rId2"/>
          <a:stretch>
            <a:fillRect/>
          </a:stretch>
        </p:blipFill>
        <p:spPr>
          <a:xfrm>
            <a:off x="1247775" y="2225888"/>
            <a:ext cx="4733926" cy="1993686"/>
          </a:xfrm>
          <a:prstGeom prst="rect">
            <a:avLst/>
          </a:prstGeom>
        </p:spPr>
      </p:pic>
      <p:sp>
        <p:nvSpPr>
          <p:cNvPr id="4" name="Rectangle 3">
            <a:extLst>
              <a:ext uri="{FF2B5EF4-FFF2-40B4-BE49-F238E27FC236}">
                <a16:creationId xmlns:a16="http://schemas.microsoft.com/office/drawing/2014/main" id="{E1D74A53-07FA-40BB-9F75-6729A2DF7584}"/>
              </a:ext>
            </a:extLst>
          </p:cNvPr>
          <p:cNvSpPr/>
          <p:nvPr/>
        </p:nvSpPr>
        <p:spPr>
          <a:xfrm>
            <a:off x="5705475" y="689432"/>
            <a:ext cx="5724526" cy="461665"/>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vi-VN" sz="2400" b="1" dirty="0">
                <a:solidFill>
                  <a:srgbClr val="FF0000"/>
                </a:solidFill>
                <a:latin typeface="Cambria" panose="02040503050406030204" pitchFamily="18" charset="0"/>
                <a:ea typeface="Cambria" panose="02040503050406030204" pitchFamily="18" charset="0"/>
                <a:cs typeface="Arial" panose="020B0604020202020204" pitchFamily="34" charset="0"/>
              </a:rPr>
              <a:t>Mảnh vườn trồng hoa hình gì?</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5" name="TextBox 4">
            <a:extLst>
              <a:ext uri="{FF2B5EF4-FFF2-40B4-BE49-F238E27FC236}">
                <a16:creationId xmlns:a16="http://schemas.microsoft.com/office/drawing/2014/main" id="{085E465C-7F93-4FA7-BBF1-DBE4F748EA3A}"/>
              </a:ext>
            </a:extLst>
          </p:cNvPr>
          <p:cNvSpPr txBox="1"/>
          <p:nvPr/>
        </p:nvSpPr>
        <p:spPr>
          <a:xfrm>
            <a:off x="6038850" y="1276350"/>
            <a:ext cx="5172075" cy="494687"/>
          </a:xfrm>
          <a:prstGeom prst="rect">
            <a:avLst/>
          </a:prstGeom>
          <a:noFill/>
        </p:spPr>
        <p:txBody>
          <a:bodyPr wrap="square" rtlCol="0">
            <a:spAutoFit/>
          </a:bodyPr>
          <a:lstStyle/>
          <a:p>
            <a:pPr marL="0" marR="0" algn="just">
              <a:lnSpc>
                <a:spcPct val="120000"/>
              </a:lnSpc>
              <a:spcBef>
                <a:spcPts val="0"/>
              </a:spcBef>
              <a:spcAft>
                <a:spcPts val="0"/>
              </a:spcAft>
            </a:pPr>
            <a:r>
              <a:rPr lang="nl-NL" sz="2400" dirty="0">
                <a:effectLst/>
                <a:latin typeface="Cambria" panose="02040503050406030204" pitchFamily="18" charset="0"/>
                <a:ea typeface="Cambria" panose="02040503050406030204" pitchFamily="18" charset="0"/>
              </a:rPr>
              <a:t>Mảnh vườn trồng hoa hình tam giác.</a:t>
            </a:r>
            <a:endParaRPr lang="en-US" sz="2400" dirty="0">
              <a:effectLst/>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0122C1E1-8CE4-42B7-A320-11651AF7B142}"/>
              </a:ext>
            </a:extLst>
          </p:cNvPr>
          <p:cNvSpPr/>
          <p:nvPr/>
        </p:nvSpPr>
        <p:spPr>
          <a:xfrm>
            <a:off x="5924550" y="1851482"/>
            <a:ext cx="5724526" cy="461665"/>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lvl="0" algn="just"/>
            <a:r>
              <a:rPr lang="vi-VN" sz="2400" b="1" dirty="0">
                <a:solidFill>
                  <a:srgbClr val="FF0000"/>
                </a:solidFill>
                <a:latin typeface="Cambria" panose="02040503050406030204" pitchFamily="18" charset="0"/>
                <a:ea typeface="Cambria" panose="02040503050406030204" pitchFamily="18" charset="0"/>
                <a:cs typeface="Arial" panose="020B0604020202020204" pitchFamily="34" charset="0"/>
              </a:rPr>
              <a:t>Mảnh vườn trồng ra hình gì?</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7" name="TextBox 6">
            <a:extLst>
              <a:ext uri="{FF2B5EF4-FFF2-40B4-BE49-F238E27FC236}">
                <a16:creationId xmlns:a16="http://schemas.microsoft.com/office/drawing/2014/main" id="{174A9963-6AD6-4F74-B7FC-DF10AEB813B4}"/>
              </a:ext>
            </a:extLst>
          </p:cNvPr>
          <p:cNvSpPr txBox="1"/>
          <p:nvPr/>
        </p:nvSpPr>
        <p:spPr>
          <a:xfrm>
            <a:off x="6124575" y="2495550"/>
            <a:ext cx="5172075" cy="494687"/>
          </a:xfrm>
          <a:prstGeom prst="rect">
            <a:avLst/>
          </a:prstGeom>
          <a:noFill/>
        </p:spPr>
        <p:txBody>
          <a:bodyPr wrap="square" rtlCol="0">
            <a:spAutoFit/>
          </a:bodyPr>
          <a:lstStyle/>
          <a:p>
            <a:pPr algn="just">
              <a:lnSpc>
                <a:spcPct val="120000"/>
              </a:lnSpc>
            </a:pPr>
            <a:r>
              <a:rPr lang="vi-VN" sz="2400" dirty="0">
                <a:latin typeface="Cambria" panose="02040503050406030204" pitchFamily="18" charset="0"/>
                <a:ea typeface="Cambria" panose="02040503050406030204" pitchFamily="18" charset="0"/>
              </a:rPr>
              <a:t>Mảnh vườn trồng ra hình tứ giác.</a:t>
            </a:r>
            <a:endParaRPr lang="en-US" sz="2400" dirty="0">
              <a:effectLst/>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9A39D708-D391-44A3-B3D8-64339390EE3B}"/>
              </a:ext>
            </a:extLst>
          </p:cNvPr>
          <p:cNvSpPr/>
          <p:nvPr/>
        </p:nvSpPr>
        <p:spPr>
          <a:xfrm>
            <a:off x="6076950" y="3061157"/>
            <a:ext cx="5724526" cy="1569660"/>
          </a:xfrm>
          <a:prstGeom prst="rect">
            <a:avLst/>
          </a:prstGeom>
          <a:ln w="38100"/>
        </p:spPr>
        <p:style>
          <a:lnRef idx="2">
            <a:schemeClr val="accent2"/>
          </a:lnRef>
          <a:fillRef idx="1">
            <a:schemeClr val="lt1"/>
          </a:fillRef>
          <a:effectRef idx="0">
            <a:schemeClr val="accent2"/>
          </a:effectRef>
          <a:fontRef idx="minor">
            <a:schemeClr val="dk1"/>
          </a:fontRef>
        </p:style>
        <p:txBody>
          <a:bodyPr wrap="square">
            <a:spAutoFit/>
          </a:bodyPr>
          <a:lstStyle/>
          <a:p>
            <a:pPr algn="just"/>
            <a:r>
              <a:rPr lang="nl-NL" sz="2400" b="1" dirty="0">
                <a:solidFill>
                  <a:srgbClr val="FF0000"/>
                </a:solidFill>
                <a:latin typeface="Cambria" panose="02040503050406030204" pitchFamily="18" charset="0"/>
                <a:ea typeface="Cambria" panose="02040503050406030204" pitchFamily="18" charset="0"/>
              </a:rPr>
              <a:t>Muốn biết bác Sáu cần dùng bao nhiêu mét lưới để rào mảnh vườn trồng hoa, bao nhiêu mét lưới để rào mảnh vườn trồng rau?</a:t>
            </a:r>
            <a:endParaRPr lang="en-US" sz="2400" b="1"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235CF62A-26CD-40B5-AE65-53912982398C}"/>
              </a:ext>
            </a:extLst>
          </p:cNvPr>
          <p:cNvSpPr txBox="1"/>
          <p:nvPr/>
        </p:nvSpPr>
        <p:spPr>
          <a:xfrm>
            <a:off x="6172200" y="4705350"/>
            <a:ext cx="5172075" cy="830997"/>
          </a:xfrm>
          <a:prstGeom prst="rect">
            <a:avLst/>
          </a:prstGeom>
          <a:noFill/>
        </p:spPr>
        <p:txBody>
          <a:bodyPr wrap="square" rtlCol="0">
            <a:spAutoFit/>
          </a:bodyPr>
          <a:lstStyle/>
          <a:p>
            <a:r>
              <a:rPr lang="nl-NL" sz="2400" dirty="0">
                <a:latin typeface="Cambria" panose="02040503050406030204" pitchFamily="18" charset="0"/>
                <a:ea typeface="Cambria" panose="02040503050406030204" pitchFamily="18" charset="0"/>
              </a:rPr>
              <a:t>Tính chu vi mảnh vườn trồng hoa và chu vi manh vườn trồng rau.</a:t>
            </a:r>
            <a:endParaRPr lang="en-US" sz="24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8362133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P spid="8" grpId="0" animBg="1"/>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44FF35-705D-4208-863A-7440484569B6}"/>
              </a:ext>
            </a:extLst>
          </p:cNvPr>
          <p:cNvSpPr txBox="1"/>
          <p:nvPr/>
        </p:nvSpPr>
        <p:spPr>
          <a:xfrm>
            <a:off x="304800" y="676275"/>
            <a:ext cx="11087100" cy="4174476"/>
          </a:xfrm>
          <a:prstGeom prst="rect">
            <a:avLst/>
          </a:prstGeom>
          <a:noFill/>
        </p:spPr>
        <p:txBody>
          <a:bodyPr wrap="square" rtlCol="0">
            <a:spAutoFit/>
          </a:bodyPr>
          <a:lstStyle/>
          <a:p>
            <a:pPr marL="0" marR="0" algn="ctr">
              <a:lnSpc>
                <a:spcPct val="120000"/>
              </a:lnSpc>
              <a:spcBef>
                <a:spcPts val="0"/>
              </a:spcBef>
              <a:spcAft>
                <a:spcPts val="0"/>
              </a:spcAft>
            </a:pPr>
            <a:r>
              <a:rPr lang="nl-NL" sz="3200" b="1" dirty="0">
                <a:effectLst/>
                <a:latin typeface="Cambria" panose="02040503050406030204" pitchFamily="18" charset="0"/>
                <a:ea typeface="Cambria" panose="02040503050406030204" pitchFamily="18" charset="0"/>
              </a:rPr>
              <a:t>Bài giải:</a:t>
            </a:r>
            <a:endParaRPr lang="en-US" sz="3200" b="1"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b="1" dirty="0">
                <a:effectLst/>
                <a:latin typeface="Cambria" panose="02040503050406030204" pitchFamily="18" charset="0"/>
                <a:ea typeface="Cambria" panose="02040503050406030204" pitchFamily="18" charset="0"/>
              </a:rPr>
              <a:t>Chu vi mảnh vườn trồng hoa là:</a:t>
            </a:r>
            <a:endParaRPr lang="en-US" sz="3200" b="1"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b="1" dirty="0">
                <a:effectLst/>
                <a:latin typeface="Cambria" panose="02040503050406030204" pitchFamily="18" charset="0"/>
                <a:ea typeface="Cambria" panose="02040503050406030204" pitchFamily="18" charset="0"/>
              </a:rPr>
              <a:t>4 + 5 + 6 = 15 (m)</a:t>
            </a:r>
            <a:endParaRPr lang="en-US" sz="3200" b="1"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b="1" dirty="0">
                <a:effectLst/>
                <a:latin typeface="Cambria" panose="02040503050406030204" pitchFamily="18" charset="0"/>
                <a:ea typeface="Cambria" panose="02040503050406030204" pitchFamily="18" charset="0"/>
              </a:rPr>
              <a:t>Chu vi mảnh vườn trỒng rau là:</a:t>
            </a:r>
            <a:endParaRPr lang="en-US" sz="3200" b="1" dirty="0">
              <a:effectLst/>
              <a:latin typeface="Cambria" panose="02040503050406030204" pitchFamily="18" charset="0"/>
              <a:ea typeface="Cambria" panose="02040503050406030204" pitchFamily="18" charset="0"/>
            </a:endParaRPr>
          </a:p>
          <a:p>
            <a:pPr marL="0" marR="0" algn="ctr">
              <a:lnSpc>
                <a:spcPct val="120000"/>
              </a:lnSpc>
              <a:spcBef>
                <a:spcPts val="0"/>
              </a:spcBef>
              <a:spcAft>
                <a:spcPts val="0"/>
              </a:spcAft>
            </a:pPr>
            <a:r>
              <a:rPr lang="nl-NL" sz="3200" b="1" dirty="0">
                <a:effectLst/>
                <a:latin typeface="Cambria" panose="02040503050406030204" pitchFamily="18" charset="0"/>
                <a:ea typeface="Cambria" panose="02040503050406030204" pitchFamily="18" charset="0"/>
              </a:rPr>
              <a:t>6 + 4 + 3 + 5 = 18 (m)</a:t>
            </a:r>
            <a:endParaRPr lang="en-US" sz="3200" b="1" dirty="0">
              <a:effectLst/>
              <a:latin typeface="Cambria" panose="02040503050406030204" pitchFamily="18" charset="0"/>
              <a:ea typeface="Cambria" panose="02040503050406030204" pitchFamily="18" charset="0"/>
            </a:endParaRPr>
          </a:p>
          <a:p>
            <a:pPr marL="0" marR="0" algn="r">
              <a:lnSpc>
                <a:spcPct val="120000"/>
              </a:lnSpc>
              <a:spcBef>
                <a:spcPts val="0"/>
              </a:spcBef>
              <a:spcAft>
                <a:spcPts val="0"/>
              </a:spcAft>
            </a:pPr>
            <a:r>
              <a:rPr lang="nl-NL" sz="3200" b="1" dirty="0">
                <a:effectLst/>
                <a:latin typeface="Cambria" panose="02040503050406030204" pitchFamily="18" charset="0"/>
                <a:ea typeface="Cambria" panose="02040503050406030204" pitchFamily="18" charset="0"/>
              </a:rPr>
              <a:t>Đáp số: Cần dùng 15 m lưới để rào mảnh vườn trồng hoa.</a:t>
            </a:r>
            <a:endParaRPr lang="en-US" sz="3200" b="1" dirty="0">
              <a:effectLst/>
              <a:latin typeface="Cambria" panose="02040503050406030204" pitchFamily="18" charset="0"/>
              <a:ea typeface="Cambria" panose="02040503050406030204" pitchFamily="18" charset="0"/>
            </a:endParaRPr>
          </a:p>
          <a:p>
            <a:pPr marL="0" marR="0" algn="r">
              <a:lnSpc>
                <a:spcPct val="120000"/>
              </a:lnSpc>
              <a:spcBef>
                <a:spcPts val="0"/>
              </a:spcBef>
              <a:spcAft>
                <a:spcPts val="0"/>
              </a:spcAft>
            </a:pPr>
            <a:r>
              <a:rPr lang="nl-NL" sz="3200" b="1" dirty="0">
                <a:effectLst/>
                <a:latin typeface="Cambria" panose="02040503050406030204" pitchFamily="18" charset="0"/>
                <a:ea typeface="Cambria" panose="02040503050406030204" pitchFamily="18" charset="0"/>
              </a:rPr>
              <a:t>              Cần dùng 18 m lưới để rào mảnh vườn trồng rau.</a:t>
            </a:r>
            <a:endParaRPr lang="en-US" sz="3200" b="1" dirty="0">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194079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wipe(down)">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wipe(down)">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down)">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wipe(down)">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wipe(down)">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DE5250-C568-1981-934B-AA6D94E29B8D}"/>
              </a:ext>
            </a:extLst>
          </p:cNvPr>
          <p:cNvPicPr>
            <a:picLocks noChangeAspect="1"/>
          </p:cNvPicPr>
          <p:nvPr/>
        </p:nvPicPr>
        <p:blipFill>
          <a:blip r:embed="rId3"/>
          <a:stretch>
            <a:fillRect/>
          </a:stretch>
        </p:blipFill>
        <p:spPr>
          <a:xfrm>
            <a:off x="1028291" y="0"/>
            <a:ext cx="10681118" cy="5767316"/>
          </a:xfrm>
          <a:prstGeom prst="rect">
            <a:avLst/>
          </a:prstGeom>
        </p:spPr>
      </p:pic>
      <p:pic>
        <p:nvPicPr>
          <p:cNvPr id="9" name="Picture 8">
            <a:extLst>
              <a:ext uri="{FF2B5EF4-FFF2-40B4-BE49-F238E27FC236}">
                <a16:creationId xmlns:a16="http://schemas.microsoft.com/office/drawing/2014/main" id="{388D98CE-36E4-8277-F4C3-87FD7BC7125F}"/>
              </a:ext>
            </a:extLst>
          </p:cNvPr>
          <p:cNvPicPr>
            <a:picLocks noChangeAspect="1"/>
          </p:cNvPicPr>
          <p:nvPr/>
        </p:nvPicPr>
        <p:blipFill rotWithShape="1">
          <a:blip r:embed="rId4">
            <a:extLst>
              <a:ext uri="{28A0092B-C50C-407E-A947-70E740481C1C}">
                <a14:useLocalDpi xmlns:a14="http://schemas.microsoft.com/office/drawing/2010/main" val="0"/>
              </a:ext>
            </a:extLst>
          </a:blip>
          <a:srcRect l="75732" t="26638" r="1" b="46182"/>
          <a:stretch/>
        </p:blipFill>
        <p:spPr>
          <a:xfrm flipH="1">
            <a:off x="9135864" y="3212931"/>
            <a:ext cx="3643985" cy="3998243"/>
          </a:xfrm>
          <a:prstGeom prst="rect">
            <a:avLst/>
          </a:prstGeom>
        </p:spPr>
      </p:pic>
      <p:pic>
        <p:nvPicPr>
          <p:cNvPr id="10" name="Picture 9">
            <a:extLst>
              <a:ext uri="{FF2B5EF4-FFF2-40B4-BE49-F238E27FC236}">
                <a16:creationId xmlns:a16="http://schemas.microsoft.com/office/drawing/2014/main" id="{A4CF9784-4925-6BD1-AE08-5B7AB6AE4A86}"/>
              </a:ext>
            </a:extLst>
          </p:cNvPr>
          <p:cNvPicPr>
            <a:picLocks noChangeAspect="1"/>
          </p:cNvPicPr>
          <p:nvPr/>
        </p:nvPicPr>
        <p:blipFill rotWithShape="1">
          <a:blip r:embed="rId4">
            <a:extLst>
              <a:ext uri="{28A0092B-C50C-407E-A947-70E740481C1C}">
                <a14:useLocalDpi xmlns:a14="http://schemas.microsoft.com/office/drawing/2010/main" val="0"/>
              </a:ext>
            </a:extLst>
          </a:blip>
          <a:srcRect l="31002" t="23470" r="34504" b="57208"/>
          <a:stretch/>
        </p:blipFill>
        <p:spPr>
          <a:xfrm>
            <a:off x="1309433" y="4337203"/>
            <a:ext cx="5201289" cy="2687825"/>
          </a:xfrm>
          <a:prstGeom prst="rect">
            <a:avLst/>
          </a:prstGeom>
        </p:spPr>
      </p:pic>
      <p:pic>
        <p:nvPicPr>
          <p:cNvPr id="11" name="Picture 10">
            <a:extLst>
              <a:ext uri="{FF2B5EF4-FFF2-40B4-BE49-F238E27FC236}">
                <a16:creationId xmlns:a16="http://schemas.microsoft.com/office/drawing/2014/main" id="{11228708-57E5-5DE3-6F71-E380EC29F4A5}"/>
              </a:ext>
            </a:extLst>
          </p:cNvPr>
          <p:cNvPicPr>
            <a:picLocks noChangeAspect="1"/>
          </p:cNvPicPr>
          <p:nvPr/>
        </p:nvPicPr>
        <p:blipFill rotWithShape="1">
          <a:blip r:embed="rId4">
            <a:extLst>
              <a:ext uri="{28A0092B-C50C-407E-A947-70E740481C1C}">
                <a14:useLocalDpi xmlns:a14="http://schemas.microsoft.com/office/drawing/2010/main" val="0"/>
              </a:ext>
            </a:extLst>
          </a:blip>
          <a:srcRect l="62998" t="67820" r="-1" b="-1000"/>
          <a:stretch/>
        </p:blipFill>
        <p:spPr>
          <a:xfrm>
            <a:off x="-382029" y="3210065"/>
            <a:ext cx="4611781" cy="3814944"/>
          </a:xfrm>
          <a:prstGeom prst="rect">
            <a:avLst/>
          </a:prstGeom>
        </p:spPr>
      </p:pic>
      <p:pic>
        <p:nvPicPr>
          <p:cNvPr id="12" name="Picture 11">
            <a:extLst>
              <a:ext uri="{FF2B5EF4-FFF2-40B4-BE49-F238E27FC236}">
                <a16:creationId xmlns:a16="http://schemas.microsoft.com/office/drawing/2014/main" id="{88100940-5977-DF25-6EB8-CF5D44191E3F}"/>
              </a:ext>
            </a:extLst>
          </p:cNvPr>
          <p:cNvPicPr>
            <a:picLocks noChangeAspect="1"/>
          </p:cNvPicPr>
          <p:nvPr/>
        </p:nvPicPr>
        <p:blipFill rotWithShape="1">
          <a:blip r:embed="rId4">
            <a:extLst>
              <a:ext uri="{28A0092B-C50C-407E-A947-70E740481C1C}">
                <a14:useLocalDpi xmlns:a14="http://schemas.microsoft.com/office/drawing/2010/main" val="0"/>
              </a:ext>
            </a:extLst>
          </a:blip>
          <a:srcRect l="27081" t="-1956" r="39649" b="76757"/>
          <a:stretch/>
        </p:blipFill>
        <p:spPr>
          <a:xfrm>
            <a:off x="7999321" y="0"/>
            <a:ext cx="3310344" cy="2312991"/>
          </a:xfrm>
          <a:prstGeom prst="rect">
            <a:avLst/>
          </a:prstGeom>
        </p:spPr>
      </p:pic>
    </p:spTree>
    <p:extLst>
      <p:ext uri="{BB962C8B-B14F-4D97-AF65-F5344CB8AC3E}">
        <p14:creationId xmlns:p14="http://schemas.microsoft.com/office/powerpoint/2010/main" val="1739834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88D98CE-36E4-8277-F4C3-87FD7BC7125F}"/>
              </a:ext>
            </a:extLst>
          </p:cNvPr>
          <p:cNvPicPr>
            <a:picLocks noChangeAspect="1"/>
          </p:cNvPicPr>
          <p:nvPr/>
        </p:nvPicPr>
        <p:blipFill rotWithShape="1">
          <a:blip r:embed="rId3">
            <a:extLst>
              <a:ext uri="{28A0092B-C50C-407E-A947-70E740481C1C}">
                <a14:useLocalDpi xmlns:a14="http://schemas.microsoft.com/office/drawing/2010/main" val="0"/>
              </a:ext>
            </a:extLst>
          </a:blip>
          <a:srcRect l="75732" t="26638" r="1" b="46182"/>
          <a:stretch/>
        </p:blipFill>
        <p:spPr>
          <a:xfrm flipH="1">
            <a:off x="9135864" y="3212931"/>
            <a:ext cx="3643985" cy="3998243"/>
          </a:xfrm>
          <a:prstGeom prst="rect">
            <a:avLst/>
          </a:prstGeom>
        </p:spPr>
      </p:pic>
      <p:pic>
        <p:nvPicPr>
          <p:cNvPr id="10" name="Picture 9">
            <a:extLst>
              <a:ext uri="{FF2B5EF4-FFF2-40B4-BE49-F238E27FC236}">
                <a16:creationId xmlns:a16="http://schemas.microsoft.com/office/drawing/2014/main" id="{A4CF9784-4925-6BD1-AE08-5B7AB6AE4A86}"/>
              </a:ext>
            </a:extLst>
          </p:cNvPr>
          <p:cNvPicPr>
            <a:picLocks noChangeAspect="1"/>
          </p:cNvPicPr>
          <p:nvPr/>
        </p:nvPicPr>
        <p:blipFill rotWithShape="1">
          <a:blip r:embed="rId3">
            <a:extLst>
              <a:ext uri="{28A0092B-C50C-407E-A947-70E740481C1C}">
                <a14:useLocalDpi xmlns:a14="http://schemas.microsoft.com/office/drawing/2010/main" val="0"/>
              </a:ext>
            </a:extLst>
          </a:blip>
          <a:srcRect l="31002" t="23470" r="34504" b="57208"/>
          <a:stretch/>
        </p:blipFill>
        <p:spPr>
          <a:xfrm>
            <a:off x="1309433" y="4337203"/>
            <a:ext cx="5201289" cy="2687825"/>
          </a:xfrm>
          <a:prstGeom prst="rect">
            <a:avLst/>
          </a:prstGeom>
        </p:spPr>
      </p:pic>
      <p:pic>
        <p:nvPicPr>
          <p:cNvPr id="11" name="Picture 10">
            <a:extLst>
              <a:ext uri="{FF2B5EF4-FFF2-40B4-BE49-F238E27FC236}">
                <a16:creationId xmlns:a16="http://schemas.microsoft.com/office/drawing/2014/main" id="{11228708-57E5-5DE3-6F71-E380EC29F4A5}"/>
              </a:ext>
            </a:extLst>
          </p:cNvPr>
          <p:cNvPicPr>
            <a:picLocks noChangeAspect="1"/>
          </p:cNvPicPr>
          <p:nvPr/>
        </p:nvPicPr>
        <p:blipFill rotWithShape="1">
          <a:blip r:embed="rId3">
            <a:extLst>
              <a:ext uri="{28A0092B-C50C-407E-A947-70E740481C1C}">
                <a14:useLocalDpi xmlns:a14="http://schemas.microsoft.com/office/drawing/2010/main" val="0"/>
              </a:ext>
            </a:extLst>
          </a:blip>
          <a:srcRect l="62998" t="67820" r="-1" b="-1000"/>
          <a:stretch/>
        </p:blipFill>
        <p:spPr>
          <a:xfrm>
            <a:off x="-382029" y="3210065"/>
            <a:ext cx="4611781" cy="3814944"/>
          </a:xfrm>
          <a:prstGeom prst="rect">
            <a:avLst/>
          </a:prstGeom>
        </p:spPr>
      </p:pic>
      <p:pic>
        <p:nvPicPr>
          <p:cNvPr id="12" name="Picture 11">
            <a:extLst>
              <a:ext uri="{FF2B5EF4-FFF2-40B4-BE49-F238E27FC236}">
                <a16:creationId xmlns:a16="http://schemas.microsoft.com/office/drawing/2014/main" id="{88100940-5977-DF25-6EB8-CF5D44191E3F}"/>
              </a:ext>
            </a:extLst>
          </p:cNvPr>
          <p:cNvPicPr>
            <a:picLocks noChangeAspect="1"/>
          </p:cNvPicPr>
          <p:nvPr/>
        </p:nvPicPr>
        <p:blipFill rotWithShape="1">
          <a:blip r:embed="rId3">
            <a:extLst>
              <a:ext uri="{28A0092B-C50C-407E-A947-70E740481C1C}">
                <a14:useLocalDpi xmlns:a14="http://schemas.microsoft.com/office/drawing/2010/main" val="0"/>
              </a:ext>
            </a:extLst>
          </a:blip>
          <a:srcRect l="27081" t="-1956" r="39649" b="76757"/>
          <a:stretch/>
        </p:blipFill>
        <p:spPr>
          <a:xfrm>
            <a:off x="7999321" y="0"/>
            <a:ext cx="3310344" cy="2312991"/>
          </a:xfrm>
          <a:prstGeom prst="rect">
            <a:avLst/>
          </a:prstGeom>
        </p:spPr>
      </p:pic>
      <p:pic>
        <p:nvPicPr>
          <p:cNvPr id="7" name="Picture 6">
            <a:extLst>
              <a:ext uri="{FF2B5EF4-FFF2-40B4-BE49-F238E27FC236}">
                <a16:creationId xmlns:a16="http://schemas.microsoft.com/office/drawing/2014/main" id="{B1DF1CED-1A22-433F-A142-3CED7FF469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55319" y="1590287"/>
            <a:ext cx="9416116" cy="2361464"/>
          </a:xfrm>
          <a:prstGeom prst="rect">
            <a:avLst/>
          </a:prstGeom>
        </p:spPr>
      </p:pic>
    </p:spTree>
    <p:extLst>
      <p:ext uri="{BB962C8B-B14F-4D97-AF65-F5344CB8AC3E}">
        <p14:creationId xmlns:p14="http://schemas.microsoft.com/office/powerpoint/2010/main" val="4511502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b="-7000"/>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B89E5B3-06A1-4406-BA13-BF20EEC6BF8A}"/>
              </a:ext>
            </a:extLst>
          </p:cNvPr>
          <p:cNvSpPr/>
          <p:nvPr/>
        </p:nvSpPr>
        <p:spPr>
          <a:xfrm>
            <a:off x="4001902" y="609600"/>
            <a:ext cx="7951216" cy="2123658"/>
          </a:xfrm>
          <a:prstGeom prst="rect">
            <a:avLst/>
          </a:prstGeom>
          <a:noFill/>
        </p:spPr>
        <p:txBody>
          <a:bodyPr wrap="none" lIns="91440" tIns="45720" rIns="91440" bIns="45720">
            <a:spAutoFit/>
          </a:body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50" normalizeH="0" baseline="0" noProof="0" dirty="0">
                <a:ln w="9525" cmpd="sng">
                  <a:solidFill>
                    <a:srgbClr val="4472C4"/>
                  </a:solidFill>
                  <a:prstDash val="solid"/>
                </a:ln>
                <a:solidFill>
                  <a:srgbClr val="FF0066"/>
                </a:solidFill>
                <a:effectLst>
                  <a:glow rad="38100">
                    <a:srgbClr val="4472C4">
                      <a:alpha val="40000"/>
                    </a:srgbClr>
                  </a:glow>
                </a:effectLst>
                <a:uLnTx/>
                <a:uFillTx/>
                <a:latin typeface="Cambria" panose="02040503050406030204" pitchFamily="18" charset="0"/>
                <a:ea typeface="Cambria" panose="02040503050406030204" pitchFamily="18" charset="0"/>
                <a:cs typeface="Times New Roman" pitchFamily="18" charset="0"/>
              </a:rPr>
              <a:t>TRÒ CH</a:t>
            </a:r>
            <a:r>
              <a:rPr kumimoji="0" lang="vi-VN" sz="6600" b="1" i="0" u="none" strike="noStrike" kern="1200" cap="none" spc="50" normalizeH="0" baseline="0" noProof="0" dirty="0">
                <a:ln w="9525" cmpd="sng">
                  <a:solidFill>
                    <a:srgbClr val="4472C4"/>
                  </a:solidFill>
                  <a:prstDash val="solid"/>
                </a:ln>
                <a:solidFill>
                  <a:srgbClr val="FF0066"/>
                </a:solidFill>
                <a:effectLst>
                  <a:glow rad="38100">
                    <a:srgbClr val="4472C4">
                      <a:alpha val="40000"/>
                    </a:srgbClr>
                  </a:glow>
                </a:effectLst>
                <a:uLnTx/>
                <a:uFillTx/>
                <a:latin typeface="Cambria" panose="02040503050406030204" pitchFamily="18" charset="0"/>
                <a:ea typeface="Cambria" panose="02040503050406030204" pitchFamily="18" charset="0"/>
                <a:cs typeface="Times New Roman" pitchFamily="18" charset="0"/>
              </a:rPr>
              <a:t>Ơ</a:t>
            </a:r>
            <a:r>
              <a:rPr kumimoji="0" lang="en-US" sz="6600" b="1" i="0" u="none" strike="noStrike" kern="1200" cap="none" spc="50" normalizeH="0" baseline="0" noProof="0" dirty="0">
                <a:ln w="9525" cmpd="sng">
                  <a:solidFill>
                    <a:srgbClr val="4472C4"/>
                  </a:solidFill>
                  <a:prstDash val="solid"/>
                </a:ln>
                <a:solidFill>
                  <a:srgbClr val="FF0066"/>
                </a:solidFill>
                <a:effectLst>
                  <a:glow rad="38100">
                    <a:srgbClr val="4472C4">
                      <a:alpha val="40000"/>
                    </a:srgbClr>
                  </a:glow>
                </a:effectLst>
                <a:uLnTx/>
                <a:uFillTx/>
                <a:latin typeface="Cambria" panose="02040503050406030204" pitchFamily="18" charset="0"/>
                <a:ea typeface="Cambria" panose="02040503050406030204" pitchFamily="18" charset="0"/>
                <a:cs typeface="Times New Roman" pitchFamily="18" charset="0"/>
              </a:rPr>
              <a:t>I </a:t>
            </a:r>
          </a:p>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US" sz="6600" b="1" i="0" u="none" strike="noStrike" kern="1200" cap="none" spc="50" normalizeH="0" baseline="0" noProof="0" dirty="0">
                <a:ln w="9525" cmpd="sng">
                  <a:solidFill>
                    <a:srgbClr val="4472C4"/>
                  </a:solidFill>
                  <a:prstDash val="solid"/>
                </a:ln>
                <a:solidFill>
                  <a:srgbClr val="FF0066"/>
                </a:solidFill>
                <a:effectLst>
                  <a:glow rad="38100">
                    <a:srgbClr val="4472C4">
                      <a:alpha val="40000"/>
                    </a:srgbClr>
                  </a:glow>
                </a:effectLst>
                <a:uLnTx/>
                <a:uFillTx/>
                <a:latin typeface="Cambria" panose="02040503050406030204" pitchFamily="18" charset="0"/>
                <a:ea typeface="Cambria" panose="02040503050406030204" pitchFamily="18" charset="0"/>
                <a:cs typeface="Times New Roman" pitchFamily="18" charset="0"/>
              </a:rPr>
              <a:t>AI NHANH AI ĐÚNG </a:t>
            </a:r>
          </a:p>
        </p:txBody>
      </p:sp>
      <p:pic>
        <p:nvPicPr>
          <p:cNvPr id="4" name="Picture 3">
            <a:extLst>
              <a:ext uri="{FF2B5EF4-FFF2-40B4-BE49-F238E27FC236}">
                <a16:creationId xmlns:a16="http://schemas.microsoft.com/office/drawing/2014/main" id="{E70EF27E-C3B1-483D-BB58-C2A2064070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86600" y="2905543"/>
            <a:ext cx="2438400" cy="2438400"/>
          </a:xfrm>
          <a:prstGeom prst="rect">
            <a:avLst/>
          </a:prstGeom>
        </p:spPr>
      </p:pic>
    </p:spTree>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a:extLst>
              <a:ext uri="{FF2B5EF4-FFF2-40B4-BE49-F238E27FC236}">
                <a16:creationId xmlns:a16="http://schemas.microsoft.com/office/drawing/2014/main" id="{C7C8A1FB-4F4B-4162-85CC-41B20C70AB92}"/>
              </a:ext>
            </a:extLst>
          </p:cNvPr>
          <p:cNvGrpSpPr>
            <a:grpSpLocks/>
          </p:cNvGrpSpPr>
          <p:nvPr/>
        </p:nvGrpSpPr>
        <p:grpSpPr bwMode="auto">
          <a:xfrm>
            <a:off x="9477375" y="685800"/>
            <a:ext cx="1774825" cy="1371600"/>
            <a:chOff x="4450" y="0"/>
            <a:chExt cx="1118" cy="1104"/>
          </a:xfrm>
        </p:grpSpPr>
        <p:pic>
          <p:nvPicPr>
            <p:cNvPr id="3" name="Picture 9" descr="CLOCK">
              <a:extLst>
                <a:ext uri="{FF2B5EF4-FFF2-40B4-BE49-F238E27FC236}">
                  <a16:creationId xmlns:a16="http://schemas.microsoft.com/office/drawing/2014/main" id="{FB140554-C217-44FB-AE12-3779115372F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10">
              <a:extLst>
                <a:ext uri="{FF2B5EF4-FFF2-40B4-BE49-F238E27FC236}">
                  <a16:creationId xmlns:a16="http://schemas.microsoft.com/office/drawing/2014/main" id="{851968F5-2361-4D1E-B52D-EBD27C514338}"/>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10</a:t>
              </a:r>
            </a:p>
          </p:txBody>
        </p:sp>
      </p:grpSp>
      <p:grpSp>
        <p:nvGrpSpPr>
          <p:cNvPr id="5" name="Group 11">
            <a:extLst>
              <a:ext uri="{FF2B5EF4-FFF2-40B4-BE49-F238E27FC236}">
                <a16:creationId xmlns:a16="http://schemas.microsoft.com/office/drawing/2014/main" id="{BE182371-02ED-47B8-8199-8A9C4D2666BE}"/>
              </a:ext>
            </a:extLst>
          </p:cNvPr>
          <p:cNvGrpSpPr>
            <a:grpSpLocks/>
          </p:cNvGrpSpPr>
          <p:nvPr/>
        </p:nvGrpSpPr>
        <p:grpSpPr bwMode="auto">
          <a:xfrm>
            <a:off x="9475788" y="693737"/>
            <a:ext cx="1774825" cy="1371600"/>
            <a:chOff x="4450" y="0"/>
            <a:chExt cx="1118" cy="1104"/>
          </a:xfrm>
        </p:grpSpPr>
        <p:pic>
          <p:nvPicPr>
            <p:cNvPr id="6" name="Picture 12" descr="CLOCK">
              <a:extLst>
                <a:ext uri="{FF2B5EF4-FFF2-40B4-BE49-F238E27FC236}">
                  <a16:creationId xmlns:a16="http://schemas.microsoft.com/office/drawing/2014/main" id="{436C41D1-3160-4E31-8FA3-C8E299CB0D9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13">
              <a:extLst>
                <a:ext uri="{FF2B5EF4-FFF2-40B4-BE49-F238E27FC236}">
                  <a16:creationId xmlns:a16="http://schemas.microsoft.com/office/drawing/2014/main" id="{591CD6B4-71E3-4B25-89C9-57A0AE384499}"/>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9</a:t>
              </a:r>
            </a:p>
          </p:txBody>
        </p:sp>
      </p:grpSp>
      <p:grpSp>
        <p:nvGrpSpPr>
          <p:cNvPr id="8" name="Group 14">
            <a:extLst>
              <a:ext uri="{FF2B5EF4-FFF2-40B4-BE49-F238E27FC236}">
                <a16:creationId xmlns:a16="http://schemas.microsoft.com/office/drawing/2014/main" id="{D573EC06-9F1D-4025-A18E-18AAFB4A2392}"/>
              </a:ext>
            </a:extLst>
          </p:cNvPr>
          <p:cNvGrpSpPr>
            <a:grpSpLocks/>
          </p:cNvGrpSpPr>
          <p:nvPr/>
        </p:nvGrpSpPr>
        <p:grpSpPr bwMode="auto">
          <a:xfrm>
            <a:off x="9477375" y="687387"/>
            <a:ext cx="1774825" cy="1371600"/>
            <a:chOff x="4450" y="0"/>
            <a:chExt cx="1118" cy="1104"/>
          </a:xfrm>
        </p:grpSpPr>
        <p:pic>
          <p:nvPicPr>
            <p:cNvPr id="9" name="Picture 15" descr="CLOCK">
              <a:extLst>
                <a:ext uri="{FF2B5EF4-FFF2-40B4-BE49-F238E27FC236}">
                  <a16:creationId xmlns:a16="http://schemas.microsoft.com/office/drawing/2014/main" id="{CC4C9E2C-5871-477F-B528-28FE4495B23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16">
              <a:extLst>
                <a:ext uri="{FF2B5EF4-FFF2-40B4-BE49-F238E27FC236}">
                  <a16:creationId xmlns:a16="http://schemas.microsoft.com/office/drawing/2014/main" id="{C0C8A840-4165-4A68-BA5F-567D2139A8BB}"/>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8</a:t>
              </a:r>
            </a:p>
          </p:txBody>
        </p:sp>
      </p:grpSp>
      <p:grpSp>
        <p:nvGrpSpPr>
          <p:cNvPr id="11" name="Group 17">
            <a:extLst>
              <a:ext uri="{FF2B5EF4-FFF2-40B4-BE49-F238E27FC236}">
                <a16:creationId xmlns:a16="http://schemas.microsoft.com/office/drawing/2014/main" id="{B01EEABF-1C98-4610-BAA6-4D92FE931B2C}"/>
              </a:ext>
            </a:extLst>
          </p:cNvPr>
          <p:cNvGrpSpPr>
            <a:grpSpLocks/>
          </p:cNvGrpSpPr>
          <p:nvPr/>
        </p:nvGrpSpPr>
        <p:grpSpPr bwMode="auto">
          <a:xfrm>
            <a:off x="9483725" y="687387"/>
            <a:ext cx="1774825" cy="1371600"/>
            <a:chOff x="4450" y="0"/>
            <a:chExt cx="1118" cy="1104"/>
          </a:xfrm>
        </p:grpSpPr>
        <p:pic>
          <p:nvPicPr>
            <p:cNvPr id="12" name="Picture 18" descr="CLOCK">
              <a:extLst>
                <a:ext uri="{FF2B5EF4-FFF2-40B4-BE49-F238E27FC236}">
                  <a16:creationId xmlns:a16="http://schemas.microsoft.com/office/drawing/2014/main" id="{5B87F9A6-6209-4C46-A761-50B7FE415F9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utoShape 19">
              <a:extLst>
                <a:ext uri="{FF2B5EF4-FFF2-40B4-BE49-F238E27FC236}">
                  <a16:creationId xmlns:a16="http://schemas.microsoft.com/office/drawing/2014/main" id="{30EA68CE-8FCC-41A7-8E3F-562508890C50}"/>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7</a:t>
              </a:r>
            </a:p>
          </p:txBody>
        </p:sp>
      </p:grpSp>
      <p:grpSp>
        <p:nvGrpSpPr>
          <p:cNvPr id="14" name="Group 20">
            <a:extLst>
              <a:ext uri="{FF2B5EF4-FFF2-40B4-BE49-F238E27FC236}">
                <a16:creationId xmlns:a16="http://schemas.microsoft.com/office/drawing/2014/main" id="{B48085B6-C3A4-4DB9-91DF-E9F2A5A54625}"/>
              </a:ext>
            </a:extLst>
          </p:cNvPr>
          <p:cNvGrpSpPr>
            <a:grpSpLocks/>
          </p:cNvGrpSpPr>
          <p:nvPr/>
        </p:nvGrpSpPr>
        <p:grpSpPr bwMode="auto">
          <a:xfrm>
            <a:off x="9490075" y="693737"/>
            <a:ext cx="1774825" cy="1371600"/>
            <a:chOff x="4450" y="0"/>
            <a:chExt cx="1118" cy="1104"/>
          </a:xfrm>
        </p:grpSpPr>
        <p:pic>
          <p:nvPicPr>
            <p:cNvPr id="15" name="Picture 21" descr="CLOCK">
              <a:extLst>
                <a:ext uri="{FF2B5EF4-FFF2-40B4-BE49-F238E27FC236}">
                  <a16:creationId xmlns:a16="http://schemas.microsoft.com/office/drawing/2014/main" id="{7472EE47-C2BA-4455-B9F5-FB656EABA11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AutoShape 22">
              <a:extLst>
                <a:ext uri="{FF2B5EF4-FFF2-40B4-BE49-F238E27FC236}">
                  <a16:creationId xmlns:a16="http://schemas.microsoft.com/office/drawing/2014/main" id="{6723073A-6B53-4C2A-8C85-53CDC27438E9}"/>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6</a:t>
              </a:r>
            </a:p>
          </p:txBody>
        </p:sp>
      </p:grpSp>
      <p:grpSp>
        <p:nvGrpSpPr>
          <p:cNvPr id="17" name="Group 23">
            <a:extLst>
              <a:ext uri="{FF2B5EF4-FFF2-40B4-BE49-F238E27FC236}">
                <a16:creationId xmlns:a16="http://schemas.microsoft.com/office/drawing/2014/main" id="{F39D5F1A-5371-4CB6-BD83-1D2618E39AA9}"/>
              </a:ext>
            </a:extLst>
          </p:cNvPr>
          <p:cNvGrpSpPr>
            <a:grpSpLocks/>
          </p:cNvGrpSpPr>
          <p:nvPr/>
        </p:nvGrpSpPr>
        <p:grpSpPr bwMode="auto">
          <a:xfrm>
            <a:off x="9483725" y="687387"/>
            <a:ext cx="1774825" cy="1371600"/>
            <a:chOff x="4450" y="0"/>
            <a:chExt cx="1118" cy="1104"/>
          </a:xfrm>
        </p:grpSpPr>
        <p:pic>
          <p:nvPicPr>
            <p:cNvPr id="18" name="Picture 24" descr="CLOCK">
              <a:extLst>
                <a:ext uri="{FF2B5EF4-FFF2-40B4-BE49-F238E27FC236}">
                  <a16:creationId xmlns:a16="http://schemas.microsoft.com/office/drawing/2014/main" id="{F2994552-3060-4C8A-A9EC-3C33755012D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AutoShape 25">
              <a:extLst>
                <a:ext uri="{FF2B5EF4-FFF2-40B4-BE49-F238E27FC236}">
                  <a16:creationId xmlns:a16="http://schemas.microsoft.com/office/drawing/2014/main" id="{6EF84D35-CB6C-4B73-B441-3832048B7324}"/>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5</a:t>
              </a:r>
            </a:p>
          </p:txBody>
        </p:sp>
      </p:grpSp>
      <p:grpSp>
        <p:nvGrpSpPr>
          <p:cNvPr id="20" name="Group 26">
            <a:extLst>
              <a:ext uri="{FF2B5EF4-FFF2-40B4-BE49-F238E27FC236}">
                <a16:creationId xmlns:a16="http://schemas.microsoft.com/office/drawing/2014/main" id="{457D8FBB-AC5E-4F65-BD30-E5C99320BF3F}"/>
              </a:ext>
            </a:extLst>
          </p:cNvPr>
          <p:cNvGrpSpPr>
            <a:grpSpLocks/>
          </p:cNvGrpSpPr>
          <p:nvPr/>
        </p:nvGrpSpPr>
        <p:grpSpPr bwMode="auto">
          <a:xfrm>
            <a:off x="9475788" y="700087"/>
            <a:ext cx="1774825" cy="1371600"/>
            <a:chOff x="4450" y="0"/>
            <a:chExt cx="1118" cy="1104"/>
          </a:xfrm>
        </p:grpSpPr>
        <p:pic>
          <p:nvPicPr>
            <p:cNvPr id="21" name="Picture 27" descr="CLOCK">
              <a:extLst>
                <a:ext uri="{FF2B5EF4-FFF2-40B4-BE49-F238E27FC236}">
                  <a16:creationId xmlns:a16="http://schemas.microsoft.com/office/drawing/2014/main" id="{48928086-7C47-45DC-95C8-D9100DB500E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AutoShape 28">
              <a:extLst>
                <a:ext uri="{FF2B5EF4-FFF2-40B4-BE49-F238E27FC236}">
                  <a16:creationId xmlns:a16="http://schemas.microsoft.com/office/drawing/2014/main" id="{78399F6F-1555-450D-B01D-61DCD496838A}"/>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4</a:t>
              </a:r>
            </a:p>
          </p:txBody>
        </p:sp>
      </p:grpSp>
      <p:grpSp>
        <p:nvGrpSpPr>
          <p:cNvPr id="23" name="Group 29">
            <a:extLst>
              <a:ext uri="{FF2B5EF4-FFF2-40B4-BE49-F238E27FC236}">
                <a16:creationId xmlns:a16="http://schemas.microsoft.com/office/drawing/2014/main" id="{E8D226AB-8D02-46D6-875F-495827B861B1}"/>
              </a:ext>
            </a:extLst>
          </p:cNvPr>
          <p:cNvGrpSpPr>
            <a:grpSpLocks/>
          </p:cNvGrpSpPr>
          <p:nvPr/>
        </p:nvGrpSpPr>
        <p:grpSpPr bwMode="auto">
          <a:xfrm>
            <a:off x="9477375" y="687387"/>
            <a:ext cx="1774825" cy="1371600"/>
            <a:chOff x="4450" y="0"/>
            <a:chExt cx="1118" cy="1104"/>
          </a:xfrm>
        </p:grpSpPr>
        <p:pic>
          <p:nvPicPr>
            <p:cNvPr id="24" name="Picture 30" descr="CLOCK">
              <a:extLst>
                <a:ext uri="{FF2B5EF4-FFF2-40B4-BE49-F238E27FC236}">
                  <a16:creationId xmlns:a16="http://schemas.microsoft.com/office/drawing/2014/main" id="{11AD7C19-FF1C-445C-BD9A-B33AA9B3CE9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AutoShape 31">
              <a:extLst>
                <a:ext uri="{FF2B5EF4-FFF2-40B4-BE49-F238E27FC236}">
                  <a16:creationId xmlns:a16="http://schemas.microsoft.com/office/drawing/2014/main" id="{C04B621B-918A-46A4-92FF-F9CEF33CFE4C}"/>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3</a:t>
              </a:r>
            </a:p>
          </p:txBody>
        </p:sp>
      </p:grpSp>
      <p:grpSp>
        <p:nvGrpSpPr>
          <p:cNvPr id="26" name="Group 32">
            <a:extLst>
              <a:ext uri="{FF2B5EF4-FFF2-40B4-BE49-F238E27FC236}">
                <a16:creationId xmlns:a16="http://schemas.microsoft.com/office/drawing/2014/main" id="{58EDD1B7-932D-41FE-AC71-CF6A3FAE338C}"/>
              </a:ext>
            </a:extLst>
          </p:cNvPr>
          <p:cNvGrpSpPr>
            <a:grpSpLocks/>
          </p:cNvGrpSpPr>
          <p:nvPr/>
        </p:nvGrpSpPr>
        <p:grpSpPr bwMode="auto">
          <a:xfrm>
            <a:off x="9477375" y="687387"/>
            <a:ext cx="1774825" cy="1371600"/>
            <a:chOff x="4450" y="0"/>
            <a:chExt cx="1118" cy="1104"/>
          </a:xfrm>
        </p:grpSpPr>
        <p:pic>
          <p:nvPicPr>
            <p:cNvPr id="27" name="Picture 33" descr="CLOCK">
              <a:extLst>
                <a:ext uri="{FF2B5EF4-FFF2-40B4-BE49-F238E27FC236}">
                  <a16:creationId xmlns:a16="http://schemas.microsoft.com/office/drawing/2014/main" id="{3386B07D-EE48-4799-9899-11947D53BAF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AutoShape 34">
              <a:extLst>
                <a:ext uri="{FF2B5EF4-FFF2-40B4-BE49-F238E27FC236}">
                  <a16:creationId xmlns:a16="http://schemas.microsoft.com/office/drawing/2014/main" id="{BF69CAA2-5458-4F18-B773-D7118BAFAF38}"/>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2</a:t>
              </a:r>
            </a:p>
          </p:txBody>
        </p:sp>
      </p:grpSp>
      <p:grpSp>
        <p:nvGrpSpPr>
          <p:cNvPr id="29" name="Group 35">
            <a:extLst>
              <a:ext uri="{FF2B5EF4-FFF2-40B4-BE49-F238E27FC236}">
                <a16:creationId xmlns:a16="http://schemas.microsoft.com/office/drawing/2014/main" id="{FB37D29F-DA2A-4E14-8676-12444E5BC3FD}"/>
              </a:ext>
            </a:extLst>
          </p:cNvPr>
          <p:cNvGrpSpPr>
            <a:grpSpLocks/>
          </p:cNvGrpSpPr>
          <p:nvPr/>
        </p:nvGrpSpPr>
        <p:grpSpPr bwMode="auto">
          <a:xfrm>
            <a:off x="9475788" y="698500"/>
            <a:ext cx="1774825" cy="1327150"/>
            <a:chOff x="4450" y="0"/>
            <a:chExt cx="1118" cy="1104"/>
          </a:xfrm>
        </p:grpSpPr>
        <p:pic>
          <p:nvPicPr>
            <p:cNvPr id="30" name="Picture 36" descr="CLOCK">
              <a:extLst>
                <a:ext uri="{FF2B5EF4-FFF2-40B4-BE49-F238E27FC236}">
                  <a16:creationId xmlns:a16="http://schemas.microsoft.com/office/drawing/2014/main" id="{C0B6F402-E2C1-4137-8212-10158C0C2E7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AutoShape 37">
              <a:extLst>
                <a:ext uri="{FF2B5EF4-FFF2-40B4-BE49-F238E27FC236}">
                  <a16:creationId xmlns:a16="http://schemas.microsoft.com/office/drawing/2014/main" id="{0F3159B3-BA2F-40A5-AD44-C9FF753607E5}"/>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1</a:t>
              </a:r>
            </a:p>
          </p:txBody>
        </p:sp>
      </p:grpSp>
      <p:sp>
        <p:nvSpPr>
          <p:cNvPr id="32" name="Text Box 38">
            <a:extLst>
              <a:ext uri="{FF2B5EF4-FFF2-40B4-BE49-F238E27FC236}">
                <a16:creationId xmlns:a16="http://schemas.microsoft.com/office/drawing/2014/main" id="{DE156706-A0F4-4052-90EB-F4ED09E60F35}"/>
              </a:ext>
            </a:extLst>
          </p:cNvPr>
          <p:cNvSpPr txBox="1">
            <a:spLocks noChangeArrowheads="1"/>
          </p:cNvSpPr>
          <p:nvPr/>
        </p:nvSpPr>
        <p:spPr bwMode="auto">
          <a:xfrm>
            <a:off x="9324975" y="915987"/>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0" i="0" u="none" strike="noStrike" kern="1200" cap="none" spc="0" normalizeH="0" baseline="0" noProof="0">
                <a:ln>
                  <a:noFill/>
                </a:ln>
                <a:solidFill>
                  <a:srgbClr val="FF00FF"/>
                </a:solidFill>
                <a:effectLst>
                  <a:outerShdw blurRad="38100" dist="38100" dir="2700000" algn="tl">
                    <a:srgbClr val="000000"/>
                  </a:outerShdw>
                </a:effectLst>
                <a:uLnTx/>
                <a:uFillTx/>
                <a:latin typeface="Cambria" panose="02040503050406030204" pitchFamily="18" charset="0"/>
                <a:ea typeface="Cambria" panose="02040503050406030204" pitchFamily="18" charset="0"/>
                <a:cs typeface="Times New Roman" pitchFamily="18" charset="0"/>
              </a:rPr>
              <a:t> Bắt đầu</a:t>
            </a:r>
          </a:p>
        </p:txBody>
      </p:sp>
      <p:sp>
        <p:nvSpPr>
          <p:cNvPr id="33" name="AutoShape 39">
            <a:extLst>
              <a:ext uri="{FF2B5EF4-FFF2-40B4-BE49-F238E27FC236}">
                <a16:creationId xmlns:a16="http://schemas.microsoft.com/office/drawing/2014/main" id="{EB7B72EC-04C1-459A-A584-F74A90B5FA6E}"/>
              </a:ext>
            </a:extLst>
          </p:cNvPr>
          <p:cNvSpPr>
            <a:spLocks noChangeArrowheads="1"/>
          </p:cNvSpPr>
          <p:nvPr/>
        </p:nvSpPr>
        <p:spPr bwMode="auto">
          <a:xfrm>
            <a:off x="9220200" y="715962"/>
            <a:ext cx="2286000" cy="1295400"/>
          </a:xfrm>
          <a:prstGeom prst="star16">
            <a:avLst>
              <a:gd name="adj" fmla="val 37500"/>
            </a:avLst>
          </a:prstGeom>
          <a:gradFill rotWithShape="1">
            <a:gsLst>
              <a:gs pos="0">
                <a:srgbClr val="FF9900">
                  <a:alpha val="10001"/>
                </a:srgbClr>
              </a:gs>
              <a:gs pos="100000">
                <a:srgbClr val="FF9966">
                  <a:alpha val="48000"/>
                </a:srgbClr>
              </a:gs>
            </a:gsLst>
            <a:path path="shape">
              <a:fillToRect l="50000" t="50000" r="50000" b="50000"/>
            </a:path>
          </a:gra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Hết giờ</a:t>
            </a:r>
          </a:p>
        </p:txBody>
      </p:sp>
      <p:sp>
        <p:nvSpPr>
          <p:cNvPr id="34" name="Text Box 2">
            <a:extLst>
              <a:ext uri="{FF2B5EF4-FFF2-40B4-BE49-F238E27FC236}">
                <a16:creationId xmlns:a16="http://schemas.microsoft.com/office/drawing/2014/main" id="{7EC2BF0D-9596-425D-9875-B8F16BC0EE05}"/>
              </a:ext>
            </a:extLst>
          </p:cNvPr>
          <p:cNvSpPr txBox="1">
            <a:spLocks noChangeArrowheads="1"/>
          </p:cNvSpPr>
          <p:nvPr/>
        </p:nvSpPr>
        <p:spPr bwMode="auto">
          <a:xfrm>
            <a:off x="528806" y="335289"/>
            <a:ext cx="7548393"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1.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Điền</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vào</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chỗ</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chấm</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a:t>
            </a:r>
          </a:p>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 độ </a:t>
            </a:r>
            <a:r>
              <a:rPr kumimoji="0" lang="en-US" alt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dài</a:t>
            </a:r>
            <a:r>
              <a:rPr kumimoji="0" lang="en-US" alt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các</a:t>
            </a:r>
            <a:r>
              <a:rPr kumimoji="0" lang="en-US" alt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cạnh</a:t>
            </a:r>
            <a:r>
              <a:rPr kumimoji="0" lang="en-US" alt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của</a:t>
            </a:r>
            <a:r>
              <a:rPr kumimoji="0" lang="en-US" alt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hình</a:t>
            </a:r>
            <a:r>
              <a:rPr kumimoji="0" lang="en-US" alt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 tam </a:t>
            </a:r>
            <a:r>
              <a:rPr kumimoji="0" lang="en-US" alt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giác</a:t>
            </a:r>
            <a:r>
              <a:rPr kumimoji="0" lang="en-US" alt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hình</a:t>
            </a:r>
            <a:r>
              <a:rPr kumimoji="0" lang="en-US" alt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tứ</a:t>
            </a:r>
            <a:r>
              <a:rPr kumimoji="0" lang="en-US" alt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giác</a:t>
            </a:r>
            <a:r>
              <a:rPr kumimoji="0" lang="en-US" alt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là</a:t>
            </a:r>
            <a:r>
              <a:rPr kumimoji="0" lang="en-US" alt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 chu vi </a:t>
            </a:r>
            <a:r>
              <a:rPr kumimoji="0" lang="en-US" alt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của</a:t>
            </a:r>
            <a:r>
              <a:rPr kumimoji="0" lang="en-US" alt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hình</a:t>
            </a:r>
            <a:r>
              <a:rPr kumimoji="0" lang="en-US" alt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đó</a:t>
            </a:r>
            <a:r>
              <a:rPr kumimoji="0" lang="en-US" alt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a:t>
            </a:r>
          </a:p>
        </p:txBody>
      </p:sp>
      <p:grpSp>
        <p:nvGrpSpPr>
          <p:cNvPr id="36" name="Group 35">
            <a:extLst>
              <a:ext uri="{FF2B5EF4-FFF2-40B4-BE49-F238E27FC236}">
                <a16:creationId xmlns:a16="http://schemas.microsoft.com/office/drawing/2014/main" id="{FB11728A-0442-4E7C-BDF6-D6B0D6975CF6}"/>
              </a:ext>
            </a:extLst>
          </p:cNvPr>
          <p:cNvGrpSpPr/>
          <p:nvPr/>
        </p:nvGrpSpPr>
        <p:grpSpPr>
          <a:xfrm>
            <a:off x="440675" y="2819400"/>
            <a:ext cx="3231603" cy="4011849"/>
            <a:chOff x="1218993" y="2856955"/>
            <a:chExt cx="3231603" cy="4011849"/>
          </a:xfrm>
        </p:grpSpPr>
        <p:grpSp>
          <p:nvGrpSpPr>
            <p:cNvPr id="51" name="组合 2">
              <a:extLst>
                <a:ext uri="{FF2B5EF4-FFF2-40B4-BE49-F238E27FC236}">
                  <a16:creationId xmlns:a16="http://schemas.microsoft.com/office/drawing/2014/main" id="{6EAF9A88-1588-4753-A338-294E95F715E8}"/>
                </a:ext>
              </a:extLst>
            </p:cNvPr>
            <p:cNvGrpSpPr/>
            <p:nvPr/>
          </p:nvGrpSpPr>
          <p:grpSpPr>
            <a:xfrm>
              <a:off x="1218993" y="2856955"/>
              <a:ext cx="3231603" cy="4011849"/>
              <a:chOff x="677239" y="1471434"/>
              <a:chExt cx="2535036" cy="3686975"/>
            </a:xfrm>
          </p:grpSpPr>
          <p:sp>
            <p:nvSpPr>
              <p:cNvPr id="53" name="任意多边形 3">
                <a:extLst>
                  <a:ext uri="{FF2B5EF4-FFF2-40B4-BE49-F238E27FC236}">
                    <a16:creationId xmlns:a16="http://schemas.microsoft.com/office/drawing/2014/main" id="{EB6EE062-4AF7-4102-9B57-743D2201D7D2}"/>
                  </a:ext>
                </a:extLst>
              </p:cNvPr>
              <p:cNvSpPr/>
              <p:nvPr/>
            </p:nvSpPr>
            <p:spPr>
              <a:xfrm>
                <a:off x="1578113" y="3554026"/>
                <a:ext cx="529988" cy="1604383"/>
              </a:xfrm>
              <a:custGeom>
                <a:avLst/>
                <a:gdLst>
                  <a:gd name="connsiteX0" fmla="*/ 0 w 529988"/>
                  <a:gd name="connsiteY0" fmla="*/ 1604383 h 1604383"/>
                  <a:gd name="connsiteX1" fmla="*/ 477078 w 529988"/>
                  <a:gd name="connsiteY1" fmla="*/ 153270 h 1604383"/>
                  <a:gd name="connsiteX2" fmla="*/ 496957 w 529988"/>
                  <a:gd name="connsiteY2" fmla="*/ 113513 h 1604383"/>
                </a:gdLst>
                <a:ahLst/>
                <a:cxnLst>
                  <a:cxn ang="0">
                    <a:pos x="connsiteX0" y="connsiteY0"/>
                  </a:cxn>
                  <a:cxn ang="0">
                    <a:pos x="connsiteX1" y="connsiteY1"/>
                  </a:cxn>
                  <a:cxn ang="0">
                    <a:pos x="connsiteX2" y="connsiteY2"/>
                  </a:cxn>
                </a:cxnLst>
                <a:rect l="l" t="t" r="r" b="b"/>
                <a:pathLst>
                  <a:path w="529988" h="1604383">
                    <a:moveTo>
                      <a:pt x="0" y="1604383"/>
                    </a:moveTo>
                    <a:lnTo>
                      <a:pt x="477078" y="153270"/>
                    </a:lnTo>
                    <a:cubicBezTo>
                      <a:pt x="559904" y="-95208"/>
                      <a:pt x="528430" y="9152"/>
                      <a:pt x="496957" y="113513"/>
                    </a:cubicBezTo>
                  </a:path>
                </a:pathLst>
              </a:custGeom>
              <a:noFill/>
              <a:ln w="50800">
                <a:solidFill>
                  <a:srgbClr val="679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Times New Roman" pitchFamily="18" charset="0"/>
                </a:endParaRPr>
              </a:p>
            </p:txBody>
          </p:sp>
          <p:pic>
            <p:nvPicPr>
              <p:cNvPr id="54" name="图片 4">
                <a:extLst>
                  <a:ext uri="{FF2B5EF4-FFF2-40B4-BE49-F238E27FC236}">
                    <a16:creationId xmlns:a16="http://schemas.microsoft.com/office/drawing/2014/main" id="{7B8B0342-2003-418D-8321-56B8CFD06C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7239" y="1471434"/>
                <a:ext cx="2535036" cy="2530189"/>
              </a:xfrm>
              <a:prstGeom prst="rect">
                <a:avLst/>
              </a:prstGeom>
            </p:spPr>
          </p:pic>
          <p:sp>
            <p:nvSpPr>
              <p:cNvPr id="55" name="任意多边形 5">
                <a:extLst>
                  <a:ext uri="{FF2B5EF4-FFF2-40B4-BE49-F238E27FC236}">
                    <a16:creationId xmlns:a16="http://schemas.microsoft.com/office/drawing/2014/main" id="{571A5916-B689-482A-924B-AD81529E58B1}"/>
                  </a:ext>
                </a:extLst>
              </p:cNvPr>
              <p:cNvSpPr/>
              <p:nvPr/>
            </p:nvSpPr>
            <p:spPr>
              <a:xfrm rot="4249510">
                <a:off x="1265786" y="4050450"/>
                <a:ext cx="624651" cy="196991"/>
              </a:xfrm>
              <a:custGeom>
                <a:avLst/>
                <a:gdLst>
                  <a:gd name="connsiteX0" fmla="*/ 675016 w 1292180"/>
                  <a:gd name="connsiteY0" fmla="*/ 0 h 407504"/>
                  <a:gd name="connsiteX1" fmla="*/ 1230231 w 1292180"/>
                  <a:gd name="connsiteY1" fmla="*/ 123722 h 407504"/>
                  <a:gd name="connsiteX2" fmla="*/ 1292180 w 1292180"/>
                  <a:gd name="connsiteY2" fmla="*/ 164115 h 407504"/>
                  <a:gd name="connsiteX3" fmla="*/ 1284701 w 1292180"/>
                  <a:gd name="connsiteY3" fmla="*/ 176830 h 407504"/>
                  <a:gd name="connsiteX4" fmla="*/ 625320 w 1292180"/>
                  <a:gd name="connsiteY4" fmla="*/ 407504 h 407504"/>
                  <a:gd name="connsiteX5" fmla="*/ 31918 w 1292180"/>
                  <a:gd name="connsiteY5" fmla="*/ 240986 h 407504"/>
                  <a:gd name="connsiteX6" fmla="*/ 0 w 1292180"/>
                  <a:gd name="connsiteY6" fmla="*/ 209949 h 407504"/>
                  <a:gd name="connsiteX7" fmla="*/ 23923 w 1292180"/>
                  <a:gd name="connsiteY7" fmla="*/ 186238 h 407504"/>
                  <a:gd name="connsiteX8" fmla="*/ 675016 w 1292180"/>
                  <a:gd name="connsiteY8" fmla="*/ 0 h 40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2180" h="407504">
                    <a:moveTo>
                      <a:pt x="675016" y="0"/>
                    </a:moveTo>
                    <a:cubicBezTo>
                      <a:pt x="891841" y="0"/>
                      <a:pt x="1088139" y="47280"/>
                      <a:pt x="1230231" y="123722"/>
                    </a:cubicBezTo>
                    <a:lnTo>
                      <a:pt x="1292180" y="164115"/>
                    </a:lnTo>
                    <a:lnTo>
                      <a:pt x="1284701" y="176830"/>
                    </a:lnTo>
                    <a:cubicBezTo>
                      <a:pt x="1176065" y="312388"/>
                      <a:pt x="921739" y="407504"/>
                      <a:pt x="625320" y="407504"/>
                    </a:cubicBezTo>
                    <a:cubicBezTo>
                      <a:pt x="378305" y="407504"/>
                      <a:pt x="160520" y="341451"/>
                      <a:pt x="31918" y="240986"/>
                    </a:cubicBezTo>
                    <a:lnTo>
                      <a:pt x="0" y="209949"/>
                    </a:lnTo>
                    <a:lnTo>
                      <a:pt x="23923" y="186238"/>
                    </a:lnTo>
                    <a:cubicBezTo>
                      <a:pt x="165027" y="73875"/>
                      <a:pt x="403985" y="0"/>
                      <a:pt x="675016" y="0"/>
                    </a:cubicBez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Times New Roman" pitchFamily="18" charset="0"/>
                </a:endParaRPr>
              </a:p>
            </p:txBody>
          </p:sp>
          <p:sp>
            <p:nvSpPr>
              <p:cNvPr id="56" name="任意多边形 6">
                <a:extLst>
                  <a:ext uri="{FF2B5EF4-FFF2-40B4-BE49-F238E27FC236}">
                    <a16:creationId xmlns:a16="http://schemas.microsoft.com/office/drawing/2014/main" id="{D374250A-329B-4B83-9389-F05EB8085DC4}"/>
                  </a:ext>
                </a:extLst>
              </p:cNvPr>
              <p:cNvSpPr/>
              <p:nvPr/>
            </p:nvSpPr>
            <p:spPr>
              <a:xfrm rot="8645601">
                <a:off x="2013488" y="3955627"/>
                <a:ext cx="624651" cy="196991"/>
              </a:xfrm>
              <a:custGeom>
                <a:avLst/>
                <a:gdLst>
                  <a:gd name="connsiteX0" fmla="*/ 675016 w 1292180"/>
                  <a:gd name="connsiteY0" fmla="*/ 0 h 407504"/>
                  <a:gd name="connsiteX1" fmla="*/ 1230231 w 1292180"/>
                  <a:gd name="connsiteY1" fmla="*/ 123722 h 407504"/>
                  <a:gd name="connsiteX2" fmla="*/ 1292180 w 1292180"/>
                  <a:gd name="connsiteY2" fmla="*/ 164115 h 407504"/>
                  <a:gd name="connsiteX3" fmla="*/ 1284701 w 1292180"/>
                  <a:gd name="connsiteY3" fmla="*/ 176830 h 407504"/>
                  <a:gd name="connsiteX4" fmla="*/ 625320 w 1292180"/>
                  <a:gd name="connsiteY4" fmla="*/ 407504 h 407504"/>
                  <a:gd name="connsiteX5" fmla="*/ 31918 w 1292180"/>
                  <a:gd name="connsiteY5" fmla="*/ 240986 h 407504"/>
                  <a:gd name="connsiteX6" fmla="*/ 0 w 1292180"/>
                  <a:gd name="connsiteY6" fmla="*/ 209949 h 407504"/>
                  <a:gd name="connsiteX7" fmla="*/ 23923 w 1292180"/>
                  <a:gd name="connsiteY7" fmla="*/ 186238 h 407504"/>
                  <a:gd name="connsiteX8" fmla="*/ 675016 w 1292180"/>
                  <a:gd name="connsiteY8" fmla="*/ 0 h 40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2180" h="407504">
                    <a:moveTo>
                      <a:pt x="675016" y="0"/>
                    </a:moveTo>
                    <a:cubicBezTo>
                      <a:pt x="891841" y="0"/>
                      <a:pt x="1088139" y="47280"/>
                      <a:pt x="1230231" y="123722"/>
                    </a:cubicBezTo>
                    <a:lnTo>
                      <a:pt x="1292180" y="164115"/>
                    </a:lnTo>
                    <a:lnTo>
                      <a:pt x="1284701" y="176830"/>
                    </a:lnTo>
                    <a:cubicBezTo>
                      <a:pt x="1176065" y="312388"/>
                      <a:pt x="921739" y="407504"/>
                      <a:pt x="625320" y="407504"/>
                    </a:cubicBezTo>
                    <a:cubicBezTo>
                      <a:pt x="378305" y="407504"/>
                      <a:pt x="160520" y="341451"/>
                      <a:pt x="31918" y="240986"/>
                    </a:cubicBezTo>
                    <a:lnTo>
                      <a:pt x="0" y="209949"/>
                    </a:lnTo>
                    <a:lnTo>
                      <a:pt x="23923" y="186238"/>
                    </a:lnTo>
                    <a:cubicBezTo>
                      <a:pt x="165027" y="73875"/>
                      <a:pt x="403985" y="0"/>
                      <a:pt x="675016" y="0"/>
                    </a:cubicBez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Times New Roman" pitchFamily="18" charset="0"/>
                </a:endParaRPr>
              </a:p>
            </p:txBody>
          </p:sp>
        </p:grpSp>
        <p:sp>
          <p:nvSpPr>
            <p:cNvPr id="52" name="Rectangle 51">
              <a:extLst>
                <a:ext uri="{FF2B5EF4-FFF2-40B4-BE49-F238E27FC236}">
                  <a16:creationId xmlns:a16="http://schemas.microsoft.com/office/drawing/2014/main" id="{2D1A4EFC-842C-4D94-B206-EE1620FEFB8A}"/>
                </a:ext>
              </a:extLst>
            </p:cNvPr>
            <p:cNvSpPr/>
            <p:nvPr/>
          </p:nvSpPr>
          <p:spPr>
            <a:xfrm>
              <a:off x="2190862" y="3554707"/>
              <a:ext cx="1326004" cy="1200329"/>
            </a:xfrm>
            <a:prstGeom prst="rect">
              <a:avLst/>
            </a:prstGeom>
          </p:spPr>
          <p:txBody>
            <a:bodyPr wrap="non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A</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Tổng</a:t>
              </a:r>
              <a:r>
                <a:rPr kumimoji="0" lang="en-US" altLang="en-US" sz="36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Times New Roman" pitchFamily="18" charset="0"/>
                </a:rPr>
                <a:t> </a:t>
              </a:r>
            </a:p>
          </p:txBody>
        </p:sp>
      </p:grpSp>
      <p:grpSp>
        <p:nvGrpSpPr>
          <p:cNvPr id="37" name="Group 36">
            <a:extLst>
              <a:ext uri="{FF2B5EF4-FFF2-40B4-BE49-F238E27FC236}">
                <a16:creationId xmlns:a16="http://schemas.microsoft.com/office/drawing/2014/main" id="{E32E4DF3-C59F-4415-9443-E74A6DF14FDB}"/>
              </a:ext>
            </a:extLst>
          </p:cNvPr>
          <p:cNvGrpSpPr/>
          <p:nvPr/>
        </p:nvGrpSpPr>
        <p:grpSpPr>
          <a:xfrm>
            <a:off x="4507269" y="2242663"/>
            <a:ext cx="3429369" cy="4928334"/>
            <a:chOff x="4591900" y="2360362"/>
            <a:chExt cx="3429369" cy="4928334"/>
          </a:xfrm>
        </p:grpSpPr>
        <p:grpSp>
          <p:nvGrpSpPr>
            <p:cNvPr id="45" name="组合 7">
              <a:extLst>
                <a:ext uri="{FF2B5EF4-FFF2-40B4-BE49-F238E27FC236}">
                  <a16:creationId xmlns:a16="http://schemas.microsoft.com/office/drawing/2014/main" id="{0BAB01DC-2FB5-4647-8717-C79D34843914}"/>
                </a:ext>
              </a:extLst>
            </p:cNvPr>
            <p:cNvGrpSpPr/>
            <p:nvPr/>
          </p:nvGrpSpPr>
          <p:grpSpPr>
            <a:xfrm>
              <a:off x="4591900" y="2360362"/>
              <a:ext cx="3429369" cy="4928334"/>
              <a:chOff x="3204446" y="524871"/>
              <a:chExt cx="2429880" cy="4633538"/>
            </a:xfrm>
          </p:grpSpPr>
          <p:sp>
            <p:nvSpPr>
              <p:cNvPr id="47" name="任意多边形 8">
                <a:extLst>
                  <a:ext uri="{FF2B5EF4-FFF2-40B4-BE49-F238E27FC236}">
                    <a16:creationId xmlns:a16="http://schemas.microsoft.com/office/drawing/2014/main" id="{AD06D448-D110-4F78-A2AF-ACBDB68539C9}"/>
                  </a:ext>
                </a:extLst>
              </p:cNvPr>
              <p:cNvSpPr/>
              <p:nvPr/>
            </p:nvSpPr>
            <p:spPr>
              <a:xfrm>
                <a:off x="4080299" y="2484783"/>
                <a:ext cx="459675" cy="2673626"/>
              </a:xfrm>
              <a:custGeom>
                <a:avLst/>
                <a:gdLst>
                  <a:gd name="connsiteX0" fmla="*/ 459675 w 459675"/>
                  <a:gd name="connsiteY0" fmla="*/ 2673626 h 2673626"/>
                  <a:gd name="connsiteX1" fmla="*/ 2475 w 459675"/>
                  <a:gd name="connsiteY1" fmla="*/ 1063487 h 2673626"/>
                  <a:gd name="connsiteX2" fmla="*/ 310588 w 459675"/>
                  <a:gd name="connsiteY2" fmla="*/ 0 h 2673626"/>
                </a:gdLst>
                <a:ahLst/>
                <a:cxnLst>
                  <a:cxn ang="0">
                    <a:pos x="connsiteX0" y="connsiteY0"/>
                  </a:cxn>
                  <a:cxn ang="0">
                    <a:pos x="connsiteX1" y="connsiteY1"/>
                  </a:cxn>
                  <a:cxn ang="0">
                    <a:pos x="connsiteX2" y="connsiteY2"/>
                  </a:cxn>
                </a:cxnLst>
                <a:rect l="l" t="t" r="r" b="b"/>
                <a:pathLst>
                  <a:path w="459675" h="2673626">
                    <a:moveTo>
                      <a:pt x="459675" y="2673626"/>
                    </a:moveTo>
                    <a:cubicBezTo>
                      <a:pt x="243499" y="2091358"/>
                      <a:pt x="27323" y="1509091"/>
                      <a:pt x="2475" y="1063487"/>
                    </a:cubicBezTo>
                    <a:cubicBezTo>
                      <a:pt x="-22373" y="617883"/>
                      <a:pt x="144107" y="308941"/>
                      <a:pt x="310588" y="0"/>
                    </a:cubicBezTo>
                  </a:path>
                </a:pathLst>
              </a:custGeom>
              <a:noFill/>
              <a:ln w="50800">
                <a:solidFill>
                  <a:srgbClr val="679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Times New Roman" pitchFamily="18" charset="0"/>
                </a:endParaRPr>
              </a:p>
            </p:txBody>
          </p:sp>
          <p:pic>
            <p:nvPicPr>
              <p:cNvPr id="48" name="图片 9">
                <a:extLst>
                  <a:ext uri="{FF2B5EF4-FFF2-40B4-BE49-F238E27FC236}">
                    <a16:creationId xmlns:a16="http://schemas.microsoft.com/office/drawing/2014/main" id="{73FE727E-A6C5-458B-8A22-CB67F61E91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04446" y="524871"/>
                <a:ext cx="2429880" cy="2419692"/>
              </a:xfrm>
              <a:prstGeom prst="rect">
                <a:avLst/>
              </a:prstGeom>
            </p:spPr>
          </p:pic>
          <p:sp>
            <p:nvSpPr>
              <p:cNvPr id="49" name="任意多边形 10">
                <a:extLst>
                  <a:ext uri="{FF2B5EF4-FFF2-40B4-BE49-F238E27FC236}">
                    <a16:creationId xmlns:a16="http://schemas.microsoft.com/office/drawing/2014/main" id="{52464184-DA62-4657-98A8-0FCFACE87112}"/>
                  </a:ext>
                </a:extLst>
              </p:cNvPr>
              <p:cNvSpPr/>
              <p:nvPr/>
            </p:nvSpPr>
            <p:spPr>
              <a:xfrm rot="4249510">
                <a:off x="3494818" y="3224695"/>
                <a:ext cx="624651" cy="196991"/>
              </a:xfrm>
              <a:custGeom>
                <a:avLst/>
                <a:gdLst>
                  <a:gd name="connsiteX0" fmla="*/ 675016 w 1292180"/>
                  <a:gd name="connsiteY0" fmla="*/ 0 h 407504"/>
                  <a:gd name="connsiteX1" fmla="*/ 1230231 w 1292180"/>
                  <a:gd name="connsiteY1" fmla="*/ 123722 h 407504"/>
                  <a:gd name="connsiteX2" fmla="*/ 1292180 w 1292180"/>
                  <a:gd name="connsiteY2" fmla="*/ 164115 h 407504"/>
                  <a:gd name="connsiteX3" fmla="*/ 1284701 w 1292180"/>
                  <a:gd name="connsiteY3" fmla="*/ 176830 h 407504"/>
                  <a:gd name="connsiteX4" fmla="*/ 625320 w 1292180"/>
                  <a:gd name="connsiteY4" fmla="*/ 407504 h 407504"/>
                  <a:gd name="connsiteX5" fmla="*/ 31918 w 1292180"/>
                  <a:gd name="connsiteY5" fmla="*/ 240986 h 407504"/>
                  <a:gd name="connsiteX6" fmla="*/ 0 w 1292180"/>
                  <a:gd name="connsiteY6" fmla="*/ 209949 h 407504"/>
                  <a:gd name="connsiteX7" fmla="*/ 23923 w 1292180"/>
                  <a:gd name="connsiteY7" fmla="*/ 186238 h 407504"/>
                  <a:gd name="connsiteX8" fmla="*/ 675016 w 1292180"/>
                  <a:gd name="connsiteY8" fmla="*/ 0 h 40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2180" h="407504">
                    <a:moveTo>
                      <a:pt x="675016" y="0"/>
                    </a:moveTo>
                    <a:cubicBezTo>
                      <a:pt x="891841" y="0"/>
                      <a:pt x="1088139" y="47280"/>
                      <a:pt x="1230231" y="123722"/>
                    </a:cubicBezTo>
                    <a:lnTo>
                      <a:pt x="1292180" y="164115"/>
                    </a:lnTo>
                    <a:lnTo>
                      <a:pt x="1284701" y="176830"/>
                    </a:lnTo>
                    <a:cubicBezTo>
                      <a:pt x="1176065" y="312388"/>
                      <a:pt x="921739" y="407504"/>
                      <a:pt x="625320" y="407504"/>
                    </a:cubicBezTo>
                    <a:cubicBezTo>
                      <a:pt x="378305" y="407504"/>
                      <a:pt x="160520" y="341451"/>
                      <a:pt x="31918" y="240986"/>
                    </a:cubicBezTo>
                    <a:lnTo>
                      <a:pt x="0" y="209949"/>
                    </a:lnTo>
                    <a:lnTo>
                      <a:pt x="23923" y="186238"/>
                    </a:lnTo>
                    <a:cubicBezTo>
                      <a:pt x="165027" y="73875"/>
                      <a:pt x="403985" y="0"/>
                      <a:pt x="675016" y="0"/>
                    </a:cubicBez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Times New Roman" pitchFamily="18" charset="0"/>
                </a:endParaRPr>
              </a:p>
            </p:txBody>
          </p:sp>
          <p:sp>
            <p:nvSpPr>
              <p:cNvPr id="50" name="任意多边形 11">
                <a:extLst>
                  <a:ext uri="{FF2B5EF4-FFF2-40B4-BE49-F238E27FC236}">
                    <a16:creationId xmlns:a16="http://schemas.microsoft.com/office/drawing/2014/main" id="{6BE4DC85-F71C-45E8-A2B8-28CF1FB77657}"/>
                  </a:ext>
                </a:extLst>
              </p:cNvPr>
              <p:cNvSpPr/>
              <p:nvPr/>
            </p:nvSpPr>
            <p:spPr>
              <a:xfrm rot="6683888">
                <a:off x="4137242" y="3955627"/>
                <a:ext cx="624651" cy="196991"/>
              </a:xfrm>
              <a:custGeom>
                <a:avLst/>
                <a:gdLst>
                  <a:gd name="connsiteX0" fmla="*/ 675016 w 1292180"/>
                  <a:gd name="connsiteY0" fmla="*/ 0 h 407504"/>
                  <a:gd name="connsiteX1" fmla="*/ 1230231 w 1292180"/>
                  <a:gd name="connsiteY1" fmla="*/ 123722 h 407504"/>
                  <a:gd name="connsiteX2" fmla="*/ 1292180 w 1292180"/>
                  <a:gd name="connsiteY2" fmla="*/ 164115 h 407504"/>
                  <a:gd name="connsiteX3" fmla="*/ 1284701 w 1292180"/>
                  <a:gd name="connsiteY3" fmla="*/ 176830 h 407504"/>
                  <a:gd name="connsiteX4" fmla="*/ 625320 w 1292180"/>
                  <a:gd name="connsiteY4" fmla="*/ 407504 h 407504"/>
                  <a:gd name="connsiteX5" fmla="*/ 31918 w 1292180"/>
                  <a:gd name="connsiteY5" fmla="*/ 240986 h 407504"/>
                  <a:gd name="connsiteX6" fmla="*/ 0 w 1292180"/>
                  <a:gd name="connsiteY6" fmla="*/ 209949 h 407504"/>
                  <a:gd name="connsiteX7" fmla="*/ 23923 w 1292180"/>
                  <a:gd name="connsiteY7" fmla="*/ 186238 h 407504"/>
                  <a:gd name="connsiteX8" fmla="*/ 675016 w 1292180"/>
                  <a:gd name="connsiteY8" fmla="*/ 0 h 40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2180" h="407504">
                    <a:moveTo>
                      <a:pt x="675016" y="0"/>
                    </a:moveTo>
                    <a:cubicBezTo>
                      <a:pt x="891841" y="0"/>
                      <a:pt x="1088139" y="47280"/>
                      <a:pt x="1230231" y="123722"/>
                    </a:cubicBezTo>
                    <a:lnTo>
                      <a:pt x="1292180" y="164115"/>
                    </a:lnTo>
                    <a:lnTo>
                      <a:pt x="1284701" y="176830"/>
                    </a:lnTo>
                    <a:cubicBezTo>
                      <a:pt x="1176065" y="312388"/>
                      <a:pt x="921739" y="407504"/>
                      <a:pt x="625320" y="407504"/>
                    </a:cubicBezTo>
                    <a:cubicBezTo>
                      <a:pt x="378305" y="407504"/>
                      <a:pt x="160520" y="341451"/>
                      <a:pt x="31918" y="240986"/>
                    </a:cubicBezTo>
                    <a:lnTo>
                      <a:pt x="0" y="209949"/>
                    </a:lnTo>
                    <a:lnTo>
                      <a:pt x="23923" y="186238"/>
                    </a:lnTo>
                    <a:cubicBezTo>
                      <a:pt x="165027" y="73875"/>
                      <a:pt x="403985" y="0"/>
                      <a:pt x="675016" y="0"/>
                    </a:cubicBez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Times New Roman" pitchFamily="18" charset="0"/>
                </a:endParaRPr>
              </a:p>
            </p:txBody>
          </p:sp>
        </p:grpSp>
        <p:sp>
          <p:nvSpPr>
            <p:cNvPr id="46" name="Rectangle 45">
              <a:extLst>
                <a:ext uri="{FF2B5EF4-FFF2-40B4-BE49-F238E27FC236}">
                  <a16:creationId xmlns:a16="http://schemas.microsoft.com/office/drawing/2014/main" id="{BB69986D-95C0-4222-A5B1-05928F8AA04A}"/>
                </a:ext>
              </a:extLst>
            </p:cNvPr>
            <p:cNvSpPr/>
            <p:nvPr/>
          </p:nvSpPr>
          <p:spPr>
            <a:xfrm>
              <a:off x="5378053" y="2954542"/>
              <a:ext cx="2007071" cy="1200329"/>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B</a:t>
              </a:r>
              <a:r>
                <a:rPr kumimoji="0" lang="en-US" altLang="en-US" sz="36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Times New Roman" pitchFamily="18" charset="0"/>
                </a:rPr>
                <a:t> </a:t>
              </a: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Tích</a:t>
              </a:r>
              <a:r>
                <a:rPr kumimoji="0" lang="en-US" altLang="en-US" sz="36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Times New Roman" pitchFamily="18" charset="0"/>
                </a:rPr>
                <a:t> </a:t>
              </a:r>
            </a:p>
          </p:txBody>
        </p:sp>
      </p:grpSp>
      <p:grpSp>
        <p:nvGrpSpPr>
          <p:cNvPr id="38" name="Group 37">
            <a:extLst>
              <a:ext uri="{FF2B5EF4-FFF2-40B4-BE49-F238E27FC236}">
                <a16:creationId xmlns:a16="http://schemas.microsoft.com/office/drawing/2014/main" id="{EC3F2FA5-2ABF-4E7B-8C7F-0F64D30B236C}"/>
              </a:ext>
            </a:extLst>
          </p:cNvPr>
          <p:cNvGrpSpPr/>
          <p:nvPr/>
        </p:nvGrpSpPr>
        <p:grpSpPr>
          <a:xfrm>
            <a:off x="8596225" y="3185724"/>
            <a:ext cx="2679531" cy="3645525"/>
            <a:chOff x="8293475" y="3227503"/>
            <a:chExt cx="2679531" cy="3645525"/>
          </a:xfrm>
        </p:grpSpPr>
        <p:grpSp>
          <p:nvGrpSpPr>
            <p:cNvPr id="39" name="组合 12">
              <a:extLst>
                <a:ext uri="{FF2B5EF4-FFF2-40B4-BE49-F238E27FC236}">
                  <a16:creationId xmlns:a16="http://schemas.microsoft.com/office/drawing/2014/main" id="{E2111560-B7B3-4FE4-B802-5065C2992985}"/>
                </a:ext>
              </a:extLst>
            </p:cNvPr>
            <p:cNvGrpSpPr/>
            <p:nvPr/>
          </p:nvGrpSpPr>
          <p:grpSpPr>
            <a:xfrm>
              <a:off x="8293475" y="3227503"/>
              <a:ext cx="2679531" cy="3645525"/>
              <a:chOff x="5672802" y="1734717"/>
              <a:chExt cx="2003624" cy="3423692"/>
            </a:xfrm>
          </p:grpSpPr>
          <p:sp>
            <p:nvSpPr>
              <p:cNvPr id="41" name="任意多边形 13">
                <a:extLst>
                  <a:ext uri="{FF2B5EF4-FFF2-40B4-BE49-F238E27FC236}">
                    <a16:creationId xmlns:a16="http://schemas.microsoft.com/office/drawing/2014/main" id="{5B9EC3C2-40DA-4666-829F-10F7FF0D4932}"/>
                  </a:ext>
                </a:extLst>
              </p:cNvPr>
              <p:cNvSpPr/>
              <p:nvPr/>
            </p:nvSpPr>
            <p:spPr>
              <a:xfrm>
                <a:off x="6659217" y="3667539"/>
                <a:ext cx="203270" cy="1490870"/>
              </a:xfrm>
              <a:custGeom>
                <a:avLst/>
                <a:gdLst>
                  <a:gd name="connsiteX0" fmla="*/ 0 w 203270"/>
                  <a:gd name="connsiteY0" fmla="*/ 1490870 h 1490870"/>
                  <a:gd name="connsiteX1" fmla="*/ 198783 w 203270"/>
                  <a:gd name="connsiteY1" fmla="*/ 566531 h 1490870"/>
                  <a:gd name="connsiteX2" fmla="*/ 119270 w 203270"/>
                  <a:gd name="connsiteY2" fmla="*/ 0 h 1490870"/>
                </a:gdLst>
                <a:ahLst/>
                <a:cxnLst>
                  <a:cxn ang="0">
                    <a:pos x="connsiteX0" y="connsiteY0"/>
                  </a:cxn>
                  <a:cxn ang="0">
                    <a:pos x="connsiteX1" y="connsiteY1"/>
                  </a:cxn>
                  <a:cxn ang="0">
                    <a:pos x="connsiteX2" y="connsiteY2"/>
                  </a:cxn>
                </a:cxnLst>
                <a:rect l="l" t="t" r="r" b="b"/>
                <a:pathLst>
                  <a:path w="203270" h="1490870">
                    <a:moveTo>
                      <a:pt x="0" y="1490870"/>
                    </a:moveTo>
                    <a:cubicBezTo>
                      <a:pt x="89452" y="1152939"/>
                      <a:pt x="178905" y="815009"/>
                      <a:pt x="198783" y="566531"/>
                    </a:cubicBezTo>
                    <a:cubicBezTo>
                      <a:pt x="218661" y="318053"/>
                      <a:pt x="168965" y="159026"/>
                      <a:pt x="119270" y="0"/>
                    </a:cubicBezTo>
                  </a:path>
                </a:pathLst>
              </a:custGeom>
              <a:noFill/>
              <a:ln w="50800">
                <a:solidFill>
                  <a:srgbClr val="679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Times New Roman" pitchFamily="18" charset="0"/>
                </a:endParaRPr>
              </a:p>
            </p:txBody>
          </p:sp>
          <p:pic>
            <p:nvPicPr>
              <p:cNvPr id="42" name="图片 14">
                <a:extLst>
                  <a:ext uri="{FF2B5EF4-FFF2-40B4-BE49-F238E27FC236}">
                    <a16:creationId xmlns:a16="http://schemas.microsoft.com/office/drawing/2014/main" id="{297C0AAE-0A49-45DA-8405-DF9F6E5A550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72802" y="1734717"/>
                <a:ext cx="2003624" cy="2003624"/>
              </a:xfrm>
              <a:prstGeom prst="rect">
                <a:avLst/>
              </a:prstGeom>
            </p:spPr>
          </p:pic>
          <p:sp>
            <p:nvSpPr>
              <p:cNvPr id="43" name="任意多边形 15">
                <a:extLst>
                  <a:ext uri="{FF2B5EF4-FFF2-40B4-BE49-F238E27FC236}">
                    <a16:creationId xmlns:a16="http://schemas.microsoft.com/office/drawing/2014/main" id="{98714892-6E74-47C5-9C15-E1CA67108B9B}"/>
                  </a:ext>
                </a:extLst>
              </p:cNvPr>
              <p:cNvSpPr/>
              <p:nvPr/>
            </p:nvSpPr>
            <p:spPr>
              <a:xfrm rot="4249510">
                <a:off x="6252911" y="4123338"/>
                <a:ext cx="624651" cy="196991"/>
              </a:xfrm>
              <a:custGeom>
                <a:avLst/>
                <a:gdLst>
                  <a:gd name="connsiteX0" fmla="*/ 675016 w 1292180"/>
                  <a:gd name="connsiteY0" fmla="*/ 0 h 407504"/>
                  <a:gd name="connsiteX1" fmla="*/ 1230231 w 1292180"/>
                  <a:gd name="connsiteY1" fmla="*/ 123722 h 407504"/>
                  <a:gd name="connsiteX2" fmla="*/ 1292180 w 1292180"/>
                  <a:gd name="connsiteY2" fmla="*/ 164115 h 407504"/>
                  <a:gd name="connsiteX3" fmla="*/ 1284701 w 1292180"/>
                  <a:gd name="connsiteY3" fmla="*/ 176830 h 407504"/>
                  <a:gd name="connsiteX4" fmla="*/ 625320 w 1292180"/>
                  <a:gd name="connsiteY4" fmla="*/ 407504 h 407504"/>
                  <a:gd name="connsiteX5" fmla="*/ 31918 w 1292180"/>
                  <a:gd name="connsiteY5" fmla="*/ 240986 h 407504"/>
                  <a:gd name="connsiteX6" fmla="*/ 0 w 1292180"/>
                  <a:gd name="connsiteY6" fmla="*/ 209949 h 407504"/>
                  <a:gd name="connsiteX7" fmla="*/ 23923 w 1292180"/>
                  <a:gd name="connsiteY7" fmla="*/ 186238 h 407504"/>
                  <a:gd name="connsiteX8" fmla="*/ 675016 w 1292180"/>
                  <a:gd name="connsiteY8" fmla="*/ 0 h 40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2180" h="407504">
                    <a:moveTo>
                      <a:pt x="675016" y="0"/>
                    </a:moveTo>
                    <a:cubicBezTo>
                      <a:pt x="891841" y="0"/>
                      <a:pt x="1088139" y="47280"/>
                      <a:pt x="1230231" y="123722"/>
                    </a:cubicBezTo>
                    <a:lnTo>
                      <a:pt x="1292180" y="164115"/>
                    </a:lnTo>
                    <a:lnTo>
                      <a:pt x="1284701" y="176830"/>
                    </a:lnTo>
                    <a:cubicBezTo>
                      <a:pt x="1176065" y="312388"/>
                      <a:pt x="921739" y="407504"/>
                      <a:pt x="625320" y="407504"/>
                    </a:cubicBezTo>
                    <a:cubicBezTo>
                      <a:pt x="378305" y="407504"/>
                      <a:pt x="160520" y="341451"/>
                      <a:pt x="31918" y="240986"/>
                    </a:cubicBezTo>
                    <a:lnTo>
                      <a:pt x="0" y="209949"/>
                    </a:lnTo>
                    <a:lnTo>
                      <a:pt x="23923" y="186238"/>
                    </a:lnTo>
                    <a:cubicBezTo>
                      <a:pt x="165027" y="73875"/>
                      <a:pt x="403985" y="0"/>
                      <a:pt x="675016" y="0"/>
                    </a:cubicBez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Times New Roman" pitchFamily="18" charset="0"/>
                </a:endParaRPr>
              </a:p>
            </p:txBody>
          </p:sp>
          <p:sp>
            <p:nvSpPr>
              <p:cNvPr id="44" name="任意多边形 16">
                <a:extLst>
                  <a:ext uri="{FF2B5EF4-FFF2-40B4-BE49-F238E27FC236}">
                    <a16:creationId xmlns:a16="http://schemas.microsoft.com/office/drawing/2014/main" id="{4882DC38-C7CC-4618-9F78-2A0E96E98CD5}"/>
                  </a:ext>
                </a:extLst>
              </p:cNvPr>
              <p:cNvSpPr/>
              <p:nvPr/>
            </p:nvSpPr>
            <p:spPr>
              <a:xfrm rot="7584089">
                <a:off x="6814784" y="4265462"/>
                <a:ext cx="624651" cy="196991"/>
              </a:xfrm>
              <a:custGeom>
                <a:avLst/>
                <a:gdLst>
                  <a:gd name="connsiteX0" fmla="*/ 675016 w 1292180"/>
                  <a:gd name="connsiteY0" fmla="*/ 0 h 407504"/>
                  <a:gd name="connsiteX1" fmla="*/ 1230231 w 1292180"/>
                  <a:gd name="connsiteY1" fmla="*/ 123722 h 407504"/>
                  <a:gd name="connsiteX2" fmla="*/ 1292180 w 1292180"/>
                  <a:gd name="connsiteY2" fmla="*/ 164115 h 407504"/>
                  <a:gd name="connsiteX3" fmla="*/ 1284701 w 1292180"/>
                  <a:gd name="connsiteY3" fmla="*/ 176830 h 407504"/>
                  <a:gd name="connsiteX4" fmla="*/ 625320 w 1292180"/>
                  <a:gd name="connsiteY4" fmla="*/ 407504 h 407504"/>
                  <a:gd name="connsiteX5" fmla="*/ 31918 w 1292180"/>
                  <a:gd name="connsiteY5" fmla="*/ 240986 h 407504"/>
                  <a:gd name="connsiteX6" fmla="*/ 0 w 1292180"/>
                  <a:gd name="connsiteY6" fmla="*/ 209949 h 407504"/>
                  <a:gd name="connsiteX7" fmla="*/ 23923 w 1292180"/>
                  <a:gd name="connsiteY7" fmla="*/ 186238 h 407504"/>
                  <a:gd name="connsiteX8" fmla="*/ 675016 w 1292180"/>
                  <a:gd name="connsiteY8" fmla="*/ 0 h 40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2180" h="407504">
                    <a:moveTo>
                      <a:pt x="675016" y="0"/>
                    </a:moveTo>
                    <a:cubicBezTo>
                      <a:pt x="891841" y="0"/>
                      <a:pt x="1088139" y="47280"/>
                      <a:pt x="1230231" y="123722"/>
                    </a:cubicBezTo>
                    <a:lnTo>
                      <a:pt x="1292180" y="164115"/>
                    </a:lnTo>
                    <a:lnTo>
                      <a:pt x="1284701" y="176830"/>
                    </a:lnTo>
                    <a:cubicBezTo>
                      <a:pt x="1176065" y="312388"/>
                      <a:pt x="921739" y="407504"/>
                      <a:pt x="625320" y="407504"/>
                    </a:cubicBezTo>
                    <a:cubicBezTo>
                      <a:pt x="378305" y="407504"/>
                      <a:pt x="160520" y="341451"/>
                      <a:pt x="31918" y="240986"/>
                    </a:cubicBezTo>
                    <a:lnTo>
                      <a:pt x="0" y="209949"/>
                    </a:lnTo>
                    <a:lnTo>
                      <a:pt x="23923" y="186238"/>
                    </a:lnTo>
                    <a:cubicBezTo>
                      <a:pt x="165027" y="73875"/>
                      <a:pt x="403985" y="0"/>
                      <a:pt x="675016" y="0"/>
                    </a:cubicBez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Times New Roman" pitchFamily="18" charset="0"/>
                </a:endParaRPr>
              </a:p>
            </p:txBody>
          </p:sp>
        </p:grpSp>
        <p:sp>
          <p:nvSpPr>
            <p:cNvPr id="40" name="Rectangle 39">
              <a:extLst>
                <a:ext uri="{FF2B5EF4-FFF2-40B4-BE49-F238E27FC236}">
                  <a16:creationId xmlns:a16="http://schemas.microsoft.com/office/drawing/2014/main" id="{AAD2A07C-0A96-4D74-A939-2D9B014152FC}"/>
                </a:ext>
              </a:extLst>
            </p:cNvPr>
            <p:cNvSpPr/>
            <p:nvPr/>
          </p:nvSpPr>
          <p:spPr>
            <a:xfrm>
              <a:off x="9042305" y="3633357"/>
              <a:ext cx="1184940" cy="1200329"/>
            </a:xfrm>
            <a:prstGeom prst="rect">
              <a:avLst/>
            </a:prstGeom>
          </p:spPr>
          <p:txBody>
            <a:bodyPr wrap="non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C</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Hiệu</a:t>
              </a:r>
              <a:endParaRPr kumimoji="0" lang="en-US" alt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endParaRPr>
            </a:p>
          </p:txBody>
        </p:sp>
      </p:grpSp>
      <p:sp>
        <p:nvSpPr>
          <p:cNvPr id="57" name="Oval 56">
            <a:extLst>
              <a:ext uri="{FF2B5EF4-FFF2-40B4-BE49-F238E27FC236}">
                <a16:creationId xmlns:a16="http://schemas.microsoft.com/office/drawing/2014/main" id="{4D060468-0B41-4A69-B32D-86921802DFE0}"/>
              </a:ext>
            </a:extLst>
          </p:cNvPr>
          <p:cNvSpPr/>
          <p:nvPr/>
        </p:nvSpPr>
        <p:spPr>
          <a:xfrm>
            <a:off x="859525" y="3185724"/>
            <a:ext cx="2284157" cy="201109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8058546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strVal val="#ppt_w+.3"/>
                                          </p:val>
                                        </p:tav>
                                        <p:tav tm="100000">
                                          <p:val>
                                            <p:strVal val="#ppt_w"/>
                                          </p:val>
                                        </p:tav>
                                      </p:tavLst>
                                    </p:anim>
                                    <p:anim calcmode="lin" valueType="num">
                                      <p:cBhvr>
                                        <p:cTn id="8" dur="1000" fill="hold"/>
                                        <p:tgtEl>
                                          <p:spTgt spid="32"/>
                                        </p:tgtEl>
                                        <p:attrNameLst>
                                          <p:attrName>ppt_h</p:attrName>
                                        </p:attrNameLst>
                                      </p:cBhvr>
                                      <p:tavLst>
                                        <p:tav tm="0">
                                          <p:val>
                                            <p:strVal val="#ppt_h"/>
                                          </p:val>
                                        </p:tav>
                                        <p:tav tm="100000">
                                          <p:val>
                                            <p:strVal val="#ppt_h"/>
                                          </p:val>
                                        </p:tav>
                                      </p:tavLst>
                                    </p:anim>
                                    <p:animEffect transition="in" filter="fade">
                                      <p:cBhvr>
                                        <p:cTn id="9" dur="10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2" name="suction.wav"/>
                                        </p:tgtEl>
                                      </p:cMediaNode>
                                    </p:audio>
                                  </p:subTnLst>
                                </p:cTn>
                              </p:par>
                              <p:par>
                                <p:cTn id="10" presetID="10" presetClass="exit" presetSubtype="0" fill="hold" grpId="0" nodeType="withEffect">
                                  <p:stCondLst>
                                    <p:cond delay="0"/>
                                  </p:stCondLst>
                                  <p:childTnLst>
                                    <p:animEffect transition="out" filter="fade">
                                      <p:cBhvr>
                                        <p:cTn id="11" dur="2000"/>
                                        <p:tgtEl>
                                          <p:spTgt spid="32"/>
                                        </p:tgtEl>
                                      </p:cBhvr>
                                    </p:animEffect>
                                    <p:set>
                                      <p:cBhvr>
                                        <p:cTn id="12" dur="1" fill="hold">
                                          <p:stCondLst>
                                            <p:cond delay="1999"/>
                                          </p:stCondLst>
                                        </p:cTn>
                                        <p:tgtEl>
                                          <p:spTgt spid="32"/>
                                        </p:tgtEl>
                                        <p:attrNameLst>
                                          <p:attrName>style.visibility</p:attrName>
                                        </p:attrNameLst>
                                      </p:cBhvr>
                                      <p:to>
                                        <p:strVal val="hidden"/>
                                      </p:to>
                                    </p:set>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type.wav"/>
                                        </p:tgtEl>
                                      </p:cMediaNode>
                                    </p:audio>
                                  </p:subTnLst>
                                </p:cTn>
                              </p:par>
                            </p:childTnLst>
                          </p:cTn>
                        </p:par>
                        <p:par>
                          <p:cTn id="16" fill="hold">
                            <p:stCondLst>
                              <p:cond delay="2000"/>
                            </p:stCondLst>
                            <p:childTnLst>
                              <p:par>
                                <p:cTn id="17" presetID="1" presetClass="entr" presetSubtype="0" fill="hold" nodeType="afterEffect">
                                  <p:stCondLst>
                                    <p:cond delay="1000"/>
                                  </p:stCondLst>
                                  <p:childTnLst>
                                    <p:set>
                                      <p:cBhvr>
                                        <p:cTn id="1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type.wav"/>
                                        </p:tgtEl>
                                      </p:cMediaNode>
                                    </p:audio>
                                  </p:subTnLst>
                                </p:cTn>
                              </p:par>
                            </p:childTnLst>
                          </p:cTn>
                        </p:par>
                        <p:par>
                          <p:cTn id="19" fill="hold">
                            <p:stCondLst>
                              <p:cond delay="3000"/>
                            </p:stCondLst>
                            <p:childTnLst>
                              <p:par>
                                <p:cTn id="20" presetID="1" presetClass="entr" presetSubtype="0" fill="hold" nodeType="afterEffect">
                                  <p:stCondLst>
                                    <p:cond delay="1000"/>
                                  </p:stCondLst>
                                  <p:childTnLst>
                                    <p:set>
                                      <p:cBhvr>
                                        <p:cTn id="21"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type.wav"/>
                                        </p:tgtEl>
                                      </p:cMediaNode>
                                    </p:audio>
                                  </p:subTnLst>
                                </p:cTn>
                              </p:par>
                            </p:childTnLst>
                          </p:cTn>
                        </p:par>
                        <p:par>
                          <p:cTn id="22" fill="hold">
                            <p:stCondLst>
                              <p:cond delay="4000"/>
                            </p:stCondLst>
                            <p:childTnLst>
                              <p:par>
                                <p:cTn id="23" presetID="1" presetClass="entr" presetSubtype="0" fill="hold" nodeType="afterEffect">
                                  <p:stCondLst>
                                    <p:cond delay="1000"/>
                                  </p:stCondLst>
                                  <p:childTnLst>
                                    <p:set>
                                      <p:cBhvr>
                                        <p:cTn id="24"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type.wav"/>
                                        </p:tgtEl>
                                      </p:cMediaNode>
                                    </p:audio>
                                  </p:subTnLst>
                                </p:cTn>
                              </p:par>
                            </p:childTnLst>
                          </p:cTn>
                        </p:par>
                        <p:par>
                          <p:cTn id="25" fill="hold">
                            <p:stCondLst>
                              <p:cond delay="5000"/>
                            </p:stCondLst>
                            <p:childTnLst>
                              <p:par>
                                <p:cTn id="26" presetID="1" presetClass="entr" presetSubtype="0" fill="hold" nodeType="afterEffect">
                                  <p:stCondLst>
                                    <p:cond delay="1000"/>
                                  </p:stCondLst>
                                  <p:childTnLst>
                                    <p:set>
                                      <p:cBhvr>
                                        <p:cTn id="27"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type.wav"/>
                                        </p:tgtEl>
                                      </p:cMediaNode>
                                    </p:audio>
                                  </p:subTnLst>
                                </p:cTn>
                              </p:par>
                            </p:childTnLst>
                          </p:cTn>
                        </p:par>
                        <p:par>
                          <p:cTn id="28" fill="hold">
                            <p:stCondLst>
                              <p:cond delay="6000"/>
                            </p:stCondLst>
                            <p:childTnLst>
                              <p:par>
                                <p:cTn id="29" presetID="1" presetClass="entr" presetSubtype="0" fill="hold" nodeType="afterEffect">
                                  <p:stCondLst>
                                    <p:cond delay="1000"/>
                                  </p:stCondLst>
                                  <p:childTnLst>
                                    <p:set>
                                      <p:cBhvr>
                                        <p:cTn id="3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type.wav"/>
                                        </p:tgtEl>
                                      </p:cMediaNode>
                                    </p:audio>
                                  </p:subTnLst>
                                </p:cTn>
                              </p:par>
                            </p:childTnLst>
                          </p:cTn>
                        </p:par>
                        <p:par>
                          <p:cTn id="31" fill="hold">
                            <p:stCondLst>
                              <p:cond delay="7000"/>
                            </p:stCondLst>
                            <p:childTnLst>
                              <p:par>
                                <p:cTn id="32" presetID="1" presetClass="entr" presetSubtype="0" fill="hold" nodeType="afterEffect">
                                  <p:stCondLst>
                                    <p:cond delay="1000"/>
                                  </p:stCondLst>
                                  <p:childTnLst>
                                    <p:set>
                                      <p:cBhvr>
                                        <p:cTn id="33"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type.wav"/>
                                        </p:tgtEl>
                                      </p:cMediaNode>
                                    </p:audio>
                                  </p:subTnLst>
                                </p:cTn>
                              </p:par>
                            </p:childTnLst>
                          </p:cTn>
                        </p:par>
                        <p:par>
                          <p:cTn id="34" fill="hold">
                            <p:stCondLst>
                              <p:cond delay="8000"/>
                            </p:stCondLst>
                            <p:childTnLst>
                              <p:par>
                                <p:cTn id="35" presetID="1" presetClass="entr" presetSubtype="0" fill="hold" nodeType="afterEffect">
                                  <p:stCondLst>
                                    <p:cond delay="1000"/>
                                  </p:stCondLst>
                                  <p:childTnLst>
                                    <p:set>
                                      <p:cBhvr>
                                        <p:cTn id="3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type.wav"/>
                                        </p:tgtEl>
                                      </p:cMediaNode>
                                    </p:audio>
                                  </p:subTnLst>
                                </p:cTn>
                              </p:par>
                            </p:childTnLst>
                          </p:cTn>
                        </p:par>
                        <p:par>
                          <p:cTn id="37" fill="hold">
                            <p:stCondLst>
                              <p:cond delay="9000"/>
                            </p:stCondLst>
                            <p:childTnLst>
                              <p:par>
                                <p:cTn id="38" presetID="1" presetClass="entr" presetSubtype="0" fill="hold" nodeType="afterEffect">
                                  <p:stCondLst>
                                    <p:cond delay="1000"/>
                                  </p:stCondLst>
                                  <p:childTnLst>
                                    <p:set>
                                      <p:cBhvr>
                                        <p:cTn id="3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type.wav"/>
                                        </p:tgtEl>
                                      </p:cMediaNode>
                                    </p:audio>
                                  </p:subTnLst>
                                </p:cTn>
                              </p:par>
                            </p:childTnLst>
                          </p:cTn>
                        </p:par>
                        <p:par>
                          <p:cTn id="40" fill="hold">
                            <p:stCondLst>
                              <p:cond delay="10000"/>
                            </p:stCondLst>
                            <p:childTnLst>
                              <p:par>
                                <p:cTn id="41" presetID="1" presetClass="entr" presetSubtype="0" fill="hold" nodeType="afterEffect">
                                  <p:stCondLst>
                                    <p:cond delay="1000"/>
                                  </p:stCondLst>
                                  <p:childTnLst>
                                    <p:set>
                                      <p:cBhvr>
                                        <p:cTn id="42" dur="1" fill="hold">
                                          <p:stCondLst>
                                            <p:cond delay="0"/>
                                          </p:stCondLst>
                                        </p:cTn>
                                        <p:tgtEl>
                                          <p:spTgt spid="29"/>
                                        </p:tgtEl>
                                        <p:attrNameLst>
                                          <p:attrName>style.visibility</p:attrName>
                                        </p:attrNameLst>
                                      </p:cBhvr>
                                      <p:to>
                                        <p:strVal val="visible"/>
                                      </p:to>
                                    </p:set>
                                  </p:childTnLst>
                                </p:cTn>
                              </p:par>
                            </p:childTnLst>
                          </p:cTn>
                        </p:par>
                        <p:par>
                          <p:cTn id="43" fill="hold">
                            <p:stCondLst>
                              <p:cond delay="11000"/>
                            </p:stCondLst>
                            <p:childTnLst>
                              <p:par>
                                <p:cTn id="44" presetID="53" presetClass="entr" presetSubtype="0" fill="hold" grpId="0" nodeType="afterEffect">
                                  <p:stCondLst>
                                    <p:cond delay="0"/>
                                  </p:stCondLst>
                                  <p:childTnLst>
                                    <p:set>
                                      <p:cBhvr>
                                        <p:cTn id="45" dur="1" fill="hold">
                                          <p:stCondLst>
                                            <p:cond delay="0"/>
                                          </p:stCondLst>
                                        </p:cTn>
                                        <p:tgtEl>
                                          <p:spTgt spid="33"/>
                                        </p:tgtEl>
                                        <p:attrNameLst>
                                          <p:attrName>style.visibility</p:attrName>
                                        </p:attrNameLst>
                                      </p:cBhvr>
                                      <p:to>
                                        <p:strVal val="visible"/>
                                      </p:to>
                                    </p:set>
                                    <p:anim calcmode="lin" valueType="num">
                                      <p:cBhvr>
                                        <p:cTn id="46" dur="500" fill="hold"/>
                                        <p:tgtEl>
                                          <p:spTgt spid="33"/>
                                        </p:tgtEl>
                                        <p:attrNameLst>
                                          <p:attrName>ppt_w</p:attrName>
                                        </p:attrNameLst>
                                      </p:cBhvr>
                                      <p:tavLst>
                                        <p:tav tm="0">
                                          <p:val>
                                            <p:fltVal val="0"/>
                                          </p:val>
                                        </p:tav>
                                        <p:tav tm="100000">
                                          <p:val>
                                            <p:strVal val="#ppt_w"/>
                                          </p:val>
                                        </p:tav>
                                      </p:tavLst>
                                    </p:anim>
                                    <p:anim calcmode="lin" valueType="num">
                                      <p:cBhvr>
                                        <p:cTn id="47" dur="500" fill="hold"/>
                                        <p:tgtEl>
                                          <p:spTgt spid="33"/>
                                        </p:tgtEl>
                                        <p:attrNameLst>
                                          <p:attrName>ppt_h</p:attrName>
                                        </p:attrNameLst>
                                      </p:cBhvr>
                                      <p:tavLst>
                                        <p:tav tm="0">
                                          <p:val>
                                            <p:fltVal val="0"/>
                                          </p:val>
                                        </p:tav>
                                        <p:tav tm="100000">
                                          <p:val>
                                            <p:strVal val="#ppt_h"/>
                                          </p:val>
                                        </p:tav>
                                      </p:tavLst>
                                    </p:anim>
                                    <p:animEffect transition="in" filter="fade">
                                      <p:cBhvr>
                                        <p:cTn id="48" dur="500"/>
                                        <p:tgtEl>
                                          <p:spTgt spid="33"/>
                                        </p:tgtEl>
                                      </p:cBhvr>
                                    </p:animEffect>
                                  </p:childTnLst>
                                  <p:subTnLst>
                                    <p:audio>
                                      <p:cMediaNode>
                                        <p:cTn display="0" masterRel="sameClick">
                                          <p:stCondLst>
                                            <p:cond evt="begin" delay="0">
                                              <p:tn val="44"/>
                                            </p:cond>
                                          </p:stCondLst>
                                          <p:endCondLst>
                                            <p:cond evt="onStopAudio" delay="0">
                                              <p:tgtEl>
                                                <p:sldTgt/>
                                              </p:tgtEl>
                                            </p:cond>
                                          </p:endCondLst>
                                        </p:cTn>
                                        <p:tgtEl>
                                          <p:sndTgt r:embed="rId4" name="cashreg.wav"/>
                                        </p:tgtEl>
                                      </p:cMediaNode>
                                    </p:audio>
                                  </p:subTnLst>
                                </p:cTn>
                              </p:par>
                            </p:childTnLst>
                          </p:cTn>
                        </p:par>
                        <p:par>
                          <p:cTn id="49" fill="hold">
                            <p:stCondLst>
                              <p:cond delay="11500"/>
                            </p:stCondLst>
                            <p:childTnLst>
                              <p:par>
                                <p:cTn id="50" presetID="4" presetClass="exit" presetSubtype="16" fill="hold" nodeType="afterEffect">
                                  <p:stCondLst>
                                    <p:cond delay="0"/>
                                  </p:stCondLst>
                                  <p:childTnLst>
                                    <p:animEffect transition="out" filter="box(in)">
                                      <p:cBhvr>
                                        <p:cTn id="51" dur="500"/>
                                        <p:tgtEl>
                                          <p:spTgt spid="2"/>
                                        </p:tgtEl>
                                      </p:cBhvr>
                                    </p:animEffect>
                                    <p:set>
                                      <p:cBhvr>
                                        <p:cTn id="52" dur="1" fill="hold">
                                          <p:stCondLst>
                                            <p:cond delay="499"/>
                                          </p:stCondLst>
                                        </p:cTn>
                                        <p:tgtEl>
                                          <p:spTgt spid="2"/>
                                        </p:tgtEl>
                                        <p:attrNameLst>
                                          <p:attrName>style.visibility</p:attrName>
                                        </p:attrNameLst>
                                      </p:cBhvr>
                                      <p:to>
                                        <p:strVal val="hidden"/>
                                      </p:to>
                                    </p:set>
                                  </p:childTnLst>
                                </p:cTn>
                              </p:par>
                              <p:par>
                                <p:cTn id="53" presetID="4" presetClass="exit" presetSubtype="16" fill="hold" nodeType="withEffect">
                                  <p:stCondLst>
                                    <p:cond delay="0"/>
                                  </p:stCondLst>
                                  <p:childTnLst>
                                    <p:animEffect transition="out" filter="box(in)">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4" presetClass="exit" presetSubtype="16" fill="hold" nodeType="withEffect">
                                  <p:stCondLst>
                                    <p:cond delay="0"/>
                                  </p:stCondLst>
                                  <p:childTnLst>
                                    <p:animEffect transition="out" filter="box(in)">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par>
                                <p:cTn id="59" presetID="4" presetClass="exit" presetSubtype="16" fill="hold" nodeType="withEffect">
                                  <p:stCondLst>
                                    <p:cond delay="0"/>
                                  </p:stCondLst>
                                  <p:childTnLst>
                                    <p:animEffect transition="out" filter="box(in)">
                                      <p:cBhvr>
                                        <p:cTn id="60" dur="500"/>
                                        <p:tgtEl>
                                          <p:spTgt spid="11"/>
                                        </p:tgtEl>
                                      </p:cBhvr>
                                    </p:animEffect>
                                    <p:set>
                                      <p:cBhvr>
                                        <p:cTn id="61" dur="1" fill="hold">
                                          <p:stCondLst>
                                            <p:cond delay="499"/>
                                          </p:stCondLst>
                                        </p:cTn>
                                        <p:tgtEl>
                                          <p:spTgt spid="11"/>
                                        </p:tgtEl>
                                        <p:attrNameLst>
                                          <p:attrName>style.visibility</p:attrName>
                                        </p:attrNameLst>
                                      </p:cBhvr>
                                      <p:to>
                                        <p:strVal val="hidden"/>
                                      </p:to>
                                    </p:set>
                                  </p:childTnLst>
                                </p:cTn>
                              </p:par>
                              <p:par>
                                <p:cTn id="62" presetID="4" presetClass="exit" presetSubtype="16" fill="hold" nodeType="withEffect">
                                  <p:stCondLst>
                                    <p:cond delay="0"/>
                                  </p:stCondLst>
                                  <p:childTnLst>
                                    <p:animEffect transition="out" filter="box(in)">
                                      <p:cBhvr>
                                        <p:cTn id="63" dur="500"/>
                                        <p:tgtEl>
                                          <p:spTgt spid="14"/>
                                        </p:tgtEl>
                                      </p:cBhvr>
                                    </p:animEffect>
                                    <p:set>
                                      <p:cBhvr>
                                        <p:cTn id="64" dur="1" fill="hold">
                                          <p:stCondLst>
                                            <p:cond delay="499"/>
                                          </p:stCondLst>
                                        </p:cTn>
                                        <p:tgtEl>
                                          <p:spTgt spid="14"/>
                                        </p:tgtEl>
                                        <p:attrNameLst>
                                          <p:attrName>style.visibility</p:attrName>
                                        </p:attrNameLst>
                                      </p:cBhvr>
                                      <p:to>
                                        <p:strVal val="hidden"/>
                                      </p:to>
                                    </p:set>
                                  </p:childTnLst>
                                </p:cTn>
                              </p:par>
                              <p:par>
                                <p:cTn id="65" presetID="4" presetClass="exit" presetSubtype="16" fill="hold" nodeType="withEffect">
                                  <p:stCondLst>
                                    <p:cond delay="0"/>
                                  </p:stCondLst>
                                  <p:childTnLst>
                                    <p:animEffect transition="out" filter="box(in)">
                                      <p:cBhvr>
                                        <p:cTn id="66" dur="500"/>
                                        <p:tgtEl>
                                          <p:spTgt spid="17"/>
                                        </p:tgtEl>
                                      </p:cBhvr>
                                    </p:animEffect>
                                    <p:set>
                                      <p:cBhvr>
                                        <p:cTn id="67" dur="1" fill="hold">
                                          <p:stCondLst>
                                            <p:cond delay="499"/>
                                          </p:stCondLst>
                                        </p:cTn>
                                        <p:tgtEl>
                                          <p:spTgt spid="17"/>
                                        </p:tgtEl>
                                        <p:attrNameLst>
                                          <p:attrName>style.visibility</p:attrName>
                                        </p:attrNameLst>
                                      </p:cBhvr>
                                      <p:to>
                                        <p:strVal val="hidden"/>
                                      </p:to>
                                    </p:set>
                                  </p:childTnLst>
                                </p:cTn>
                              </p:par>
                              <p:par>
                                <p:cTn id="68" presetID="4" presetClass="exit" presetSubtype="16" fill="hold" nodeType="withEffect">
                                  <p:stCondLst>
                                    <p:cond delay="0"/>
                                  </p:stCondLst>
                                  <p:childTnLst>
                                    <p:animEffect transition="out" filter="box(in)">
                                      <p:cBhvr>
                                        <p:cTn id="69" dur="500"/>
                                        <p:tgtEl>
                                          <p:spTgt spid="20"/>
                                        </p:tgtEl>
                                      </p:cBhvr>
                                    </p:animEffect>
                                    <p:set>
                                      <p:cBhvr>
                                        <p:cTn id="70" dur="1" fill="hold">
                                          <p:stCondLst>
                                            <p:cond delay="499"/>
                                          </p:stCondLst>
                                        </p:cTn>
                                        <p:tgtEl>
                                          <p:spTgt spid="20"/>
                                        </p:tgtEl>
                                        <p:attrNameLst>
                                          <p:attrName>style.visibility</p:attrName>
                                        </p:attrNameLst>
                                      </p:cBhvr>
                                      <p:to>
                                        <p:strVal val="hidden"/>
                                      </p:to>
                                    </p:set>
                                  </p:childTnLst>
                                </p:cTn>
                              </p:par>
                              <p:par>
                                <p:cTn id="71" presetID="4" presetClass="exit" presetSubtype="16" fill="hold" nodeType="withEffect">
                                  <p:stCondLst>
                                    <p:cond delay="0"/>
                                  </p:stCondLst>
                                  <p:childTnLst>
                                    <p:animEffect transition="out" filter="box(in)">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par>
                                <p:cTn id="74" presetID="4" presetClass="exit" presetSubtype="16" fill="hold" nodeType="withEffect">
                                  <p:stCondLst>
                                    <p:cond delay="0"/>
                                  </p:stCondLst>
                                  <p:childTnLst>
                                    <p:animEffect transition="out" filter="box(in)">
                                      <p:cBhvr>
                                        <p:cTn id="75" dur="500"/>
                                        <p:tgtEl>
                                          <p:spTgt spid="26"/>
                                        </p:tgtEl>
                                      </p:cBhvr>
                                    </p:animEffect>
                                    <p:set>
                                      <p:cBhvr>
                                        <p:cTn id="76" dur="1" fill="hold">
                                          <p:stCondLst>
                                            <p:cond delay="499"/>
                                          </p:stCondLst>
                                        </p:cTn>
                                        <p:tgtEl>
                                          <p:spTgt spid="26"/>
                                        </p:tgtEl>
                                        <p:attrNameLst>
                                          <p:attrName>style.visibility</p:attrName>
                                        </p:attrNameLst>
                                      </p:cBhvr>
                                      <p:to>
                                        <p:strVal val="hidden"/>
                                      </p:to>
                                    </p:set>
                                  </p:childTnLst>
                                </p:cTn>
                              </p:par>
                              <p:par>
                                <p:cTn id="77" presetID="4" presetClass="exit" presetSubtype="16" fill="hold" nodeType="withEffect">
                                  <p:stCondLst>
                                    <p:cond delay="0"/>
                                  </p:stCondLst>
                                  <p:childTnLst>
                                    <p:animEffect transition="out" filter="box(in)">
                                      <p:cBhvr>
                                        <p:cTn id="78" dur="500"/>
                                        <p:tgtEl>
                                          <p:spTgt spid="29"/>
                                        </p:tgtEl>
                                      </p:cBhvr>
                                    </p:animEffect>
                                    <p:set>
                                      <p:cBhvr>
                                        <p:cTn id="79" dur="1" fill="hold">
                                          <p:stCondLst>
                                            <p:cond delay="499"/>
                                          </p:stCondLst>
                                        </p:cTn>
                                        <p:tgtEl>
                                          <p:spTgt spid="29"/>
                                        </p:tgtEl>
                                        <p:attrNameLst>
                                          <p:attrName>style.visibility</p:attrName>
                                        </p:attrNameLst>
                                      </p:cBhvr>
                                      <p:to>
                                        <p:strVal val="hidden"/>
                                      </p:to>
                                    </p:set>
                                  </p:childTnLst>
                                </p:cTn>
                              </p:par>
                              <p:par>
                                <p:cTn id="80" presetID="4" presetClass="exit" presetSubtype="16" fill="hold" grpId="1" nodeType="withEffect">
                                  <p:stCondLst>
                                    <p:cond delay="0"/>
                                  </p:stCondLst>
                                  <p:childTnLst>
                                    <p:animEffect transition="out" filter="box(in)">
                                      <p:cBhvr>
                                        <p:cTn id="81" dur="500"/>
                                        <p:tgtEl>
                                          <p:spTgt spid="32"/>
                                        </p:tgtEl>
                                      </p:cBhvr>
                                    </p:animEffect>
                                    <p:set>
                                      <p:cBhvr>
                                        <p:cTn id="82" dur="1" fill="hold">
                                          <p:stCondLst>
                                            <p:cond delay="499"/>
                                          </p:stCondLst>
                                        </p:cTn>
                                        <p:tgtEl>
                                          <p:spTgt spid="32"/>
                                        </p:tgtEl>
                                        <p:attrNameLst>
                                          <p:attrName>style.visibility</p:attrName>
                                        </p:attrNameLst>
                                      </p:cBhvr>
                                      <p:to>
                                        <p:strVal val="hidden"/>
                                      </p:to>
                                    </p:set>
                                  </p:childTnLst>
                                </p:cTn>
                              </p:par>
                              <p:par>
                                <p:cTn id="83" presetID="3" presetClass="exit" presetSubtype="10" fill="hold" grpId="1" nodeType="withEffect">
                                  <p:stCondLst>
                                    <p:cond delay="0"/>
                                  </p:stCondLst>
                                  <p:childTnLst>
                                    <p:animEffect transition="out" filter="blinds(horizontal)">
                                      <p:cBhvr>
                                        <p:cTn id="84" dur="500"/>
                                        <p:tgtEl>
                                          <p:spTgt spid="33"/>
                                        </p:tgtEl>
                                      </p:cBhvr>
                                    </p:animEffect>
                                    <p:set>
                                      <p:cBhvr>
                                        <p:cTn id="85" dur="1" fill="hold">
                                          <p:stCondLst>
                                            <p:cond delay="499"/>
                                          </p:stCondLst>
                                        </p:cTn>
                                        <p:tgtEl>
                                          <p:spTgt spid="33"/>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20" presetClass="entr" presetSubtype="0" fill="hold" grpId="0" nodeType="clickEffect">
                                  <p:stCondLst>
                                    <p:cond delay="0"/>
                                  </p:stCondLst>
                                  <p:childTnLst>
                                    <p:set>
                                      <p:cBhvr>
                                        <p:cTn id="89" dur="1" fill="hold">
                                          <p:stCondLst>
                                            <p:cond delay="0"/>
                                          </p:stCondLst>
                                        </p:cTn>
                                        <p:tgtEl>
                                          <p:spTgt spid="57"/>
                                        </p:tgtEl>
                                        <p:attrNameLst>
                                          <p:attrName>style.visibility</p:attrName>
                                        </p:attrNameLst>
                                      </p:cBhvr>
                                      <p:to>
                                        <p:strVal val="visible"/>
                                      </p:to>
                                    </p:set>
                                    <p:animEffect transition="in" filter="wedge">
                                      <p:cBhvr>
                                        <p:cTn id="90" dur="2000"/>
                                        <p:tgtEl>
                                          <p:spTgt spid="57"/>
                                        </p:tgtEl>
                                      </p:cBhvr>
                                    </p:animEffect>
                                  </p:childTnLst>
                                  <p:subTnLst>
                                    <p:audio>
                                      <p:cMediaNode>
                                        <p:cTn display="0" masterRel="sameClick">
                                          <p:stCondLst>
                                            <p:cond evt="begin" delay="0">
                                              <p:tn val="88"/>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P spid="33" grpId="0" animBg="1"/>
      <p:bldP spid="33" grpId="1" animBg="1"/>
      <p:bldP spid="5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8">
            <a:extLst>
              <a:ext uri="{FF2B5EF4-FFF2-40B4-BE49-F238E27FC236}">
                <a16:creationId xmlns:a16="http://schemas.microsoft.com/office/drawing/2014/main" id="{C7C8A1FB-4F4B-4162-85CC-41B20C70AB92}"/>
              </a:ext>
            </a:extLst>
          </p:cNvPr>
          <p:cNvGrpSpPr>
            <a:grpSpLocks/>
          </p:cNvGrpSpPr>
          <p:nvPr/>
        </p:nvGrpSpPr>
        <p:grpSpPr bwMode="auto">
          <a:xfrm>
            <a:off x="9477375" y="685800"/>
            <a:ext cx="1774825" cy="1371600"/>
            <a:chOff x="4450" y="0"/>
            <a:chExt cx="1118" cy="1104"/>
          </a:xfrm>
        </p:grpSpPr>
        <p:pic>
          <p:nvPicPr>
            <p:cNvPr id="3" name="Picture 9" descr="CLOCK">
              <a:extLst>
                <a:ext uri="{FF2B5EF4-FFF2-40B4-BE49-F238E27FC236}">
                  <a16:creationId xmlns:a16="http://schemas.microsoft.com/office/drawing/2014/main" id="{FB140554-C217-44FB-AE12-3779115372F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10">
              <a:extLst>
                <a:ext uri="{FF2B5EF4-FFF2-40B4-BE49-F238E27FC236}">
                  <a16:creationId xmlns:a16="http://schemas.microsoft.com/office/drawing/2014/main" id="{851968F5-2361-4D1E-B52D-EBD27C514338}"/>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10</a:t>
              </a:r>
            </a:p>
          </p:txBody>
        </p:sp>
      </p:grpSp>
      <p:grpSp>
        <p:nvGrpSpPr>
          <p:cNvPr id="5" name="Group 11">
            <a:extLst>
              <a:ext uri="{FF2B5EF4-FFF2-40B4-BE49-F238E27FC236}">
                <a16:creationId xmlns:a16="http://schemas.microsoft.com/office/drawing/2014/main" id="{BE182371-02ED-47B8-8199-8A9C4D2666BE}"/>
              </a:ext>
            </a:extLst>
          </p:cNvPr>
          <p:cNvGrpSpPr>
            <a:grpSpLocks/>
          </p:cNvGrpSpPr>
          <p:nvPr/>
        </p:nvGrpSpPr>
        <p:grpSpPr bwMode="auto">
          <a:xfrm>
            <a:off x="9475788" y="693737"/>
            <a:ext cx="1774825" cy="1371600"/>
            <a:chOff x="4450" y="0"/>
            <a:chExt cx="1118" cy="1104"/>
          </a:xfrm>
        </p:grpSpPr>
        <p:pic>
          <p:nvPicPr>
            <p:cNvPr id="6" name="Picture 12" descr="CLOCK">
              <a:extLst>
                <a:ext uri="{FF2B5EF4-FFF2-40B4-BE49-F238E27FC236}">
                  <a16:creationId xmlns:a16="http://schemas.microsoft.com/office/drawing/2014/main" id="{436C41D1-3160-4E31-8FA3-C8E299CB0D9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AutoShape 13">
              <a:extLst>
                <a:ext uri="{FF2B5EF4-FFF2-40B4-BE49-F238E27FC236}">
                  <a16:creationId xmlns:a16="http://schemas.microsoft.com/office/drawing/2014/main" id="{591CD6B4-71E3-4B25-89C9-57A0AE384499}"/>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9</a:t>
              </a:r>
            </a:p>
          </p:txBody>
        </p:sp>
      </p:grpSp>
      <p:grpSp>
        <p:nvGrpSpPr>
          <p:cNvPr id="8" name="Group 14">
            <a:extLst>
              <a:ext uri="{FF2B5EF4-FFF2-40B4-BE49-F238E27FC236}">
                <a16:creationId xmlns:a16="http://schemas.microsoft.com/office/drawing/2014/main" id="{D573EC06-9F1D-4025-A18E-18AAFB4A2392}"/>
              </a:ext>
            </a:extLst>
          </p:cNvPr>
          <p:cNvGrpSpPr>
            <a:grpSpLocks/>
          </p:cNvGrpSpPr>
          <p:nvPr/>
        </p:nvGrpSpPr>
        <p:grpSpPr bwMode="auto">
          <a:xfrm>
            <a:off x="9477375" y="687387"/>
            <a:ext cx="1774825" cy="1371600"/>
            <a:chOff x="4450" y="0"/>
            <a:chExt cx="1118" cy="1104"/>
          </a:xfrm>
        </p:grpSpPr>
        <p:pic>
          <p:nvPicPr>
            <p:cNvPr id="9" name="Picture 15" descr="CLOCK">
              <a:extLst>
                <a:ext uri="{FF2B5EF4-FFF2-40B4-BE49-F238E27FC236}">
                  <a16:creationId xmlns:a16="http://schemas.microsoft.com/office/drawing/2014/main" id="{CC4C9E2C-5871-477F-B528-28FE4495B23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AutoShape 16">
              <a:extLst>
                <a:ext uri="{FF2B5EF4-FFF2-40B4-BE49-F238E27FC236}">
                  <a16:creationId xmlns:a16="http://schemas.microsoft.com/office/drawing/2014/main" id="{C0C8A840-4165-4A68-BA5F-567D2139A8BB}"/>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8</a:t>
              </a:r>
            </a:p>
          </p:txBody>
        </p:sp>
      </p:grpSp>
      <p:grpSp>
        <p:nvGrpSpPr>
          <p:cNvPr id="11" name="Group 17">
            <a:extLst>
              <a:ext uri="{FF2B5EF4-FFF2-40B4-BE49-F238E27FC236}">
                <a16:creationId xmlns:a16="http://schemas.microsoft.com/office/drawing/2014/main" id="{B01EEABF-1C98-4610-BAA6-4D92FE931B2C}"/>
              </a:ext>
            </a:extLst>
          </p:cNvPr>
          <p:cNvGrpSpPr>
            <a:grpSpLocks/>
          </p:cNvGrpSpPr>
          <p:nvPr/>
        </p:nvGrpSpPr>
        <p:grpSpPr bwMode="auto">
          <a:xfrm>
            <a:off x="9483725" y="687387"/>
            <a:ext cx="1774825" cy="1371600"/>
            <a:chOff x="4450" y="0"/>
            <a:chExt cx="1118" cy="1104"/>
          </a:xfrm>
        </p:grpSpPr>
        <p:pic>
          <p:nvPicPr>
            <p:cNvPr id="12" name="Picture 18" descr="CLOCK">
              <a:extLst>
                <a:ext uri="{FF2B5EF4-FFF2-40B4-BE49-F238E27FC236}">
                  <a16:creationId xmlns:a16="http://schemas.microsoft.com/office/drawing/2014/main" id="{5B87F9A6-6209-4C46-A761-50B7FE415F9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AutoShape 19">
              <a:extLst>
                <a:ext uri="{FF2B5EF4-FFF2-40B4-BE49-F238E27FC236}">
                  <a16:creationId xmlns:a16="http://schemas.microsoft.com/office/drawing/2014/main" id="{30EA68CE-8FCC-41A7-8E3F-562508890C50}"/>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7</a:t>
              </a:r>
            </a:p>
          </p:txBody>
        </p:sp>
      </p:grpSp>
      <p:grpSp>
        <p:nvGrpSpPr>
          <p:cNvPr id="14" name="Group 20">
            <a:extLst>
              <a:ext uri="{FF2B5EF4-FFF2-40B4-BE49-F238E27FC236}">
                <a16:creationId xmlns:a16="http://schemas.microsoft.com/office/drawing/2014/main" id="{B48085B6-C3A4-4DB9-91DF-E9F2A5A54625}"/>
              </a:ext>
            </a:extLst>
          </p:cNvPr>
          <p:cNvGrpSpPr>
            <a:grpSpLocks/>
          </p:cNvGrpSpPr>
          <p:nvPr/>
        </p:nvGrpSpPr>
        <p:grpSpPr bwMode="auto">
          <a:xfrm>
            <a:off x="9490075" y="693737"/>
            <a:ext cx="1774825" cy="1371600"/>
            <a:chOff x="4450" y="0"/>
            <a:chExt cx="1118" cy="1104"/>
          </a:xfrm>
        </p:grpSpPr>
        <p:pic>
          <p:nvPicPr>
            <p:cNvPr id="15" name="Picture 21" descr="CLOCK">
              <a:extLst>
                <a:ext uri="{FF2B5EF4-FFF2-40B4-BE49-F238E27FC236}">
                  <a16:creationId xmlns:a16="http://schemas.microsoft.com/office/drawing/2014/main" id="{7472EE47-C2BA-4455-B9F5-FB656EABA11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AutoShape 22">
              <a:extLst>
                <a:ext uri="{FF2B5EF4-FFF2-40B4-BE49-F238E27FC236}">
                  <a16:creationId xmlns:a16="http://schemas.microsoft.com/office/drawing/2014/main" id="{6723073A-6B53-4C2A-8C85-53CDC27438E9}"/>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6</a:t>
              </a:r>
            </a:p>
          </p:txBody>
        </p:sp>
      </p:grpSp>
      <p:grpSp>
        <p:nvGrpSpPr>
          <p:cNvPr id="17" name="Group 23">
            <a:extLst>
              <a:ext uri="{FF2B5EF4-FFF2-40B4-BE49-F238E27FC236}">
                <a16:creationId xmlns:a16="http://schemas.microsoft.com/office/drawing/2014/main" id="{F39D5F1A-5371-4CB6-BD83-1D2618E39AA9}"/>
              </a:ext>
            </a:extLst>
          </p:cNvPr>
          <p:cNvGrpSpPr>
            <a:grpSpLocks/>
          </p:cNvGrpSpPr>
          <p:nvPr/>
        </p:nvGrpSpPr>
        <p:grpSpPr bwMode="auto">
          <a:xfrm>
            <a:off x="9483725" y="687387"/>
            <a:ext cx="1774825" cy="1371600"/>
            <a:chOff x="4450" y="0"/>
            <a:chExt cx="1118" cy="1104"/>
          </a:xfrm>
        </p:grpSpPr>
        <p:pic>
          <p:nvPicPr>
            <p:cNvPr id="18" name="Picture 24" descr="CLOCK">
              <a:extLst>
                <a:ext uri="{FF2B5EF4-FFF2-40B4-BE49-F238E27FC236}">
                  <a16:creationId xmlns:a16="http://schemas.microsoft.com/office/drawing/2014/main" id="{F2994552-3060-4C8A-A9EC-3C33755012D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AutoShape 25">
              <a:extLst>
                <a:ext uri="{FF2B5EF4-FFF2-40B4-BE49-F238E27FC236}">
                  <a16:creationId xmlns:a16="http://schemas.microsoft.com/office/drawing/2014/main" id="{6EF84D35-CB6C-4B73-B441-3832048B7324}"/>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5</a:t>
              </a:r>
            </a:p>
          </p:txBody>
        </p:sp>
      </p:grpSp>
      <p:grpSp>
        <p:nvGrpSpPr>
          <p:cNvPr id="20" name="Group 26">
            <a:extLst>
              <a:ext uri="{FF2B5EF4-FFF2-40B4-BE49-F238E27FC236}">
                <a16:creationId xmlns:a16="http://schemas.microsoft.com/office/drawing/2014/main" id="{457D8FBB-AC5E-4F65-BD30-E5C99320BF3F}"/>
              </a:ext>
            </a:extLst>
          </p:cNvPr>
          <p:cNvGrpSpPr>
            <a:grpSpLocks/>
          </p:cNvGrpSpPr>
          <p:nvPr/>
        </p:nvGrpSpPr>
        <p:grpSpPr bwMode="auto">
          <a:xfrm>
            <a:off x="9475788" y="700087"/>
            <a:ext cx="1774825" cy="1371600"/>
            <a:chOff x="4450" y="0"/>
            <a:chExt cx="1118" cy="1104"/>
          </a:xfrm>
        </p:grpSpPr>
        <p:pic>
          <p:nvPicPr>
            <p:cNvPr id="21" name="Picture 27" descr="CLOCK">
              <a:extLst>
                <a:ext uri="{FF2B5EF4-FFF2-40B4-BE49-F238E27FC236}">
                  <a16:creationId xmlns:a16="http://schemas.microsoft.com/office/drawing/2014/main" id="{48928086-7C47-45DC-95C8-D9100DB500E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AutoShape 28">
              <a:extLst>
                <a:ext uri="{FF2B5EF4-FFF2-40B4-BE49-F238E27FC236}">
                  <a16:creationId xmlns:a16="http://schemas.microsoft.com/office/drawing/2014/main" id="{78399F6F-1555-450D-B01D-61DCD496838A}"/>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4</a:t>
              </a:r>
            </a:p>
          </p:txBody>
        </p:sp>
      </p:grpSp>
      <p:grpSp>
        <p:nvGrpSpPr>
          <p:cNvPr id="23" name="Group 29">
            <a:extLst>
              <a:ext uri="{FF2B5EF4-FFF2-40B4-BE49-F238E27FC236}">
                <a16:creationId xmlns:a16="http://schemas.microsoft.com/office/drawing/2014/main" id="{E8D226AB-8D02-46D6-875F-495827B861B1}"/>
              </a:ext>
            </a:extLst>
          </p:cNvPr>
          <p:cNvGrpSpPr>
            <a:grpSpLocks/>
          </p:cNvGrpSpPr>
          <p:nvPr/>
        </p:nvGrpSpPr>
        <p:grpSpPr bwMode="auto">
          <a:xfrm>
            <a:off x="9477375" y="687387"/>
            <a:ext cx="1774825" cy="1371600"/>
            <a:chOff x="4450" y="0"/>
            <a:chExt cx="1118" cy="1104"/>
          </a:xfrm>
        </p:grpSpPr>
        <p:pic>
          <p:nvPicPr>
            <p:cNvPr id="24" name="Picture 30" descr="CLOCK">
              <a:extLst>
                <a:ext uri="{FF2B5EF4-FFF2-40B4-BE49-F238E27FC236}">
                  <a16:creationId xmlns:a16="http://schemas.microsoft.com/office/drawing/2014/main" id="{11AD7C19-FF1C-445C-BD9A-B33AA9B3CE9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 name="AutoShape 31">
              <a:extLst>
                <a:ext uri="{FF2B5EF4-FFF2-40B4-BE49-F238E27FC236}">
                  <a16:creationId xmlns:a16="http://schemas.microsoft.com/office/drawing/2014/main" id="{C04B621B-918A-46A4-92FF-F9CEF33CFE4C}"/>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3</a:t>
              </a:r>
            </a:p>
          </p:txBody>
        </p:sp>
      </p:grpSp>
      <p:grpSp>
        <p:nvGrpSpPr>
          <p:cNvPr id="26" name="Group 32">
            <a:extLst>
              <a:ext uri="{FF2B5EF4-FFF2-40B4-BE49-F238E27FC236}">
                <a16:creationId xmlns:a16="http://schemas.microsoft.com/office/drawing/2014/main" id="{58EDD1B7-932D-41FE-AC71-CF6A3FAE338C}"/>
              </a:ext>
            </a:extLst>
          </p:cNvPr>
          <p:cNvGrpSpPr>
            <a:grpSpLocks/>
          </p:cNvGrpSpPr>
          <p:nvPr/>
        </p:nvGrpSpPr>
        <p:grpSpPr bwMode="auto">
          <a:xfrm>
            <a:off x="9477375" y="687387"/>
            <a:ext cx="1774825" cy="1371600"/>
            <a:chOff x="4450" y="0"/>
            <a:chExt cx="1118" cy="1104"/>
          </a:xfrm>
        </p:grpSpPr>
        <p:pic>
          <p:nvPicPr>
            <p:cNvPr id="27" name="Picture 33" descr="CLOCK">
              <a:extLst>
                <a:ext uri="{FF2B5EF4-FFF2-40B4-BE49-F238E27FC236}">
                  <a16:creationId xmlns:a16="http://schemas.microsoft.com/office/drawing/2014/main" id="{3386B07D-EE48-4799-9899-11947D53BAF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AutoShape 34">
              <a:extLst>
                <a:ext uri="{FF2B5EF4-FFF2-40B4-BE49-F238E27FC236}">
                  <a16:creationId xmlns:a16="http://schemas.microsoft.com/office/drawing/2014/main" id="{BF69CAA2-5458-4F18-B773-D7118BAFAF38}"/>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2</a:t>
              </a:r>
            </a:p>
          </p:txBody>
        </p:sp>
      </p:grpSp>
      <p:grpSp>
        <p:nvGrpSpPr>
          <p:cNvPr id="29" name="Group 35">
            <a:extLst>
              <a:ext uri="{FF2B5EF4-FFF2-40B4-BE49-F238E27FC236}">
                <a16:creationId xmlns:a16="http://schemas.microsoft.com/office/drawing/2014/main" id="{FB37D29F-DA2A-4E14-8676-12444E5BC3FD}"/>
              </a:ext>
            </a:extLst>
          </p:cNvPr>
          <p:cNvGrpSpPr>
            <a:grpSpLocks/>
          </p:cNvGrpSpPr>
          <p:nvPr/>
        </p:nvGrpSpPr>
        <p:grpSpPr bwMode="auto">
          <a:xfrm>
            <a:off x="9475788" y="698500"/>
            <a:ext cx="1774825" cy="1327150"/>
            <a:chOff x="4450" y="0"/>
            <a:chExt cx="1118" cy="1104"/>
          </a:xfrm>
        </p:grpSpPr>
        <p:pic>
          <p:nvPicPr>
            <p:cNvPr id="30" name="Picture 36" descr="CLOCK">
              <a:extLst>
                <a:ext uri="{FF2B5EF4-FFF2-40B4-BE49-F238E27FC236}">
                  <a16:creationId xmlns:a16="http://schemas.microsoft.com/office/drawing/2014/main" id="{C0B6F402-E2C1-4137-8212-10158C0C2E7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AutoShape 37">
              <a:extLst>
                <a:ext uri="{FF2B5EF4-FFF2-40B4-BE49-F238E27FC236}">
                  <a16:creationId xmlns:a16="http://schemas.microsoft.com/office/drawing/2014/main" id="{0F3159B3-BA2F-40A5-AD44-C9FF753607E5}"/>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1</a:t>
              </a:r>
            </a:p>
          </p:txBody>
        </p:sp>
      </p:grpSp>
      <p:sp>
        <p:nvSpPr>
          <p:cNvPr id="32" name="Text Box 38">
            <a:extLst>
              <a:ext uri="{FF2B5EF4-FFF2-40B4-BE49-F238E27FC236}">
                <a16:creationId xmlns:a16="http://schemas.microsoft.com/office/drawing/2014/main" id="{DE156706-A0F4-4052-90EB-F4ED09E60F35}"/>
              </a:ext>
            </a:extLst>
          </p:cNvPr>
          <p:cNvSpPr txBox="1">
            <a:spLocks noChangeArrowheads="1"/>
          </p:cNvSpPr>
          <p:nvPr/>
        </p:nvSpPr>
        <p:spPr bwMode="auto">
          <a:xfrm>
            <a:off x="9324975" y="915987"/>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0" i="0" u="none" strike="noStrike" kern="1200" cap="none" spc="0" normalizeH="0" baseline="0" noProof="0">
                <a:ln>
                  <a:noFill/>
                </a:ln>
                <a:solidFill>
                  <a:srgbClr val="FF00FF"/>
                </a:solidFill>
                <a:effectLst>
                  <a:outerShdw blurRad="38100" dist="38100" dir="2700000" algn="tl">
                    <a:srgbClr val="000000"/>
                  </a:outerShdw>
                </a:effectLst>
                <a:uLnTx/>
                <a:uFillTx/>
                <a:latin typeface="Cambria" panose="02040503050406030204" pitchFamily="18" charset="0"/>
                <a:ea typeface="Cambria" panose="02040503050406030204" pitchFamily="18" charset="0"/>
                <a:cs typeface="Times New Roman" pitchFamily="18" charset="0"/>
              </a:rPr>
              <a:t> Bắt đầu</a:t>
            </a:r>
          </a:p>
        </p:txBody>
      </p:sp>
      <p:sp>
        <p:nvSpPr>
          <p:cNvPr id="33" name="AutoShape 39">
            <a:extLst>
              <a:ext uri="{FF2B5EF4-FFF2-40B4-BE49-F238E27FC236}">
                <a16:creationId xmlns:a16="http://schemas.microsoft.com/office/drawing/2014/main" id="{EB7B72EC-04C1-459A-A584-F74A90B5FA6E}"/>
              </a:ext>
            </a:extLst>
          </p:cNvPr>
          <p:cNvSpPr>
            <a:spLocks noChangeArrowheads="1"/>
          </p:cNvSpPr>
          <p:nvPr/>
        </p:nvSpPr>
        <p:spPr bwMode="auto">
          <a:xfrm>
            <a:off x="9220200" y="715962"/>
            <a:ext cx="2286000" cy="1295400"/>
          </a:xfrm>
          <a:prstGeom prst="star16">
            <a:avLst>
              <a:gd name="adj" fmla="val 37500"/>
            </a:avLst>
          </a:prstGeom>
          <a:gradFill rotWithShape="1">
            <a:gsLst>
              <a:gs pos="0">
                <a:srgbClr val="FF9900">
                  <a:alpha val="10001"/>
                </a:srgbClr>
              </a:gs>
              <a:gs pos="100000">
                <a:srgbClr val="FF9966">
                  <a:alpha val="48000"/>
                </a:srgbClr>
              </a:gs>
            </a:gsLst>
            <a:path path="shape">
              <a:fillToRect l="50000" t="50000" r="50000" b="50000"/>
            </a:path>
          </a:gra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Hết</a:t>
            </a:r>
            <a:r>
              <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6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giờ</a:t>
            </a:r>
            <a:endParaRPr kumimoji="0" lang="en-US" alt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34" name="Text Box 2">
            <a:extLst>
              <a:ext uri="{FF2B5EF4-FFF2-40B4-BE49-F238E27FC236}">
                <a16:creationId xmlns:a16="http://schemas.microsoft.com/office/drawing/2014/main" id="{7EC2BF0D-9596-425D-9875-B8F16BC0EE05}"/>
              </a:ext>
            </a:extLst>
          </p:cNvPr>
          <p:cNvSpPr txBox="1">
            <a:spLocks noChangeArrowheads="1"/>
          </p:cNvSpPr>
          <p:nvPr/>
        </p:nvSpPr>
        <p:spPr bwMode="auto">
          <a:xfrm>
            <a:off x="528806" y="335289"/>
            <a:ext cx="754839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2.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Khẳng</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định</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sau</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đây</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là</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đúng</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hay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sai</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a:t>
            </a:r>
          </a:p>
        </p:txBody>
      </p:sp>
      <p:grpSp>
        <p:nvGrpSpPr>
          <p:cNvPr id="36" name="Group 35">
            <a:extLst>
              <a:ext uri="{FF2B5EF4-FFF2-40B4-BE49-F238E27FC236}">
                <a16:creationId xmlns:a16="http://schemas.microsoft.com/office/drawing/2014/main" id="{FB11728A-0442-4E7C-BDF6-D6B0D6975CF6}"/>
              </a:ext>
            </a:extLst>
          </p:cNvPr>
          <p:cNvGrpSpPr/>
          <p:nvPr/>
        </p:nvGrpSpPr>
        <p:grpSpPr>
          <a:xfrm>
            <a:off x="440675" y="2819400"/>
            <a:ext cx="3231603" cy="4011849"/>
            <a:chOff x="1218993" y="2856955"/>
            <a:chExt cx="3231603" cy="4011849"/>
          </a:xfrm>
        </p:grpSpPr>
        <p:grpSp>
          <p:nvGrpSpPr>
            <p:cNvPr id="51" name="组合 2">
              <a:extLst>
                <a:ext uri="{FF2B5EF4-FFF2-40B4-BE49-F238E27FC236}">
                  <a16:creationId xmlns:a16="http://schemas.microsoft.com/office/drawing/2014/main" id="{6EAF9A88-1588-4753-A338-294E95F715E8}"/>
                </a:ext>
              </a:extLst>
            </p:cNvPr>
            <p:cNvGrpSpPr/>
            <p:nvPr/>
          </p:nvGrpSpPr>
          <p:grpSpPr>
            <a:xfrm>
              <a:off x="1218993" y="2856955"/>
              <a:ext cx="3231603" cy="4011849"/>
              <a:chOff x="677239" y="1471434"/>
              <a:chExt cx="2535036" cy="3686975"/>
            </a:xfrm>
          </p:grpSpPr>
          <p:sp>
            <p:nvSpPr>
              <p:cNvPr id="53" name="任意多边形 3">
                <a:extLst>
                  <a:ext uri="{FF2B5EF4-FFF2-40B4-BE49-F238E27FC236}">
                    <a16:creationId xmlns:a16="http://schemas.microsoft.com/office/drawing/2014/main" id="{EB6EE062-4AF7-4102-9B57-743D2201D7D2}"/>
                  </a:ext>
                </a:extLst>
              </p:cNvPr>
              <p:cNvSpPr/>
              <p:nvPr/>
            </p:nvSpPr>
            <p:spPr>
              <a:xfrm>
                <a:off x="1578113" y="3554026"/>
                <a:ext cx="529988" cy="1604383"/>
              </a:xfrm>
              <a:custGeom>
                <a:avLst/>
                <a:gdLst>
                  <a:gd name="connsiteX0" fmla="*/ 0 w 529988"/>
                  <a:gd name="connsiteY0" fmla="*/ 1604383 h 1604383"/>
                  <a:gd name="connsiteX1" fmla="*/ 477078 w 529988"/>
                  <a:gd name="connsiteY1" fmla="*/ 153270 h 1604383"/>
                  <a:gd name="connsiteX2" fmla="*/ 496957 w 529988"/>
                  <a:gd name="connsiteY2" fmla="*/ 113513 h 1604383"/>
                </a:gdLst>
                <a:ahLst/>
                <a:cxnLst>
                  <a:cxn ang="0">
                    <a:pos x="connsiteX0" y="connsiteY0"/>
                  </a:cxn>
                  <a:cxn ang="0">
                    <a:pos x="connsiteX1" y="connsiteY1"/>
                  </a:cxn>
                  <a:cxn ang="0">
                    <a:pos x="connsiteX2" y="connsiteY2"/>
                  </a:cxn>
                </a:cxnLst>
                <a:rect l="l" t="t" r="r" b="b"/>
                <a:pathLst>
                  <a:path w="529988" h="1604383">
                    <a:moveTo>
                      <a:pt x="0" y="1604383"/>
                    </a:moveTo>
                    <a:lnTo>
                      <a:pt x="477078" y="153270"/>
                    </a:lnTo>
                    <a:cubicBezTo>
                      <a:pt x="559904" y="-95208"/>
                      <a:pt x="528430" y="9152"/>
                      <a:pt x="496957" y="113513"/>
                    </a:cubicBezTo>
                  </a:path>
                </a:pathLst>
              </a:custGeom>
              <a:noFill/>
              <a:ln w="50800">
                <a:solidFill>
                  <a:srgbClr val="679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Times New Roman" pitchFamily="18" charset="0"/>
                </a:endParaRPr>
              </a:p>
            </p:txBody>
          </p:sp>
          <p:pic>
            <p:nvPicPr>
              <p:cNvPr id="54" name="图片 4">
                <a:extLst>
                  <a:ext uri="{FF2B5EF4-FFF2-40B4-BE49-F238E27FC236}">
                    <a16:creationId xmlns:a16="http://schemas.microsoft.com/office/drawing/2014/main" id="{7B8B0342-2003-418D-8321-56B8CFD06C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7239" y="1471434"/>
                <a:ext cx="2535036" cy="2530189"/>
              </a:xfrm>
              <a:prstGeom prst="rect">
                <a:avLst/>
              </a:prstGeom>
            </p:spPr>
          </p:pic>
          <p:sp>
            <p:nvSpPr>
              <p:cNvPr id="55" name="任意多边形 5">
                <a:extLst>
                  <a:ext uri="{FF2B5EF4-FFF2-40B4-BE49-F238E27FC236}">
                    <a16:creationId xmlns:a16="http://schemas.microsoft.com/office/drawing/2014/main" id="{571A5916-B689-482A-924B-AD81529E58B1}"/>
                  </a:ext>
                </a:extLst>
              </p:cNvPr>
              <p:cNvSpPr/>
              <p:nvPr/>
            </p:nvSpPr>
            <p:spPr>
              <a:xfrm rot="4249510">
                <a:off x="1265786" y="4050450"/>
                <a:ext cx="624651" cy="196991"/>
              </a:xfrm>
              <a:custGeom>
                <a:avLst/>
                <a:gdLst>
                  <a:gd name="connsiteX0" fmla="*/ 675016 w 1292180"/>
                  <a:gd name="connsiteY0" fmla="*/ 0 h 407504"/>
                  <a:gd name="connsiteX1" fmla="*/ 1230231 w 1292180"/>
                  <a:gd name="connsiteY1" fmla="*/ 123722 h 407504"/>
                  <a:gd name="connsiteX2" fmla="*/ 1292180 w 1292180"/>
                  <a:gd name="connsiteY2" fmla="*/ 164115 h 407504"/>
                  <a:gd name="connsiteX3" fmla="*/ 1284701 w 1292180"/>
                  <a:gd name="connsiteY3" fmla="*/ 176830 h 407504"/>
                  <a:gd name="connsiteX4" fmla="*/ 625320 w 1292180"/>
                  <a:gd name="connsiteY4" fmla="*/ 407504 h 407504"/>
                  <a:gd name="connsiteX5" fmla="*/ 31918 w 1292180"/>
                  <a:gd name="connsiteY5" fmla="*/ 240986 h 407504"/>
                  <a:gd name="connsiteX6" fmla="*/ 0 w 1292180"/>
                  <a:gd name="connsiteY6" fmla="*/ 209949 h 407504"/>
                  <a:gd name="connsiteX7" fmla="*/ 23923 w 1292180"/>
                  <a:gd name="connsiteY7" fmla="*/ 186238 h 407504"/>
                  <a:gd name="connsiteX8" fmla="*/ 675016 w 1292180"/>
                  <a:gd name="connsiteY8" fmla="*/ 0 h 40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2180" h="407504">
                    <a:moveTo>
                      <a:pt x="675016" y="0"/>
                    </a:moveTo>
                    <a:cubicBezTo>
                      <a:pt x="891841" y="0"/>
                      <a:pt x="1088139" y="47280"/>
                      <a:pt x="1230231" y="123722"/>
                    </a:cubicBezTo>
                    <a:lnTo>
                      <a:pt x="1292180" y="164115"/>
                    </a:lnTo>
                    <a:lnTo>
                      <a:pt x="1284701" y="176830"/>
                    </a:lnTo>
                    <a:cubicBezTo>
                      <a:pt x="1176065" y="312388"/>
                      <a:pt x="921739" y="407504"/>
                      <a:pt x="625320" y="407504"/>
                    </a:cubicBezTo>
                    <a:cubicBezTo>
                      <a:pt x="378305" y="407504"/>
                      <a:pt x="160520" y="341451"/>
                      <a:pt x="31918" y="240986"/>
                    </a:cubicBezTo>
                    <a:lnTo>
                      <a:pt x="0" y="209949"/>
                    </a:lnTo>
                    <a:lnTo>
                      <a:pt x="23923" y="186238"/>
                    </a:lnTo>
                    <a:cubicBezTo>
                      <a:pt x="165027" y="73875"/>
                      <a:pt x="403985" y="0"/>
                      <a:pt x="675016" y="0"/>
                    </a:cubicBez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Times New Roman" pitchFamily="18" charset="0"/>
                </a:endParaRPr>
              </a:p>
            </p:txBody>
          </p:sp>
          <p:sp>
            <p:nvSpPr>
              <p:cNvPr id="56" name="任意多边形 6">
                <a:extLst>
                  <a:ext uri="{FF2B5EF4-FFF2-40B4-BE49-F238E27FC236}">
                    <a16:creationId xmlns:a16="http://schemas.microsoft.com/office/drawing/2014/main" id="{D374250A-329B-4B83-9389-F05EB8085DC4}"/>
                  </a:ext>
                </a:extLst>
              </p:cNvPr>
              <p:cNvSpPr/>
              <p:nvPr/>
            </p:nvSpPr>
            <p:spPr>
              <a:xfrm rot="8645601">
                <a:off x="2013488" y="3955627"/>
                <a:ext cx="624651" cy="196991"/>
              </a:xfrm>
              <a:custGeom>
                <a:avLst/>
                <a:gdLst>
                  <a:gd name="connsiteX0" fmla="*/ 675016 w 1292180"/>
                  <a:gd name="connsiteY0" fmla="*/ 0 h 407504"/>
                  <a:gd name="connsiteX1" fmla="*/ 1230231 w 1292180"/>
                  <a:gd name="connsiteY1" fmla="*/ 123722 h 407504"/>
                  <a:gd name="connsiteX2" fmla="*/ 1292180 w 1292180"/>
                  <a:gd name="connsiteY2" fmla="*/ 164115 h 407504"/>
                  <a:gd name="connsiteX3" fmla="*/ 1284701 w 1292180"/>
                  <a:gd name="connsiteY3" fmla="*/ 176830 h 407504"/>
                  <a:gd name="connsiteX4" fmla="*/ 625320 w 1292180"/>
                  <a:gd name="connsiteY4" fmla="*/ 407504 h 407504"/>
                  <a:gd name="connsiteX5" fmla="*/ 31918 w 1292180"/>
                  <a:gd name="connsiteY5" fmla="*/ 240986 h 407504"/>
                  <a:gd name="connsiteX6" fmla="*/ 0 w 1292180"/>
                  <a:gd name="connsiteY6" fmla="*/ 209949 h 407504"/>
                  <a:gd name="connsiteX7" fmla="*/ 23923 w 1292180"/>
                  <a:gd name="connsiteY7" fmla="*/ 186238 h 407504"/>
                  <a:gd name="connsiteX8" fmla="*/ 675016 w 1292180"/>
                  <a:gd name="connsiteY8" fmla="*/ 0 h 40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2180" h="407504">
                    <a:moveTo>
                      <a:pt x="675016" y="0"/>
                    </a:moveTo>
                    <a:cubicBezTo>
                      <a:pt x="891841" y="0"/>
                      <a:pt x="1088139" y="47280"/>
                      <a:pt x="1230231" y="123722"/>
                    </a:cubicBezTo>
                    <a:lnTo>
                      <a:pt x="1292180" y="164115"/>
                    </a:lnTo>
                    <a:lnTo>
                      <a:pt x="1284701" y="176830"/>
                    </a:lnTo>
                    <a:cubicBezTo>
                      <a:pt x="1176065" y="312388"/>
                      <a:pt x="921739" y="407504"/>
                      <a:pt x="625320" y="407504"/>
                    </a:cubicBezTo>
                    <a:cubicBezTo>
                      <a:pt x="378305" y="407504"/>
                      <a:pt x="160520" y="341451"/>
                      <a:pt x="31918" y="240986"/>
                    </a:cubicBezTo>
                    <a:lnTo>
                      <a:pt x="0" y="209949"/>
                    </a:lnTo>
                    <a:lnTo>
                      <a:pt x="23923" y="186238"/>
                    </a:lnTo>
                    <a:cubicBezTo>
                      <a:pt x="165027" y="73875"/>
                      <a:pt x="403985" y="0"/>
                      <a:pt x="675016" y="0"/>
                    </a:cubicBez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Times New Roman" pitchFamily="18" charset="0"/>
                </a:endParaRPr>
              </a:p>
            </p:txBody>
          </p:sp>
        </p:grpSp>
        <p:sp>
          <p:nvSpPr>
            <p:cNvPr id="52" name="Rectangle 51">
              <a:extLst>
                <a:ext uri="{FF2B5EF4-FFF2-40B4-BE49-F238E27FC236}">
                  <a16:creationId xmlns:a16="http://schemas.microsoft.com/office/drawing/2014/main" id="{2D1A4EFC-842C-4D94-B206-EE1620FEFB8A}"/>
                </a:ext>
              </a:extLst>
            </p:cNvPr>
            <p:cNvSpPr/>
            <p:nvPr/>
          </p:nvSpPr>
          <p:spPr>
            <a:xfrm>
              <a:off x="2182575" y="3954186"/>
              <a:ext cx="1537600" cy="646331"/>
            </a:xfrm>
            <a:prstGeom prst="rect">
              <a:avLst/>
            </a:prstGeom>
          </p:spPr>
          <p:txBody>
            <a:bodyPr wrap="non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ĐÚNG </a:t>
              </a:r>
              <a:endParaRPr kumimoji="0" lang="en-US" altLang="en-US" sz="36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Times New Roman" pitchFamily="18" charset="0"/>
              </a:endParaRPr>
            </a:p>
          </p:txBody>
        </p:sp>
      </p:grpSp>
      <p:sp>
        <p:nvSpPr>
          <p:cNvPr id="47" name="任意多边形 8">
            <a:extLst>
              <a:ext uri="{FF2B5EF4-FFF2-40B4-BE49-F238E27FC236}">
                <a16:creationId xmlns:a16="http://schemas.microsoft.com/office/drawing/2014/main" id="{AD06D448-D110-4F78-A2AF-ACBDB68539C9}"/>
              </a:ext>
            </a:extLst>
          </p:cNvPr>
          <p:cNvSpPr/>
          <p:nvPr/>
        </p:nvSpPr>
        <p:spPr>
          <a:xfrm>
            <a:off x="5743389" y="4327269"/>
            <a:ext cx="648754" cy="2843728"/>
          </a:xfrm>
          <a:custGeom>
            <a:avLst/>
            <a:gdLst>
              <a:gd name="connsiteX0" fmla="*/ 459675 w 459675"/>
              <a:gd name="connsiteY0" fmla="*/ 2673626 h 2673626"/>
              <a:gd name="connsiteX1" fmla="*/ 2475 w 459675"/>
              <a:gd name="connsiteY1" fmla="*/ 1063487 h 2673626"/>
              <a:gd name="connsiteX2" fmla="*/ 310588 w 459675"/>
              <a:gd name="connsiteY2" fmla="*/ 0 h 2673626"/>
            </a:gdLst>
            <a:ahLst/>
            <a:cxnLst>
              <a:cxn ang="0">
                <a:pos x="connsiteX0" y="connsiteY0"/>
              </a:cxn>
              <a:cxn ang="0">
                <a:pos x="connsiteX1" y="connsiteY1"/>
              </a:cxn>
              <a:cxn ang="0">
                <a:pos x="connsiteX2" y="connsiteY2"/>
              </a:cxn>
            </a:cxnLst>
            <a:rect l="l" t="t" r="r" b="b"/>
            <a:pathLst>
              <a:path w="459675" h="2673626">
                <a:moveTo>
                  <a:pt x="459675" y="2673626"/>
                </a:moveTo>
                <a:cubicBezTo>
                  <a:pt x="243499" y="2091358"/>
                  <a:pt x="27323" y="1509091"/>
                  <a:pt x="2475" y="1063487"/>
                </a:cubicBezTo>
                <a:cubicBezTo>
                  <a:pt x="-22373" y="617883"/>
                  <a:pt x="144107" y="308941"/>
                  <a:pt x="310588" y="0"/>
                </a:cubicBezTo>
              </a:path>
            </a:pathLst>
          </a:custGeom>
          <a:noFill/>
          <a:ln w="50800">
            <a:solidFill>
              <a:srgbClr val="679C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Times New Roman" pitchFamily="18" charset="0"/>
            </a:endParaRPr>
          </a:p>
        </p:txBody>
      </p:sp>
      <p:pic>
        <p:nvPicPr>
          <p:cNvPr id="48" name="图片 9">
            <a:extLst>
              <a:ext uri="{FF2B5EF4-FFF2-40B4-BE49-F238E27FC236}">
                <a16:creationId xmlns:a16="http://schemas.microsoft.com/office/drawing/2014/main" id="{73FE727E-A6C5-458B-8A22-CB67F61E91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07269" y="2242663"/>
            <a:ext cx="3429369" cy="2573638"/>
          </a:xfrm>
          <a:prstGeom prst="rect">
            <a:avLst/>
          </a:prstGeom>
        </p:spPr>
      </p:pic>
      <p:sp>
        <p:nvSpPr>
          <p:cNvPr id="49" name="任意多边形 10">
            <a:extLst>
              <a:ext uri="{FF2B5EF4-FFF2-40B4-BE49-F238E27FC236}">
                <a16:creationId xmlns:a16="http://schemas.microsoft.com/office/drawing/2014/main" id="{52464184-DA62-4657-98A8-0FCFACE87112}"/>
              </a:ext>
            </a:extLst>
          </p:cNvPr>
          <p:cNvSpPr/>
          <p:nvPr/>
        </p:nvSpPr>
        <p:spPr>
          <a:xfrm rot="4249510">
            <a:off x="5025679" y="5080008"/>
            <a:ext cx="664393" cy="278020"/>
          </a:xfrm>
          <a:custGeom>
            <a:avLst/>
            <a:gdLst>
              <a:gd name="connsiteX0" fmla="*/ 675016 w 1292180"/>
              <a:gd name="connsiteY0" fmla="*/ 0 h 407504"/>
              <a:gd name="connsiteX1" fmla="*/ 1230231 w 1292180"/>
              <a:gd name="connsiteY1" fmla="*/ 123722 h 407504"/>
              <a:gd name="connsiteX2" fmla="*/ 1292180 w 1292180"/>
              <a:gd name="connsiteY2" fmla="*/ 164115 h 407504"/>
              <a:gd name="connsiteX3" fmla="*/ 1284701 w 1292180"/>
              <a:gd name="connsiteY3" fmla="*/ 176830 h 407504"/>
              <a:gd name="connsiteX4" fmla="*/ 625320 w 1292180"/>
              <a:gd name="connsiteY4" fmla="*/ 407504 h 407504"/>
              <a:gd name="connsiteX5" fmla="*/ 31918 w 1292180"/>
              <a:gd name="connsiteY5" fmla="*/ 240986 h 407504"/>
              <a:gd name="connsiteX6" fmla="*/ 0 w 1292180"/>
              <a:gd name="connsiteY6" fmla="*/ 209949 h 407504"/>
              <a:gd name="connsiteX7" fmla="*/ 23923 w 1292180"/>
              <a:gd name="connsiteY7" fmla="*/ 186238 h 407504"/>
              <a:gd name="connsiteX8" fmla="*/ 675016 w 1292180"/>
              <a:gd name="connsiteY8" fmla="*/ 0 h 40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2180" h="407504">
                <a:moveTo>
                  <a:pt x="675016" y="0"/>
                </a:moveTo>
                <a:cubicBezTo>
                  <a:pt x="891841" y="0"/>
                  <a:pt x="1088139" y="47280"/>
                  <a:pt x="1230231" y="123722"/>
                </a:cubicBezTo>
                <a:lnTo>
                  <a:pt x="1292180" y="164115"/>
                </a:lnTo>
                <a:lnTo>
                  <a:pt x="1284701" y="176830"/>
                </a:lnTo>
                <a:cubicBezTo>
                  <a:pt x="1176065" y="312388"/>
                  <a:pt x="921739" y="407504"/>
                  <a:pt x="625320" y="407504"/>
                </a:cubicBezTo>
                <a:cubicBezTo>
                  <a:pt x="378305" y="407504"/>
                  <a:pt x="160520" y="341451"/>
                  <a:pt x="31918" y="240986"/>
                </a:cubicBezTo>
                <a:lnTo>
                  <a:pt x="0" y="209949"/>
                </a:lnTo>
                <a:lnTo>
                  <a:pt x="23923" y="186238"/>
                </a:lnTo>
                <a:cubicBezTo>
                  <a:pt x="165027" y="73875"/>
                  <a:pt x="403985" y="0"/>
                  <a:pt x="675016" y="0"/>
                </a:cubicBez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Times New Roman" pitchFamily="18" charset="0"/>
            </a:endParaRPr>
          </a:p>
        </p:txBody>
      </p:sp>
      <p:sp>
        <p:nvSpPr>
          <p:cNvPr id="50" name="任意多边形 11">
            <a:extLst>
              <a:ext uri="{FF2B5EF4-FFF2-40B4-BE49-F238E27FC236}">
                <a16:creationId xmlns:a16="http://schemas.microsoft.com/office/drawing/2014/main" id="{6BE4DC85-F71C-45E8-A2B8-28CF1FB77657}"/>
              </a:ext>
            </a:extLst>
          </p:cNvPr>
          <p:cNvSpPr/>
          <p:nvPr/>
        </p:nvSpPr>
        <p:spPr>
          <a:xfrm rot="6683888">
            <a:off x="5932353" y="5857443"/>
            <a:ext cx="664393" cy="278020"/>
          </a:xfrm>
          <a:custGeom>
            <a:avLst/>
            <a:gdLst>
              <a:gd name="connsiteX0" fmla="*/ 675016 w 1292180"/>
              <a:gd name="connsiteY0" fmla="*/ 0 h 407504"/>
              <a:gd name="connsiteX1" fmla="*/ 1230231 w 1292180"/>
              <a:gd name="connsiteY1" fmla="*/ 123722 h 407504"/>
              <a:gd name="connsiteX2" fmla="*/ 1292180 w 1292180"/>
              <a:gd name="connsiteY2" fmla="*/ 164115 h 407504"/>
              <a:gd name="connsiteX3" fmla="*/ 1284701 w 1292180"/>
              <a:gd name="connsiteY3" fmla="*/ 176830 h 407504"/>
              <a:gd name="connsiteX4" fmla="*/ 625320 w 1292180"/>
              <a:gd name="connsiteY4" fmla="*/ 407504 h 407504"/>
              <a:gd name="connsiteX5" fmla="*/ 31918 w 1292180"/>
              <a:gd name="connsiteY5" fmla="*/ 240986 h 407504"/>
              <a:gd name="connsiteX6" fmla="*/ 0 w 1292180"/>
              <a:gd name="connsiteY6" fmla="*/ 209949 h 407504"/>
              <a:gd name="connsiteX7" fmla="*/ 23923 w 1292180"/>
              <a:gd name="connsiteY7" fmla="*/ 186238 h 407504"/>
              <a:gd name="connsiteX8" fmla="*/ 675016 w 1292180"/>
              <a:gd name="connsiteY8" fmla="*/ 0 h 407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92180" h="407504">
                <a:moveTo>
                  <a:pt x="675016" y="0"/>
                </a:moveTo>
                <a:cubicBezTo>
                  <a:pt x="891841" y="0"/>
                  <a:pt x="1088139" y="47280"/>
                  <a:pt x="1230231" y="123722"/>
                </a:cubicBezTo>
                <a:lnTo>
                  <a:pt x="1292180" y="164115"/>
                </a:lnTo>
                <a:lnTo>
                  <a:pt x="1284701" y="176830"/>
                </a:lnTo>
                <a:cubicBezTo>
                  <a:pt x="1176065" y="312388"/>
                  <a:pt x="921739" y="407504"/>
                  <a:pt x="625320" y="407504"/>
                </a:cubicBezTo>
                <a:cubicBezTo>
                  <a:pt x="378305" y="407504"/>
                  <a:pt x="160520" y="341451"/>
                  <a:pt x="31918" y="240986"/>
                </a:cubicBezTo>
                <a:lnTo>
                  <a:pt x="0" y="209949"/>
                </a:lnTo>
                <a:lnTo>
                  <a:pt x="23923" y="186238"/>
                </a:lnTo>
                <a:cubicBezTo>
                  <a:pt x="165027" y="73875"/>
                  <a:pt x="403985" y="0"/>
                  <a:pt x="675016" y="0"/>
                </a:cubicBez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cs typeface="Times New Roman" pitchFamily="18" charset="0"/>
            </a:endParaRPr>
          </a:p>
        </p:txBody>
      </p:sp>
      <p:sp>
        <p:nvSpPr>
          <p:cNvPr id="46" name="Rectangle 45">
            <a:extLst>
              <a:ext uri="{FF2B5EF4-FFF2-40B4-BE49-F238E27FC236}">
                <a16:creationId xmlns:a16="http://schemas.microsoft.com/office/drawing/2014/main" id="{BB69986D-95C0-4222-A5B1-05928F8AA04A}"/>
              </a:ext>
            </a:extLst>
          </p:cNvPr>
          <p:cNvSpPr/>
          <p:nvPr/>
        </p:nvSpPr>
        <p:spPr>
          <a:xfrm>
            <a:off x="5218417" y="3251717"/>
            <a:ext cx="2007071" cy="646331"/>
          </a:xfrm>
          <a:prstGeom prst="rect">
            <a:avLst/>
          </a:prstGeom>
        </p:spPr>
        <p:txBody>
          <a:bodyPr wrap="square">
            <a:spAutoFit/>
          </a:body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Times New Roman" pitchFamily="18" charset="0"/>
              </a:rPr>
              <a:t>SAI </a:t>
            </a:r>
            <a:endParaRPr kumimoji="0" lang="en-US" altLang="en-US" sz="3600" b="0"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57" name="Text Box 2">
            <a:extLst>
              <a:ext uri="{FF2B5EF4-FFF2-40B4-BE49-F238E27FC236}">
                <a16:creationId xmlns:a16="http://schemas.microsoft.com/office/drawing/2014/main" id="{F704C421-CAB4-457F-B14E-1C8058F68213}"/>
              </a:ext>
            </a:extLst>
          </p:cNvPr>
          <p:cNvSpPr txBox="1">
            <a:spLocks noChangeArrowheads="1"/>
          </p:cNvSpPr>
          <p:nvPr/>
        </p:nvSpPr>
        <p:spPr bwMode="auto">
          <a:xfrm>
            <a:off x="656233" y="1515888"/>
            <a:ext cx="7548393"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Chu vi </a:t>
            </a:r>
            <a:r>
              <a:rPr kumimoji="0" lang="en-US" altLang="en-US" sz="32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của</a:t>
            </a:r>
            <a:r>
              <a:rPr kumimoji="0" lang="en-US" altLang="en-US" sz="32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hình</a:t>
            </a:r>
            <a:r>
              <a:rPr kumimoji="0" lang="en-US" altLang="en-US" sz="32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tứ</a:t>
            </a:r>
            <a:r>
              <a:rPr kumimoji="0" lang="en-US" altLang="en-US" sz="32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giác</a:t>
            </a:r>
            <a:r>
              <a:rPr kumimoji="0" lang="en-US" altLang="en-US" sz="32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là</a:t>
            </a:r>
            <a:r>
              <a:rPr kumimoji="0" lang="en-US" altLang="en-US" sz="32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tổng</a:t>
            </a:r>
            <a:r>
              <a:rPr kumimoji="0" lang="en-US" altLang="en-US" sz="32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độ</a:t>
            </a:r>
            <a:r>
              <a:rPr kumimoji="0" lang="en-US" altLang="en-US" sz="32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dài</a:t>
            </a:r>
            <a:r>
              <a:rPr kumimoji="0" lang="en-US" altLang="en-US" sz="32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ba</a:t>
            </a:r>
            <a:r>
              <a:rPr kumimoji="0" lang="en-US" altLang="en-US" sz="32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cạnh</a:t>
            </a:r>
            <a:r>
              <a:rPr kumimoji="0" lang="en-US" altLang="en-US" sz="32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của</a:t>
            </a:r>
            <a:r>
              <a:rPr kumimoji="0" lang="en-US" altLang="en-US" sz="32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hình</a:t>
            </a:r>
            <a:r>
              <a:rPr kumimoji="0" lang="en-US" altLang="en-US" sz="32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đó</a:t>
            </a:r>
            <a:r>
              <a:rPr kumimoji="0" lang="en-US" altLang="en-US" sz="3200" b="1" i="0" u="none" strike="noStrike" kern="1200" cap="none" spc="0" normalizeH="0" baseline="0" noProof="0" dirty="0">
                <a:ln>
                  <a:noFill/>
                </a:ln>
                <a:solidFill>
                  <a:srgbClr val="FF0066"/>
                </a:solidFill>
                <a:effectLst/>
                <a:uLnTx/>
                <a:uFillTx/>
                <a:latin typeface="Cambria" panose="02040503050406030204" pitchFamily="18" charset="0"/>
                <a:ea typeface="Cambria" panose="02040503050406030204" pitchFamily="18" charset="0"/>
                <a:cs typeface="Times New Roman" pitchFamily="18" charset="0"/>
              </a:rPr>
              <a:t>. </a:t>
            </a:r>
          </a:p>
        </p:txBody>
      </p:sp>
      <p:sp>
        <p:nvSpPr>
          <p:cNvPr id="58" name="Oval 57">
            <a:extLst>
              <a:ext uri="{FF2B5EF4-FFF2-40B4-BE49-F238E27FC236}">
                <a16:creationId xmlns:a16="http://schemas.microsoft.com/office/drawing/2014/main" id="{C1A3E58A-A19A-4D68-8629-04CBDF8EA374}"/>
              </a:ext>
            </a:extLst>
          </p:cNvPr>
          <p:cNvSpPr/>
          <p:nvPr/>
        </p:nvSpPr>
        <p:spPr>
          <a:xfrm>
            <a:off x="4950429" y="2593106"/>
            <a:ext cx="2572885" cy="1826494"/>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7663923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1000" fill="hold"/>
                                        <p:tgtEl>
                                          <p:spTgt spid="32"/>
                                        </p:tgtEl>
                                        <p:attrNameLst>
                                          <p:attrName>ppt_w</p:attrName>
                                        </p:attrNameLst>
                                      </p:cBhvr>
                                      <p:tavLst>
                                        <p:tav tm="0">
                                          <p:val>
                                            <p:strVal val="#ppt_w+.3"/>
                                          </p:val>
                                        </p:tav>
                                        <p:tav tm="100000">
                                          <p:val>
                                            <p:strVal val="#ppt_w"/>
                                          </p:val>
                                        </p:tav>
                                      </p:tavLst>
                                    </p:anim>
                                    <p:anim calcmode="lin" valueType="num">
                                      <p:cBhvr>
                                        <p:cTn id="8" dur="1000" fill="hold"/>
                                        <p:tgtEl>
                                          <p:spTgt spid="32"/>
                                        </p:tgtEl>
                                        <p:attrNameLst>
                                          <p:attrName>ppt_h</p:attrName>
                                        </p:attrNameLst>
                                      </p:cBhvr>
                                      <p:tavLst>
                                        <p:tav tm="0">
                                          <p:val>
                                            <p:strVal val="#ppt_h"/>
                                          </p:val>
                                        </p:tav>
                                        <p:tav tm="100000">
                                          <p:val>
                                            <p:strVal val="#ppt_h"/>
                                          </p:val>
                                        </p:tav>
                                      </p:tavLst>
                                    </p:anim>
                                    <p:animEffect transition="in" filter="fade">
                                      <p:cBhvr>
                                        <p:cTn id="9" dur="1000"/>
                                        <p:tgtEl>
                                          <p:spTgt spid="32"/>
                                        </p:tgtEl>
                                      </p:cBhvr>
                                    </p:animEffect>
                                  </p:childTnLst>
                                  <p:subTnLst>
                                    <p:audio>
                                      <p:cMediaNode>
                                        <p:cTn display="0" masterRel="sameClick">
                                          <p:stCondLst>
                                            <p:cond evt="begin" delay="0">
                                              <p:tn val="5"/>
                                            </p:cond>
                                          </p:stCondLst>
                                          <p:endCondLst>
                                            <p:cond evt="onStopAudio" delay="0">
                                              <p:tgtEl>
                                                <p:sldTgt/>
                                              </p:tgtEl>
                                            </p:cond>
                                          </p:endCondLst>
                                        </p:cTn>
                                        <p:tgtEl>
                                          <p:sndTgt r:embed="rId2" name="suction.wav"/>
                                        </p:tgtEl>
                                      </p:cMediaNode>
                                    </p:audio>
                                  </p:subTnLst>
                                </p:cTn>
                              </p:par>
                              <p:par>
                                <p:cTn id="10" presetID="10" presetClass="exit" presetSubtype="0" fill="hold" grpId="0" nodeType="withEffect">
                                  <p:stCondLst>
                                    <p:cond delay="0"/>
                                  </p:stCondLst>
                                  <p:childTnLst>
                                    <p:animEffect transition="out" filter="fade">
                                      <p:cBhvr>
                                        <p:cTn id="11" dur="2000"/>
                                        <p:tgtEl>
                                          <p:spTgt spid="32"/>
                                        </p:tgtEl>
                                      </p:cBhvr>
                                    </p:animEffect>
                                    <p:set>
                                      <p:cBhvr>
                                        <p:cTn id="12" dur="1" fill="hold">
                                          <p:stCondLst>
                                            <p:cond delay="1999"/>
                                          </p:stCondLst>
                                        </p:cTn>
                                        <p:tgtEl>
                                          <p:spTgt spid="32"/>
                                        </p:tgtEl>
                                        <p:attrNameLst>
                                          <p:attrName>style.visibility</p:attrName>
                                        </p:attrNameLst>
                                      </p:cBhvr>
                                      <p:to>
                                        <p:strVal val="hidden"/>
                                      </p:to>
                                    </p:set>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3" name="type.wav"/>
                                        </p:tgtEl>
                                      </p:cMediaNode>
                                    </p:audio>
                                  </p:subTnLst>
                                </p:cTn>
                              </p:par>
                            </p:childTnLst>
                          </p:cTn>
                        </p:par>
                        <p:par>
                          <p:cTn id="16" fill="hold">
                            <p:stCondLst>
                              <p:cond delay="2000"/>
                            </p:stCondLst>
                            <p:childTnLst>
                              <p:par>
                                <p:cTn id="17" presetID="1" presetClass="entr" presetSubtype="0" fill="hold" nodeType="afterEffect">
                                  <p:stCondLst>
                                    <p:cond delay="1000"/>
                                  </p:stCondLst>
                                  <p:childTnLst>
                                    <p:set>
                                      <p:cBhvr>
                                        <p:cTn id="18" dur="1" fill="hold">
                                          <p:stCondLst>
                                            <p:cond delay="0"/>
                                          </p:stCondLst>
                                        </p:cTn>
                                        <p:tgtEl>
                                          <p:spTgt spid="5"/>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3" name="type.wav"/>
                                        </p:tgtEl>
                                      </p:cMediaNode>
                                    </p:audio>
                                  </p:subTnLst>
                                </p:cTn>
                              </p:par>
                            </p:childTnLst>
                          </p:cTn>
                        </p:par>
                        <p:par>
                          <p:cTn id="19" fill="hold">
                            <p:stCondLst>
                              <p:cond delay="3000"/>
                            </p:stCondLst>
                            <p:childTnLst>
                              <p:par>
                                <p:cTn id="20" presetID="1" presetClass="entr" presetSubtype="0" fill="hold" nodeType="afterEffect">
                                  <p:stCondLst>
                                    <p:cond delay="1000"/>
                                  </p:stCondLst>
                                  <p:childTnLst>
                                    <p:set>
                                      <p:cBhvr>
                                        <p:cTn id="21" dur="1" fill="hold">
                                          <p:stCondLst>
                                            <p:cond delay="0"/>
                                          </p:stCondLst>
                                        </p:cTn>
                                        <p:tgtEl>
                                          <p:spTgt spid="8"/>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type.wav"/>
                                        </p:tgtEl>
                                      </p:cMediaNode>
                                    </p:audio>
                                  </p:subTnLst>
                                </p:cTn>
                              </p:par>
                            </p:childTnLst>
                          </p:cTn>
                        </p:par>
                        <p:par>
                          <p:cTn id="22" fill="hold">
                            <p:stCondLst>
                              <p:cond delay="4000"/>
                            </p:stCondLst>
                            <p:childTnLst>
                              <p:par>
                                <p:cTn id="23" presetID="1" presetClass="entr" presetSubtype="0" fill="hold" nodeType="afterEffect">
                                  <p:stCondLst>
                                    <p:cond delay="1000"/>
                                  </p:stCondLst>
                                  <p:childTnLst>
                                    <p:set>
                                      <p:cBhvr>
                                        <p:cTn id="24" dur="1" fill="hold">
                                          <p:stCondLst>
                                            <p:cond delay="0"/>
                                          </p:stCondLst>
                                        </p:cTn>
                                        <p:tgtEl>
                                          <p:spTgt spid="11"/>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3" name="type.wav"/>
                                        </p:tgtEl>
                                      </p:cMediaNode>
                                    </p:audio>
                                  </p:subTnLst>
                                </p:cTn>
                              </p:par>
                            </p:childTnLst>
                          </p:cTn>
                        </p:par>
                        <p:par>
                          <p:cTn id="25" fill="hold">
                            <p:stCondLst>
                              <p:cond delay="5000"/>
                            </p:stCondLst>
                            <p:childTnLst>
                              <p:par>
                                <p:cTn id="26" presetID="1" presetClass="entr" presetSubtype="0" fill="hold" nodeType="afterEffect">
                                  <p:stCondLst>
                                    <p:cond delay="1000"/>
                                  </p:stCondLst>
                                  <p:childTnLst>
                                    <p:set>
                                      <p:cBhvr>
                                        <p:cTn id="27" dur="1" fill="hold">
                                          <p:stCondLst>
                                            <p:cond delay="0"/>
                                          </p:stCondLst>
                                        </p:cTn>
                                        <p:tgtEl>
                                          <p:spTgt spid="14"/>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3" name="type.wav"/>
                                        </p:tgtEl>
                                      </p:cMediaNode>
                                    </p:audio>
                                  </p:subTnLst>
                                </p:cTn>
                              </p:par>
                            </p:childTnLst>
                          </p:cTn>
                        </p:par>
                        <p:par>
                          <p:cTn id="28" fill="hold">
                            <p:stCondLst>
                              <p:cond delay="6000"/>
                            </p:stCondLst>
                            <p:childTnLst>
                              <p:par>
                                <p:cTn id="29" presetID="1" presetClass="entr" presetSubtype="0" fill="hold" nodeType="afterEffect">
                                  <p:stCondLst>
                                    <p:cond delay="1000"/>
                                  </p:stCondLst>
                                  <p:childTnLst>
                                    <p:set>
                                      <p:cBhvr>
                                        <p:cTn id="30" dur="1" fill="hold">
                                          <p:stCondLst>
                                            <p:cond delay="0"/>
                                          </p:stCondLst>
                                        </p:cTn>
                                        <p:tgtEl>
                                          <p:spTgt spid="17"/>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3" name="type.wav"/>
                                        </p:tgtEl>
                                      </p:cMediaNode>
                                    </p:audio>
                                  </p:subTnLst>
                                </p:cTn>
                              </p:par>
                            </p:childTnLst>
                          </p:cTn>
                        </p:par>
                        <p:par>
                          <p:cTn id="31" fill="hold">
                            <p:stCondLst>
                              <p:cond delay="7000"/>
                            </p:stCondLst>
                            <p:childTnLst>
                              <p:par>
                                <p:cTn id="32" presetID="1" presetClass="entr" presetSubtype="0" fill="hold" nodeType="afterEffect">
                                  <p:stCondLst>
                                    <p:cond delay="1000"/>
                                  </p:stCondLst>
                                  <p:childTnLst>
                                    <p:set>
                                      <p:cBhvr>
                                        <p:cTn id="33" dur="1" fill="hold">
                                          <p:stCondLst>
                                            <p:cond delay="0"/>
                                          </p:stCondLst>
                                        </p:cTn>
                                        <p:tgtEl>
                                          <p:spTgt spid="20"/>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3" name="type.wav"/>
                                        </p:tgtEl>
                                      </p:cMediaNode>
                                    </p:audio>
                                  </p:subTnLst>
                                </p:cTn>
                              </p:par>
                            </p:childTnLst>
                          </p:cTn>
                        </p:par>
                        <p:par>
                          <p:cTn id="34" fill="hold">
                            <p:stCondLst>
                              <p:cond delay="8000"/>
                            </p:stCondLst>
                            <p:childTnLst>
                              <p:par>
                                <p:cTn id="35" presetID="1" presetClass="entr" presetSubtype="0" fill="hold" nodeType="afterEffect">
                                  <p:stCondLst>
                                    <p:cond delay="1000"/>
                                  </p:stCondLst>
                                  <p:childTnLst>
                                    <p:set>
                                      <p:cBhvr>
                                        <p:cTn id="36"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3" name="type.wav"/>
                                        </p:tgtEl>
                                      </p:cMediaNode>
                                    </p:audio>
                                  </p:subTnLst>
                                </p:cTn>
                              </p:par>
                            </p:childTnLst>
                          </p:cTn>
                        </p:par>
                        <p:par>
                          <p:cTn id="37" fill="hold">
                            <p:stCondLst>
                              <p:cond delay="9000"/>
                            </p:stCondLst>
                            <p:childTnLst>
                              <p:par>
                                <p:cTn id="38" presetID="1" presetClass="entr" presetSubtype="0" fill="hold" nodeType="afterEffect">
                                  <p:stCondLst>
                                    <p:cond delay="1000"/>
                                  </p:stCondLst>
                                  <p:childTnLst>
                                    <p:set>
                                      <p:cBhvr>
                                        <p:cTn id="39" dur="1" fill="hold">
                                          <p:stCondLst>
                                            <p:cond delay="0"/>
                                          </p:stCondLst>
                                        </p:cTn>
                                        <p:tgtEl>
                                          <p:spTgt spid="26"/>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3" name="type.wav"/>
                                        </p:tgtEl>
                                      </p:cMediaNode>
                                    </p:audio>
                                  </p:subTnLst>
                                </p:cTn>
                              </p:par>
                            </p:childTnLst>
                          </p:cTn>
                        </p:par>
                        <p:par>
                          <p:cTn id="40" fill="hold">
                            <p:stCondLst>
                              <p:cond delay="10000"/>
                            </p:stCondLst>
                            <p:childTnLst>
                              <p:par>
                                <p:cTn id="41" presetID="1" presetClass="entr" presetSubtype="0" fill="hold" nodeType="afterEffect">
                                  <p:stCondLst>
                                    <p:cond delay="1000"/>
                                  </p:stCondLst>
                                  <p:childTnLst>
                                    <p:set>
                                      <p:cBhvr>
                                        <p:cTn id="42" dur="1" fill="hold">
                                          <p:stCondLst>
                                            <p:cond delay="0"/>
                                          </p:stCondLst>
                                        </p:cTn>
                                        <p:tgtEl>
                                          <p:spTgt spid="29"/>
                                        </p:tgtEl>
                                        <p:attrNameLst>
                                          <p:attrName>style.visibility</p:attrName>
                                        </p:attrNameLst>
                                      </p:cBhvr>
                                      <p:to>
                                        <p:strVal val="visible"/>
                                      </p:to>
                                    </p:set>
                                  </p:childTnLst>
                                </p:cTn>
                              </p:par>
                            </p:childTnLst>
                          </p:cTn>
                        </p:par>
                        <p:par>
                          <p:cTn id="43" fill="hold">
                            <p:stCondLst>
                              <p:cond delay="11000"/>
                            </p:stCondLst>
                            <p:childTnLst>
                              <p:par>
                                <p:cTn id="44" presetID="53" presetClass="entr" presetSubtype="0" fill="hold" grpId="0" nodeType="afterEffect">
                                  <p:stCondLst>
                                    <p:cond delay="0"/>
                                  </p:stCondLst>
                                  <p:childTnLst>
                                    <p:set>
                                      <p:cBhvr>
                                        <p:cTn id="45" dur="1" fill="hold">
                                          <p:stCondLst>
                                            <p:cond delay="0"/>
                                          </p:stCondLst>
                                        </p:cTn>
                                        <p:tgtEl>
                                          <p:spTgt spid="33"/>
                                        </p:tgtEl>
                                        <p:attrNameLst>
                                          <p:attrName>style.visibility</p:attrName>
                                        </p:attrNameLst>
                                      </p:cBhvr>
                                      <p:to>
                                        <p:strVal val="visible"/>
                                      </p:to>
                                    </p:set>
                                    <p:anim calcmode="lin" valueType="num">
                                      <p:cBhvr>
                                        <p:cTn id="46" dur="500" fill="hold"/>
                                        <p:tgtEl>
                                          <p:spTgt spid="33"/>
                                        </p:tgtEl>
                                        <p:attrNameLst>
                                          <p:attrName>ppt_w</p:attrName>
                                        </p:attrNameLst>
                                      </p:cBhvr>
                                      <p:tavLst>
                                        <p:tav tm="0">
                                          <p:val>
                                            <p:fltVal val="0"/>
                                          </p:val>
                                        </p:tav>
                                        <p:tav tm="100000">
                                          <p:val>
                                            <p:strVal val="#ppt_w"/>
                                          </p:val>
                                        </p:tav>
                                      </p:tavLst>
                                    </p:anim>
                                    <p:anim calcmode="lin" valueType="num">
                                      <p:cBhvr>
                                        <p:cTn id="47" dur="500" fill="hold"/>
                                        <p:tgtEl>
                                          <p:spTgt spid="33"/>
                                        </p:tgtEl>
                                        <p:attrNameLst>
                                          <p:attrName>ppt_h</p:attrName>
                                        </p:attrNameLst>
                                      </p:cBhvr>
                                      <p:tavLst>
                                        <p:tav tm="0">
                                          <p:val>
                                            <p:fltVal val="0"/>
                                          </p:val>
                                        </p:tav>
                                        <p:tav tm="100000">
                                          <p:val>
                                            <p:strVal val="#ppt_h"/>
                                          </p:val>
                                        </p:tav>
                                      </p:tavLst>
                                    </p:anim>
                                    <p:animEffect transition="in" filter="fade">
                                      <p:cBhvr>
                                        <p:cTn id="48" dur="500"/>
                                        <p:tgtEl>
                                          <p:spTgt spid="33"/>
                                        </p:tgtEl>
                                      </p:cBhvr>
                                    </p:animEffect>
                                  </p:childTnLst>
                                  <p:subTnLst>
                                    <p:audio>
                                      <p:cMediaNode>
                                        <p:cTn display="0" masterRel="sameClick">
                                          <p:stCondLst>
                                            <p:cond evt="begin" delay="0">
                                              <p:tn val="44"/>
                                            </p:cond>
                                          </p:stCondLst>
                                          <p:endCondLst>
                                            <p:cond evt="onStopAudio" delay="0">
                                              <p:tgtEl>
                                                <p:sldTgt/>
                                              </p:tgtEl>
                                            </p:cond>
                                          </p:endCondLst>
                                        </p:cTn>
                                        <p:tgtEl>
                                          <p:sndTgt r:embed="rId4" name="cashreg.wav"/>
                                        </p:tgtEl>
                                      </p:cMediaNode>
                                    </p:audio>
                                  </p:subTnLst>
                                </p:cTn>
                              </p:par>
                            </p:childTnLst>
                          </p:cTn>
                        </p:par>
                        <p:par>
                          <p:cTn id="49" fill="hold">
                            <p:stCondLst>
                              <p:cond delay="11500"/>
                            </p:stCondLst>
                            <p:childTnLst>
                              <p:par>
                                <p:cTn id="50" presetID="4" presetClass="exit" presetSubtype="16" fill="hold" nodeType="afterEffect">
                                  <p:stCondLst>
                                    <p:cond delay="0"/>
                                  </p:stCondLst>
                                  <p:childTnLst>
                                    <p:animEffect transition="out" filter="box(in)">
                                      <p:cBhvr>
                                        <p:cTn id="51" dur="500"/>
                                        <p:tgtEl>
                                          <p:spTgt spid="2"/>
                                        </p:tgtEl>
                                      </p:cBhvr>
                                    </p:animEffect>
                                    <p:set>
                                      <p:cBhvr>
                                        <p:cTn id="52" dur="1" fill="hold">
                                          <p:stCondLst>
                                            <p:cond delay="499"/>
                                          </p:stCondLst>
                                        </p:cTn>
                                        <p:tgtEl>
                                          <p:spTgt spid="2"/>
                                        </p:tgtEl>
                                        <p:attrNameLst>
                                          <p:attrName>style.visibility</p:attrName>
                                        </p:attrNameLst>
                                      </p:cBhvr>
                                      <p:to>
                                        <p:strVal val="hidden"/>
                                      </p:to>
                                    </p:set>
                                  </p:childTnLst>
                                </p:cTn>
                              </p:par>
                              <p:par>
                                <p:cTn id="53" presetID="4" presetClass="exit" presetSubtype="16" fill="hold" nodeType="withEffect">
                                  <p:stCondLst>
                                    <p:cond delay="0"/>
                                  </p:stCondLst>
                                  <p:childTnLst>
                                    <p:animEffect transition="out" filter="box(in)">
                                      <p:cBhvr>
                                        <p:cTn id="54" dur="500"/>
                                        <p:tgtEl>
                                          <p:spTgt spid="5"/>
                                        </p:tgtEl>
                                      </p:cBhvr>
                                    </p:animEffect>
                                    <p:set>
                                      <p:cBhvr>
                                        <p:cTn id="55" dur="1" fill="hold">
                                          <p:stCondLst>
                                            <p:cond delay="499"/>
                                          </p:stCondLst>
                                        </p:cTn>
                                        <p:tgtEl>
                                          <p:spTgt spid="5"/>
                                        </p:tgtEl>
                                        <p:attrNameLst>
                                          <p:attrName>style.visibility</p:attrName>
                                        </p:attrNameLst>
                                      </p:cBhvr>
                                      <p:to>
                                        <p:strVal val="hidden"/>
                                      </p:to>
                                    </p:set>
                                  </p:childTnLst>
                                </p:cTn>
                              </p:par>
                              <p:par>
                                <p:cTn id="56" presetID="4" presetClass="exit" presetSubtype="16" fill="hold" nodeType="withEffect">
                                  <p:stCondLst>
                                    <p:cond delay="0"/>
                                  </p:stCondLst>
                                  <p:childTnLst>
                                    <p:animEffect transition="out" filter="box(in)">
                                      <p:cBhvr>
                                        <p:cTn id="57" dur="500"/>
                                        <p:tgtEl>
                                          <p:spTgt spid="8"/>
                                        </p:tgtEl>
                                      </p:cBhvr>
                                    </p:animEffect>
                                    <p:set>
                                      <p:cBhvr>
                                        <p:cTn id="58" dur="1" fill="hold">
                                          <p:stCondLst>
                                            <p:cond delay="499"/>
                                          </p:stCondLst>
                                        </p:cTn>
                                        <p:tgtEl>
                                          <p:spTgt spid="8"/>
                                        </p:tgtEl>
                                        <p:attrNameLst>
                                          <p:attrName>style.visibility</p:attrName>
                                        </p:attrNameLst>
                                      </p:cBhvr>
                                      <p:to>
                                        <p:strVal val="hidden"/>
                                      </p:to>
                                    </p:set>
                                  </p:childTnLst>
                                </p:cTn>
                              </p:par>
                              <p:par>
                                <p:cTn id="59" presetID="4" presetClass="exit" presetSubtype="16" fill="hold" nodeType="withEffect">
                                  <p:stCondLst>
                                    <p:cond delay="0"/>
                                  </p:stCondLst>
                                  <p:childTnLst>
                                    <p:animEffect transition="out" filter="box(in)">
                                      <p:cBhvr>
                                        <p:cTn id="60" dur="500"/>
                                        <p:tgtEl>
                                          <p:spTgt spid="11"/>
                                        </p:tgtEl>
                                      </p:cBhvr>
                                    </p:animEffect>
                                    <p:set>
                                      <p:cBhvr>
                                        <p:cTn id="61" dur="1" fill="hold">
                                          <p:stCondLst>
                                            <p:cond delay="499"/>
                                          </p:stCondLst>
                                        </p:cTn>
                                        <p:tgtEl>
                                          <p:spTgt spid="11"/>
                                        </p:tgtEl>
                                        <p:attrNameLst>
                                          <p:attrName>style.visibility</p:attrName>
                                        </p:attrNameLst>
                                      </p:cBhvr>
                                      <p:to>
                                        <p:strVal val="hidden"/>
                                      </p:to>
                                    </p:set>
                                  </p:childTnLst>
                                </p:cTn>
                              </p:par>
                              <p:par>
                                <p:cTn id="62" presetID="4" presetClass="exit" presetSubtype="16" fill="hold" nodeType="withEffect">
                                  <p:stCondLst>
                                    <p:cond delay="0"/>
                                  </p:stCondLst>
                                  <p:childTnLst>
                                    <p:animEffect transition="out" filter="box(in)">
                                      <p:cBhvr>
                                        <p:cTn id="63" dur="500"/>
                                        <p:tgtEl>
                                          <p:spTgt spid="14"/>
                                        </p:tgtEl>
                                      </p:cBhvr>
                                    </p:animEffect>
                                    <p:set>
                                      <p:cBhvr>
                                        <p:cTn id="64" dur="1" fill="hold">
                                          <p:stCondLst>
                                            <p:cond delay="499"/>
                                          </p:stCondLst>
                                        </p:cTn>
                                        <p:tgtEl>
                                          <p:spTgt spid="14"/>
                                        </p:tgtEl>
                                        <p:attrNameLst>
                                          <p:attrName>style.visibility</p:attrName>
                                        </p:attrNameLst>
                                      </p:cBhvr>
                                      <p:to>
                                        <p:strVal val="hidden"/>
                                      </p:to>
                                    </p:set>
                                  </p:childTnLst>
                                </p:cTn>
                              </p:par>
                              <p:par>
                                <p:cTn id="65" presetID="4" presetClass="exit" presetSubtype="16" fill="hold" nodeType="withEffect">
                                  <p:stCondLst>
                                    <p:cond delay="0"/>
                                  </p:stCondLst>
                                  <p:childTnLst>
                                    <p:animEffect transition="out" filter="box(in)">
                                      <p:cBhvr>
                                        <p:cTn id="66" dur="500"/>
                                        <p:tgtEl>
                                          <p:spTgt spid="17"/>
                                        </p:tgtEl>
                                      </p:cBhvr>
                                    </p:animEffect>
                                    <p:set>
                                      <p:cBhvr>
                                        <p:cTn id="67" dur="1" fill="hold">
                                          <p:stCondLst>
                                            <p:cond delay="499"/>
                                          </p:stCondLst>
                                        </p:cTn>
                                        <p:tgtEl>
                                          <p:spTgt spid="17"/>
                                        </p:tgtEl>
                                        <p:attrNameLst>
                                          <p:attrName>style.visibility</p:attrName>
                                        </p:attrNameLst>
                                      </p:cBhvr>
                                      <p:to>
                                        <p:strVal val="hidden"/>
                                      </p:to>
                                    </p:set>
                                  </p:childTnLst>
                                </p:cTn>
                              </p:par>
                              <p:par>
                                <p:cTn id="68" presetID="4" presetClass="exit" presetSubtype="16" fill="hold" nodeType="withEffect">
                                  <p:stCondLst>
                                    <p:cond delay="0"/>
                                  </p:stCondLst>
                                  <p:childTnLst>
                                    <p:animEffect transition="out" filter="box(in)">
                                      <p:cBhvr>
                                        <p:cTn id="69" dur="500"/>
                                        <p:tgtEl>
                                          <p:spTgt spid="20"/>
                                        </p:tgtEl>
                                      </p:cBhvr>
                                    </p:animEffect>
                                    <p:set>
                                      <p:cBhvr>
                                        <p:cTn id="70" dur="1" fill="hold">
                                          <p:stCondLst>
                                            <p:cond delay="499"/>
                                          </p:stCondLst>
                                        </p:cTn>
                                        <p:tgtEl>
                                          <p:spTgt spid="20"/>
                                        </p:tgtEl>
                                        <p:attrNameLst>
                                          <p:attrName>style.visibility</p:attrName>
                                        </p:attrNameLst>
                                      </p:cBhvr>
                                      <p:to>
                                        <p:strVal val="hidden"/>
                                      </p:to>
                                    </p:set>
                                  </p:childTnLst>
                                </p:cTn>
                              </p:par>
                              <p:par>
                                <p:cTn id="71" presetID="4" presetClass="exit" presetSubtype="16" fill="hold" nodeType="withEffect">
                                  <p:stCondLst>
                                    <p:cond delay="0"/>
                                  </p:stCondLst>
                                  <p:childTnLst>
                                    <p:animEffect transition="out" filter="box(in)">
                                      <p:cBhvr>
                                        <p:cTn id="72" dur="500"/>
                                        <p:tgtEl>
                                          <p:spTgt spid="23"/>
                                        </p:tgtEl>
                                      </p:cBhvr>
                                    </p:animEffect>
                                    <p:set>
                                      <p:cBhvr>
                                        <p:cTn id="73" dur="1" fill="hold">
                                          <p:stCondLst>
                                            <p:cond delay="499"/>
                                          </p:stCondLst>
                                        </p:cTn>
                                        <p:tgtEl>
                                          <p:spTgt spid="23"/>
                                        </p:tgtEl>
                                        <p:attrNameLst>
                                          <p:attrName>style.visibility</p:attrName>
                                        </p:attrNameLst>
                                      </p:cBhvr>
                                      <p:to>
                                        <p:strVal val="hidden"/>
                                      </p:to>
                                    </p:set>
                                  </p:childTnLst>
                                </p:cTn>
                              </p:par>
                              <p:par>
                                <p:cTn id="74" presetID="4" presetClass="exit" presetSubtype="16" fill="hold" nodeType="withEffect">
                                  <p:stCondLst>
                                    <p:cond delay="0"/>
                                  </p:stCondLst>
                                  <p:childTnLst>
                                    <p:animEffect transition="out" filter="box(in)">
                                      <p:cBhvr>
                                        <p:cTn id="75" dur="500"/>
                                        <p:tgtEl>
                                          <p:spTgt spid="26"/>
                                        </p:tgtEl>
                                      </p:cBhvr>
                                    </p:animEffect>
                                    <p:set>
                                      <p:cBhvr>
                                        <p:cTn id="76" dur="1" fill="hold">
                                          <p:stCondLst>
                                            <p:cond delay="499"/>
                                          </p:stCondLst>
                                        </p:cTn>
                                        <p:tgtEl>
                                          <p:spTgt spid="26"/>
                                        </p:tgtEl>
                                        <p:attrNameLst>
                                          <p:attrName>style.visibility</p:attrName>
                                        </p:attrNameLst>
                                      </p:cBhvr>
                                      <p:to>
                                        <p:strVal val="hidden"/>
                                      </p:to>
                                    </p:set>
                                  </p:childTnLst>
                                </p:cTn>
                              </p:par>
                              <p:par>
                                <p:cTn id="77" presetID="4" presetClass="exit" presetSubtype="16" fill="hold" nodeType="withEffect">
                                  <p:stCondLst>
                                    <p:cond delay="0"/>
                                  </p:stCondLst>
                                  <p:childTnLst>
                                    <p:animEffect transition="out" filter="box(in)">
                                      <p:cBhvr>
                                        <p:cTn id="78" dur="500"/>
                                        <p:tgtEl>
                                          <p:spTgt spid="29"/>
                                        </p:tgtEl>
                                      </p:cBhvr>
                                    </p:animEffect>
                                    <p:set>
                                      <p:cBhvr>
                                        <p:cTn id="79" dur="1" fill="hold">
                                          <p:stCondLst>
                                            <p:cond delay="499"/>
                                          </p:stCondLst>
                                        </p:cTn>
                                        <p:tgtEl>
                                          <p:spTgt spid="29"/>
                                        </p:tgtEl>
                                        <p:attrNameLst>
                                          <p:attrName>style.visibility</p:attrName>
                                        </p:attrNameLst>
                                      </p:cBhvr>
                                      <p:to>
                                        <p:strVal val="hidden"/>
                                      </p:to>
                                    </p:set>
                                  </p:childTnLst>
                                </p:cTn>
                              </p:par>
                              <p:par>
                                <p:cTn id="80" presetID="4" presetClass="exit" presetSubtype="16" fill="hold" grpId="1" nodeType="withEffect">
                                  <p:stCondLst>
                                    <p:cond delay="0"/>
                                  </p:stCondLst>
                                  <p:childTnLst>
                                    <p:animEffect transition="out" filter="box(in)">
                                      <p:cBhvr>
                                        <p:cTn id="81" dur="500"/>
                                        <p:tgtEl>
                                          <p:spTgt spid="32"/>
                                        </p:tgtEl>
                                      </p:cBhvr>
                                    </p:animEffect>
                                    <p:set>
                                      <p:cBhvr>
                                        <p:cTn id="82" dur="1" fill="hold">
                                          <p:stCondLst>
                                            <p:cond delay="499"/>
                                          </p:stCondLst>
                                        </p:cTn>
                                        <p:tgtEl>
                                          <p:spTgt spid="32"/>
                                        </p:tgtEl>
                                        <p:attrNameLst>
                                          <p:attrName>style.visibility</p:attrName>
                                        </p:attrNameLst>
                                      </p:cBhvr>
                                      <p:to>
                                        <p:strVal val="hidden"/>
                                      </p:to>
                                    </p:set>
                                  </p:childTnLst>
                                </p:cTn>
                              </p:par>
                              <p:par>
                                <p:cTn id="83" presetID="3" presetClass="exit" presetSubtype="10" fill="hold" grpId="1" nodeType="withEffect">
                                  <p:stCondLst>
                                    <p:cond delay="0"/>
                                  </p:stCondLst>
                                  <p:childTnLst>
                                    <p:animEffect transition="out" filter="blinds(horizontal)">
                                      <p:cBhvr>
                                        <p:cTn id="84" dur="500"/>
                                        <p:tgtEl>
                                          <p:spTgt spid="33"/>
                                        </p:tgtEl>
                                      </p:cBhvr>
                                    </p:animEffect>
                                    <p:set>
                                      <p:cBhvr>
                                        <p:cTn id="85" dur="1" fill="hold">
                                          <p:stCondLst>
                                            <p:cond delay="499"/>
                                          </p:stCondLst>
                                        </p:cTn>
                                        <p:tgtEl>
                                          <p:spTgt spid="33"/>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20" presetClass="entr" presetSubtype="0" fill="hold" grpId="0" nodeType="clickEffect">
                                  <p:stCondLst>
                                    <p:cond delay="0"/>
                                  </p:stCondLst>
                                  <p:childTnLst>
                                    <p:set>
                                      <p:cBhvr>
                                        <p:cTn id="89" dur="1" fill="hold">
                                          <p:stCondLst>
                                            <p:cond delay="0"/>
                                          </p:stCondLst>
                                        </p:cTn>
                                        <p:tgtEl>
                                          <p:spTgt spid="58"/>
                                        </p:tgtEl>
                                        <p:attrNameLst>
                                          <p:attrName>style.visibility</p:attrName>
                                        </p:attrNameLst>
                                      </p:cBhvr>
                                      <p:to>
                                        <p:strVal val="visible"/>
                                      </p:to>
                                    </p:set>
                                    <p:animEffect transition="in" filter="wedge">
                                      <p:cBhvr>
                                        <p:cTn id="90" dur="2000"/>
                                        <p:tgtEl>
                                          <p:spTgt spid="58"/>
                                        </p:tgtEl>
                                      </p:cBhvr>
                                    </p:animEffect>
                                  </p:childTnLst>
                                  <p:subTnLst>
                                    <p:audio>
                                      <p:cMediaNode>
                                        <p:cTn display="0" masterRel="sameClick">
                                          <p:stCondLst>
                                            <p:cond evt="begin" delay="0">
                                              <p:tn val="88"/>
                                            </p:cond>
                                          </p:stCondLst>
                                          <p:endCondLst>
                                            <p:cond evt="onStopAudio" delay="0">
                                              <p:tgtEl>
                                                <p:sldTgt/>
                                              </p:tgtEl>
                                            </p:cond>
                                          </p:endCondLst>
                                        </p:cTn>
                                        <p:tgtEl>
                                          <p:sndTgt r:embed="rId5"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P spid="33" grpId="0" animBg="1"/>
      <p:bldP spid="33" grpId="1" animBg="1"/>
      <p:bldP spid="5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8">
            <a:extLst>
              <a:ext uri="{FF2B5EF4-FFF2-40B4-BE49-F238E27FC236}">
                <a16:creationId xmlns:a16="http://schemas.microsoft.com/office/drawing/2014/main" id="{094BEB10-5B0D-40AC-A845-6E6F0C30E1AF}"/>
              </a:ext>
            </a:extLst>
          </p:cNvPr>
          <p:cNvGrpSpPr>
            <a:grpSpLocks/>
          </p:cNvGrpSpPr>
          <p:nvPr/>
        </p:nvGrpSpPr>
        <p:grpSpPr bwMode="auto">
          <a:xfrm>
            <a:off x="9685337" y="367244"/>
            <a:ext cx="1774825" cy="1371600"/>
            <a:chOff x="4450" y="0"/>
            <a:chExt cx="1118" cy="1104"/>
          </a:xfrm>
        </p:grpSpPr>
        <p:pic>
          <p:nvPicPr>
            <p:cNvPr id="35" name="Picture 9" descr="CLOCK">
              <a:extLst>
                <a:ext uri="{FF2B5EF4-FFF2-40B4-BE49-F238E27FC236}">
                  <a16:creationId xmlns:a16="http://schemas.microsoft.com/office/drawing/2014/main" id="{29869D4B-7D60-4BD6-A2E3-4CB09750FE2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AutoShape 10">
              <a:extLst>
                <a:ext uri="{FF2B5EF4-FFF2-40B4-BE49-F238E27FC236}">
                  <a16:creationId xmlns:a16="http://schemas.microsoft.com/office/drawing/2014/main" id="{3058773F-647C-4750-B7EA-4A8FBEB55298}"/>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10</a:t>
              </a:r>
            </a:p>
          </p:txBody>
        </p:sp>
      </p:grpSp>
      <p:grpSp>
        <p:nvGrpSpPr>
          <p:cNvPr id="37" name="Group 11">
            <a:extLst>
              <a:ext uri="{FF2B5EF4-FFF2-40B4-BE49-F238E27FC236}">
                <a16:creationId xmlns:a16="http://schemas.microsoft.com/office/drawing/2014/main" id="{0ECC28E2-5DD8-4C98-9EA1-B79D914ECAAF}"/>
              </a:ext>
            </a:extLst>
          </p:cNvPr>
          <p:cNvGrpSpPr>
            <a:grpSpLocks/>
          </p:cNvGrpSpPr>
          <p:nvPr/>
        </p:nvGrpSpPr>
        <p:grpSpPr bwMode="auto">
          <a:xfrm>
            <a:off x="9683750" y="375181"/>
            <a:ext cx="1774825" cy="1371600"/>
            <a:chOff x="4450" y="0"/>
            <a:chExt cx="1118" cy="1104"/>
          </a:xfrm>
        </p:grpSpPr>
        <p:pic>
          <p:nvPicPr>
            <p:cNvPr id="38" name="Picture 12" descr="CLOCK">
              <a:extLst>
                <a:ext uri="{FF2B5EF4-FFF2-40B4-BE49-F238E27FC236}">
                  <a16:creationId xmlns:a16="http://schemas.microsoft.com/office/drawing/2014/main" id="{BF869F59-D9F2-49BE-814D-9941E666C08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AutoShape 13">
              <a:extLst>
                <a:ext uri="{FF2B5EF4-FFF2-40B4-BE49-F238E27FC236}">
                  <a16:creationId xmlns:a16="http://schemas.microsoft.com/office/drawing/2014/main" id="{A6033410-A68D-4857-A74B-1717C1583D9F}"/>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9</a:t>
              </a:r>
            </a:p>
          </p:txBody>
        </p:sp>
      </p:grpSp>
      <p:grpSp>
        <p:nvGrpSpPr>
          <p:cNvPr id="40" name="Group 14">
            <a:extLst>
              <a:ext uri="{FF2B5EF4-FFF2-40B4-BE49-F238E27FC236}">
                <a16:creationId xmlns:a16="http://schemas.microsoft.com/office/drawing/2014/main" id="{49EDDA8E-26A8-41E4-A1C4-982FA0BFFEAE}"/>
              </a:ext>
            </a:extLst>
          </p:cNvPr>
          <p:cNvGrpSpPr>
            <a:grpSpLocks/>
          </p:cNvGrpSpPr>
          <p:nvPr/>
        </p:nvGrpSpPr>
        <p:grpSpPr bwMode="auto">
          <a:xfrm>
            <a:off x="9685337" y="368831"/>
            <a:ext cx="1774825" cy="1371600"/>
            <a:chOff x="4450" y="0"/>
            <a:chExt cx="1118" cy="1104"/>
          </a:xfrm>
        </p:grpSpPr>
        <p:pic>
          <p:nvPicPr>
            <p:cNvPr id="41" name="Picture 15" descr="CLOCK">
              <a:extLst>
                <a:ext uri="{FF2B5EF4-FFF2-40B4-BE49-F238E27FC236}">
                  <a16:creationId xmlns:a16="http://schemas.microsoft.com/office/drawing/2014/main" id="{4BB6B53A-CB5E-49F3-A98A-5E11C0DB91B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AutoShape 16">
              <a:extLst>
                <a:ext uri="{FF2B5EF4-FFF2-40B4-BE49-F238E27FC236}">
                  <a16:creationId xmlns:a16="http://schemas.microsoft.com/office/drawing/2014/main" id="{CC3F6380-ED6B-4987-ACD9-26297E527F5A}"/>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8</a:t>
              </a:r>
            </a:p>
          </p:txBody>
        </p:sp>
      </p:grpSp>
      <p:grpSp>
        <p:nvGrpSpPr>
          <p:cNvPr id="43" name="Group 17">
            <a:extLst>
              <a:ext uri="{FF2B5EF4-FFF2-40B4-BE49-F238E27FC236}">
                <a16:creationId xmlns:a16="http://schemas.microsoft.com/office/drawing/2014/main" id="{ECB39F1F-0F4E-45DC-80F1-54BB73A6CD8E}"/>
              </a:ext>
            </a:extLst>
          </p:cNvPr>
          <p:cNvGrpSpPr>
            <a:grpSpLocks/>
          </p:cNvGrpSpPr>
          <p:nvPr/>
        </p:nvGrpSpPr>
        <p:grpSpPr bwMode="auto">
          <a:xfrm>
            <a:off x="9691687" y="368831"/>
            <a:ext cx="1774825" cy="1371600"/>
            <a:chOff x="4450" y="0"/>
            <a:chExt cx="1118" cy="1104"/>
          </a:xfrm>
        </p:grpSpPr>
        <p:pic>
          <p:nvPicPr>
            <p:cNvPr id="44" name="Picture 18" descr="CLOCK">
              <a:extLst>
                <a:ext uri="{FF2B5EF4-FFF2-40B4-BE49-F238E27FC236}">
                  <a16:creationId xmlns:a16="http://schemas.microsoft.com/office/drawing/2014/main" id="{C6D82412-1A36-4A48-888E-91FD758AFB9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AutoShape 19">
              <a:extLst>
                <a:ext uri="{FF2B5EF4-FFF2-40B4-BE49-F238E27FC236}">
                  <a16:creationId xmlns:a16="http://schemas.microsoft.com/office/drawing/2014/main" id="{8FF31061-9EEE-4CDF-A22C-6076FD03562F}"/>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7</a:t>
              </a:r>
            </a:p>
          </p:txBody>
        </p:sp>
      </p:grpSp>
      <p:grpSp>
        <p:nvGrpSpPr>
          <p:cNvPr id="46" name="Group 20">
            <a:extLst>
              <a:ext uri="{FF2B5EF4-FFF2-40B4-BE49-F238E27FC236}">
                <a16:creationId xmlns:a16="http://schemas.microsoft.com/office/drawing/2014/main" id="{B2F8D063-10C0-4C62-BBF0-FA2E4102EBD3}"/>
              </a:ext>
            </a:extLst>
          </p:cNvPr>
          <p:cNvGrpSpPr>
            <a:grpSpLocks/>
          </p:cNvGrpSpPr>
          <p:nvPr/>
        </p:nvGrpSpPr>
        <p:grpSpPr bwMode="auto">
          <a:xfrm>
            <a:off x="9698037" y="375181"/>
            <a:ext cx="1774825" cy="1371600"/>
            <a:chOff x="4450" y="0"/>
            <a:chExt cx="1118" cy="1104"/>
          </a:xfrm>
        </p:grpSpPr>
        <p:pic>
          <p:nvPicPr>
            <p:cNvPr id="47" name="Picture 21" descr="CLOCK">
              <a:extLst>
                <a:ext uri="{FF2B5EF4-FFF2-40B4-BE49-F238E27FC236}">
                  <a16:creationId xmlns:a16="http://schemas.microsoft.com/office/drawing/2014/main" id="{4A9F900C-AE75-450F-943B-ECC5B752BA3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AutoShape 22">
              <a:extLst>
                <a:ext uri="{FF2B5EF4-FFF2-40B4-BE49-F238E27FC236}">
                  <a16:creationId xmlns:a16="http://schemas.microsoft.com/office/drawing/2014/main" id="{887A8100-EF09-43D8-B86E-88B9BFEAE68C}"/>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6</a:t>
              </a:r>
            </a:p>
          </p:txBody>
        </p:sp>
      </p:grpSp>
      <p:grpSp>
        <p:nvGrpSpPr>
          <p:cNvPr id="49" name="Group 23">
            <a:extLst>
              <a:ext uri="{FF2B5EF4-FFF2-40B4-BE49-F238E27FC236}">
                <a16:creationId xmlns:a16="http://schemas.microsoft.com/office/drawing/2014/main" id="{BBC3CCC5-F13E-4AE7-943C-8D9C77EEC9DF}"/>
              </a:ext>
            </a:extLst>
          </p:cNvPr>
          <p:cNvGrpSpPr>
            <a:grpSpLocks/>
          </p:cNvGrpSpPr>
          <p:nvPr/>
        </p:nvGrpSpPr>
        <p:grpSpPr bwMode="auto">
          <a:xfrm>
            <a:off x="9691687" y="368831"/>
            <a:ext cx="1774825" cy="1371600"/>
            <a:chOff x="4450" y="0"/>
            <a:chExt cx="1118" cy="1104"/>
          </a:xfrm>
        </p:grpSpPr>
        <p:pic>
          <p:nvPicPr>
            <p:cNvPr id="50" name="Picture 24" descr="CLOCK">
              <a:extLst>
                <a:ext uri="{FF2B5EF4-FFF2-40B4-BE49-F238E27FC236}">
                  <a16:creationId xmlns:a16="http://schemas.microsoft.com/office/drawing/2014/main" id="{A618567F-61C7-42FD-9B13-D68A840F59E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AutoShape 25">
              <a:extLst>
                <a:ext uri="{FF2B5EF4-FFF2-40B4-BE49-F238E27FC236}">
                  <a16:creationId xmlns:a16="http://schemas.microsoft.com/office/drawing/2014/main" id="{59188EA6-9440-45C4-9110-2EC7D9BF9AAD}"/>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5</a:t>
              </a:r>
            </a:p>
          </p:txBody>
        </p:sp>
      </p:grpSp>
      <p:grpSp>
        <p:nvGrpSpPr>
          <p:cNvPr id="52" name="Group 26">
            <a:extLst>
              <a:ext uri="{FF2B5EF4-FFF2-40B4-BE49-F238E27FC236}">
                <a16:creationId xmlns:a16="http://schemas.microsoft.com/office/drawing/2014/main" id="{C5582782-E147-4FE3-95B4-993B2C9E79FD}"/>
              </a:ext>
            </a:extLst>
          </p:cNvPr>
          <p:cNvGrpSpPr>
            <a:grpSpLocks/>
          </p:cNvGrpSpPr>
          <p:nvPr/>
        </p:nvGrpSpPr>
        <p:grpSpPr bwMode="auto">
          <a:xfrm>
            <a:off x="9683750" y="381531"/>
            <a:ext cx="1774825" cy="1371600"/>
            <a:chOff x="4450" y="0"/>
            <a:chExt cx="1118" cy="1104"/>
          </a:xfrm>
        </p:grpSpPr>
        <p:pic>
          <p:nvPicPr>
            <p:cNvPr id="53" name="Picture 27" descr="CLOCK">
              <a:extLst>
                <a:ext uri="{FF2B5EF4-FFF2-40B4-BE49-F238E27FC236}">
                  <a16:creationId xmlns:a16="http://schemas.microsoft.com/office/drawing/2014/main" id="{47149CB4-0599-42A5-9801-E134A990876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AutoShape 28">
              <a:extLst>
                <a:ext uri="{FF2B5EF4-FFF2-40B4-BE49-F238E27FC236}">
                  <a16:creationId xmlns:a16="http://schemas.microsoft.com/office/drawing/2014/main" id="{E051AA81-CA7A-4F32-BE37-E4DA7F3EA1C2}"/>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4</a:t>
              </a:r>
            </a:p>
          </p:txBody>
        </p:sp>
      </p:grpSp>
      <p:grpSp>
        <p:nvGrpSpPr>
          <p:cNvPr id="55" name="Group 29">
            <a:extLst>
              <a:ext uri="{FF2B5EF4-FFF2-40B4-BE49-F238E27FC236}">
                <a16:creationId xmlns:a16="http://schemas.microsoft.com/office/drawing/2014/main" id="{D8164213-03F8-4573-B738-6BE15F8D7E64}"/>
              </a:ext>
            </a:extLst>
          </p:cNvPr>
          <p:cNvGrpSpPr>
            <a:grpSpLocks/>
          </p:cNvGrpSpPr>
          <p:nvPr/>
        </p:nvGrpSpPr>
        <p:grpSpPr bwMode="auto">
          <a:xfrm>
            <a:off x="9685337" y="368831"/>
            <a:ext cx="1774825" cy="1371600"/>
            <a:chOff x="4450" y="0"/>
            <a:chExt cx="1118" cy="1104"/>
          </a:xfrm>
        </p:grpSpPr>
        <p:pic>
          <p:nvPicPr>
            <p:cNvPr id="56" name="Picture 30" descr="CLOCK">
              <a:extLst>
                <a:ext uri="{FF2B5EF4-FFF2-40B4-BE49-F238E27FC236}">
                  <a16:creationId xmlns:a16="http://schemas.microsoft.com/office/drawing/2014/main" id="{4D92BEED-707A-45FE-A7AE-4351B89E957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AutoShape 31">
              <a:extLst>
                <a:ext uri="{FF2B5EF4-FFF2-40B4-BE49-F238E27FC236}">
                  <a16:creationId xmlns:a16="http://schemas.microsoft.com/office/drawing/2014/main" id="{79D1139C-670D-4E84-B600-DD265736B7A4}"/>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3</a:t>
              </a:r>
            </a:p>
          </p:txBody>
        </p:sp>
      </p:grpSp>
      <p:grpSp>
        <p:nvGrpSpPr>
          <p:cNvPr id="58" name="Group 32">
            <a:extLst>
              <a:ext uri="{FF2B5EF4-FFF2-40B4-BE49-F238E27FC236}">
                <a16:creationId xmlns:a16="http://schemas.microsoft.com/office/drawing/2014/main" id="{3A6AC37D-B1F8-40E2-AD0C-7112CE203293}"/>
              </a:ext>
            </a:extLst>
          </p:cNvPr>
          <p:cNvGrpSpPr>
            <a:grpSpLocks/>
          </p:cNvGrpSpPr>
          <p:nvPr/>
        </p:nvGrpSpPr>
        <p:grpSpPr bwMode="auto">
          <a:xfrm>
            <a:off x="9685337" y="368831"/>
            <a:ext cx="1774825" cy="1371600"/>
            <a:chOff x="4450" y="0"/>
            <a:chExt cx="1118" cy="1104"/>
          </a:xfrm>
        </p:grpSpPr>
        <p:pic>
          <p:nvPicPr>
            <p:cNvPr id="59" name="Picture 33" descr="CLOCK">
              <a:extLst>
                <a:ext uri="{FF2B5EF4-FFF2-40B4-BE49-F238E27FC236}">
                  <a16:creationId xmlns:a16="http://schemas.microsoft.com/office/drawing/2014/main" id="{F3D4B35D-DDD1-475C-ACF2-EEC85FEB2A2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AutoShape 34">
              <a:extLst>
                <a:ext uri="{FF2B5EF4-FFF2-40B4-BE49-F238E27FC236}">
                  <a16:creationId xmlns:a16="http://schemas.microsoft.com/office/drawing/2014/main" id="{7EB78119-1E6A-4855-B554-8FD7936E782E}"/>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2</a:t>
              </a:r>
            </a:p>
          </p:txBody>
        </p:sp>
      </p:grpSp>
      <p:grpSp>
        <p:nvGrpSpPr>
          <p:cNvPr id="61" name="Group 35">
            <a:extLst>
              <a:ext uri="{FF2B5EF4-FFF2-40B4-BE49-F238E27FC236}">
                <a16:creationId xmlns:a16="http://schemas.microsoft.com/office/drawing/2014/main" id="{5C1660B6-606D-41D6-8D83-650B9063D5ED}"/>
              </a:ext>
            </a:extLst>
          </p:cNvPr>
          <p:cNvGrpSpPr>
            <a:grpSpLocks/>
          </p:cNvGrpSpPr>
          <p:nvPr/>
        </p:nvGrpSpPr>
        <p:grpSpPr bwMode="auto">
          <a:xfrm>
            <a:off x="9683750" y="379944"/>
            <a:ext cx="1774825" cy="1327150"/>
            <a:chOff x="4450" y="0"/>
            <a:chExt cx="1118" cy="1104"/>
          </a:xfrm>
        </p:grpSpPr>
        <p:pic>
          <p:nvPicPr>
            <p:cNvPr id="62" name="Picture 36" descr="CLOCK">
              <a:extLst>
                <a:ext uri="{FF2B5EF4-FFF2-40B4-BE49-F238E27FC236}">
                  <a16:creationId xmlns:a16="http://schemas.microsoft.com/office/drawing/2014/main" id="{DD792B51-AF7A-4306-8572-D5FD5C6D2D7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AutoShape 37">
              <a:extLst>
                <a:ext uri="{FF2B5EF4-FFF2-40B4-BE49-F238E27FC236}">
                  <a16:creationId xmlns:a16="http://schemas.microsoft.com/office/drawing/2014/main" id="{A282D10A-3CDB-4811-A55C-BC3A5AA2D36C}"/>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1</a:t>
              </a:r>
            </a:p>
          </p:txBody>
        </p:sp>
      </p:grpSp>
      <p:sp>
        <p:nvSpPr>
          <p:cNvPr id="64" name="Text Box 38">
            <a:extLst>
              <a:ext uri="{FF2B5EF4-FFF2-40B4-BE49-F238E27FC236}">
                <a16:creationId xmlns:a16="http://schemas.microsoft.com/office/drawing/2014/main" id="{E033AE13-DD2C-48F3-A1B7-627D7E80AC90}"/>
              </a:ext>
            </a:extLst>
          </p:cNvPr>
          <p:cNvSpPr txBox="1">
            <a:spLocks noChangeArrowheads="1"/>
          </p:cNvSpPr>
          <p:nvPr/>
        </p:nvSpPr>
        <p:spPr bwMode="auto">
          <a:xfrm>
            <a:off x="9532937" y="597431"/>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0" i="0" u="none" strike="noStrike" kern="1200" cap="none" spc="0" normalizeH="0" baseline="0" noProof="0">
                <a:ln>
                  <a:noFill/>
                </a:ln>
                <a:solidFill>
                  <a:srgbClr val="FF00FF"/>
                </a:solidFill>
                <a:effectLst>
                  <a:outerShdw blurRad="38100" dist="38100" dir="2700000" algn="tl">
                    <a:srgbClr val="000000"/>
                  </a:outerShdw>
                </a:effectLst>
                <a:uLnTx/>
                <a:uFillTx/>
                <a:latin typeface="Cambria" panose="02040503050406030204" pitchFamily="18" charset="0"/>
                <a:ea typeface="Cambria" panose="02040503050406030204" pitchFamily="18" charset="0"/>
                <a:cs typeface="Times New Roman" pitchFamily="18" charset="0"/>
              </a:rPr>
              <a:t> Bắt đầu</a:t>
            </a:r>
          </a:p>
        </p:txBody>
      </p:sp>
      <p:sp>
        <p:nvSpPr>
          <p:cNvPr id="65" name="AutoShape 39">
            <a:extLst>
              <a:ext uri="{FF2B5EF4-FFF2-40B4-BE49-F238E27FC236}">
                <a16:creationId xmlns:a16="http://schemas.microsoft.com/office/drawing/2014/main" id="{41156E7D-BE3C-4729-88F1-101739019869}"/>
              </a:ext>
            </a:extLst>
          </p:cNvPr>
          <p:cNvSpPr>
            <a:spLocks noChangeArrowheads="1"/>
          </p:cNvSpPr>
          <p:nvPr/>
        </p:nvSpPr>
        <p:spPr bwMode="auto">
          <a:xfrm>
            <a:off x="9428162" y="397406"/>
            <a:ext cx="2286000" cy="1295400"/>
          </a:xfrm>
          <a:prstGeom prst="star16">
            <a:avLst>
              <a:gd name="adj" fmla="val 37500"/>
            </a:avLst>
          </a:prstGeom>
          <a:gradFill rotWithShape="1">
            <a:gsLst>
              <a:gs pos="0">
                <a:srgbClr val="FF9900">
                  <a:alpha val="10001"/>
                </a:srgbClr>
              </a:gs>
              <a:gs pos="100000">
                <a:srgbClr val="FF9966">
                  <a:alpha val="48000"/>
                </a:srgbClr>
              </a:gs>
            </a:gsLst>
            <a:path path="shape">
              <a:fillToRect l="50000" t="50000" r="50000" b="50000"/>
            </a:path>
          </a:gra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Hết giờ</a:t>
            </a:r>
          </a:p>
        </p:txBody>
      </p:sp>
      <p:sp>
        <p:nvSpPr>
          <p:cNvPr id="67" name="Text Box 2">
            <a:extLst>
              <a:ext uri="{FF2B5EF4-FFF2-40B4-BE49-F238E27FC236}">
                <a16:creationId xmlns:a16="http://schemas.microsoft.com/office/drawing/2014/main" id="{040B4425-3BF8-4AC0-B2C5-3601D23F6FE2}"/>
              </a:ext>
            </a:extLst>
          </p:cNvPr>
          <p:cNvSpPr txBox="1">
            <a:spLocks noChangeArrowheads="1"/>
          </p:cNvSpPr>
          <p:nvPr/>
        </p:nvSpPr>
        <p:spPr bwMode="auto">
          <a:xfrm>
            <a:off x="528806" y="335289"/>
            <a:ext cx="7548393"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3.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Em</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hãy</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chọn</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đáp</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án</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đúng</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nhất</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a:t>
            </a:r>
          </a:p>
        </p:txBody>
      </p:sp>
      <p:pic>
        <p:nvPicPr>
          <p:cNvPr id="26" name="Picture 25">
            <a:extLst>
              <a:ext uri="{FF2B5EF4-FFF2-40B4-BE49-F238E27FC236}">
                <a16:creationId xmlns:a16="http://schemas.microsoft.com/office/drawing/2014/main" id="{633DC1F4-13BD-4243-B14E-60F0810C255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33342" y="1202809"/>
            <a:ext cx="4972952" cy="3201541"/>
          </a:xfrm>
          <a:prstGeom prst="rect">
            <a:avLst/>
          </a:prstGeom>
        </p:spPr>
      </p:pic>
      <p:pic>
        <p:nvPicPr>
          <p:cNvPr id="28" name="Picture 27">
            <a:extLst>
              <a:ext uri="{FF2B5EF4-FFF2-40B4-BE49-F238E27FC236}">
                <a16:creationId xmlns:a16="http://schemas.microsoft.com/office/drawing/2014/main" id="{B3453ED5-36D7-41DA-BA69-AF93D5D14D4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661882" y="948639"/>
            <a:ext cx="4510115" cy="6412350"/>
          </a:xfrm>
          <a:prstGeom prst="rect">
            <a:avLst/>
          </a:prstGeom>
        </p:spPr>
      </p:pic>
      <p:sp>
        <p:nvSpPr>
          <p:cNvPr id="68" name="Rectangle 7">
            <a:extLst>
              <a:ext uri="{FF2B5EF4-FFF2-40B4-BE49-F238E27FC236}">
                <a16:creationId xmlns:a16="http://schemas.microsoft.com/office/drawing/2014/main" id="{D0E8A1A7-49B7-4C11-9800-F62C97DDFECB}"/>
              </a:ext>
            </a:extLst>
          </p:cNvPr>
          <p:cNvSpPr>
            <a:spLocks noChangeArrowheads="1"/>
          </p:cNvSpPr>
          <p:nvPr/>
        </p:nvSpPr>
        <p:spPr bwMode="auto">
          <a:xfrm>
            <a:off x="7779681" y="1952663"/>
            <a:ext cx="67197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21</a:t>
            </a:r>
          </a:p>
        </p:txBody>
      </p:sp>
      <p:sp>
        <p:nvSpPr>
          <p:cNvPr id="69" name="Rectangle 7">
            <a:extLst>
              <a:ext uri="{FF2B5EF4-FFF2-40B4-BE49-F238E27FC236}">
                <a16:creationId xmlns:a16="http://schemas.microsoft.com/office/drawing/2014/main" id="{9ACC22E4-3968-4661-B92D-04AEE0CF3D6D}"/>
              </a:ext>
            </a:extLst>
          </p:cNvPr>
          <p:cNvSpPr>
            <a:spLocks noChangeArrowheads="1"/>
          </p:cNvSpPr>
          <p:nvPr/>
        </p:nvSpPr>
        <p:spPr bwMode="auto">
          <a:xfrm>
            <a:off x="6062520" y="3541463"/>
            <a:ext cx="140936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22 cm </a:t>
            </a:r>
          </a:p>
        </p:txBody>
      </p:sp>
      <p:sp>
        <p:nvSpPr>
          <p:cNvPr id="70" name="Rectangle 7">
            <a:extLst>
              <a:ext uri="{FF2B5EF4-FFF2-40B4-BE49-F238E27FC236}">
                <a16:creationId xmlns:a16="http://schemas.microsoft.com/office/drawing/2014/main" id="{4AF920D3-66B4-4193-BB56-D57014815C02}"/>
              </a:ext>
            </a:extLst>
          </p:cNvPr>
          <p:cNvSpPr>
            <a:spLocks noChangeArrowheads="1"/>
          </p:cNvSpPr>
          <p:nvPr/>
        </p:nvSpPr>
        <p:spPr bwMode="auto">
          <a:xfrm>
            <a:off x="8458745" y="4287921"/>
            <a:ext cx="140936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21 cm </a:t>
            </a:r>
          </a:p>
        </p:txBody>
      </p:sp>
      <p:sp>
        <p:nvSpPr>
          <p:cNvPr id="33" name="Oval 32">
            <a:extLst>
              <a:ext uri="{FF2B5EF4-FFF2-40B4-BE49-F238E27FC236}">
                <a16:creationId xmlns:a16="http://schemas.microsoft.com/office/drawing/2014/main" id="{858956C4-AE2F-49B4-9B40-EC9B5DF84335}"/>
              </a:ext>
            </a:extLst>
          </p:cNvPr>
          <p:cNvSpPr/>
          <p:nvPr/>
        </p:nvSpPr>
        <p:spPr>
          <a:xfrm>
            <a:off x="8315620" y="4126237"/>
            <a:ext cx="1695155" cy="960551"/>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62242064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1000" fill="hold"/>
                                        <p:tgtEl>
                                          <p:spTgt spid="64"/>
                                        </p:tgtEl>
                                        <p:attrNameLst>
                                          <p:attrName>ppt_w</p:attrName>
                                        </p:attrNameLst>
                                      </p:cBhvr>
                                      <p:tavLst>
                                        <p:tav tm="0">
                                          <p:val>
                                            <p:strVal val="#ppt_w+.3"/>
                                          </p:val>
                                        </p:tav>
                                        <p:tav tm="100000">
                                          <p:val>
                                            <p:strVal val="#ppt_w"/>
                                          </p:val>
                                        </p:tav>
                                      </p:tavLst>
                                    </p:anim>
                                    <p:anim calcmode="lin" valueType="num">
                                      <p:cBhvr>
                                        <p:cTn id="8" dur="1000" fill="hold"/>
                                        <p:tgtEl>
                                          <p:spTgt spid="64"/>
                                        </p:tgtEl>
                                        <p:attrNameLst>
                                          <p:attrName>ppt_h</p:attrName>
                                        </p:attrNameLst>
                                      </p:cBhvr>
                                      <p:tavLst>
                                        <p:tav tm="0">
                                          <p:val>
                                            <p:strVal val="#ppt_h"/>
                                          </p:val>
                                        </p:tav>
                                        <p:tav tm="100000">
                                          <p:val>
                                            <p:strVal val="#ppt_h"/>
                                          </p:val>
                                        </p:tav>
                                      </p:tavLst>
                                    </p:anim>
                                    <p:animEffect transition="in" filter="fade">
                                      <p:cBhvr>
                                        <p:cTn id="9" dur="1000"/>
                                        <p:tgtEl>
                                          <p:spTgt spid="64"/>
                                        </p:tgtEl>
                                      </p:cBhvr>
                                    </p:animEffect>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par>
                                <p:cTn id="10" presetID="10" presetClass="exit" presetSubtype="0" fill="hold" grpId="0" nodeType="withEffect">
                                  <p:stCondLst>
                                    <p:cond delay="0"/>
                                  </p:stCondLst>
                                  <p:childTnLst>
                                    <p:animEffect transition="out" filter="fade">
                                      <p:cBhvr>
                                        <p:cTn id="11" dur="2000"/>
                                        <p:tgtEl>
                                          <p:spTgt spid="64"/>
                                        </p:tgtEl>
                                      </p:cBhvr>
                                    </p:animEffect>
                                    <p:set>
                                      <p:cBhvr>
                                        <p:cTn id="12" dur="1" fill="hold">
                                          <p:stCondLst>
                                            <p:cond delay="1999"/>
                                          </p:stCondLst>
                                        </p:cTn>
                                        <p:tgtEl>
                                          <p:spTgt spid="64"/>
                                        </p:tgtEl>
                                        <p:attrNameLst>
                                          <p:attrName>style.visibility</p:attrName>
                                        </p:attrNameLst>
                                      </p:cBhvr>
                                      <p:to>
                                        <p:strVal val="hidden"/>
                                      </p:to>
                                    </p:set>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type.wav"/>
                                        </p:tgtEl>
                                      </p:cMediaNode>
                                    </p:audio>
                                  </p:subTnLst>
                                </p:cTn>
                              </p:par>
                            </p:childTnLst>
                          </p:cTn>
                        </p:par>
                        <p:par>
                          <p:cTn id="16" fill="hold">
                            <p:stCondLst>
                              <p:cond delay="2000"/>
                            </p:stCondLst>
                            <p:childTnLst>
                              <p:par>
                                <p:cTn id="17" presetID="1" presetClass="entr" presetSubtype="0" fill="hold" nodeType="afterEffect">
                                  <p:stCondLst>
                                    <p:cond delay="1000"/>
                                  </p:stCondLst>
                                  <p:childTnLst>
                                    <p:set>
                                      <p:cBhvr>
                                        <p:cTn id="1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type.wav"/>
                                        </p:tgtEl>
                                      </p:cMediaNode>
                                    </p:audio>
                                  </p:subTnLst>
                                </p:cTn>
                              </p:par>
                            </p:childTnLst>
                          </p:cTn>
                        </p:par>
                        <p:par>
                          <p:cTn id="19" fill="hold">
                            <p:stCondLst>
                              <p:cond delay="3000"/>
                            </p:stCondLst>
                            <p:childTnLst>
                              <p:par>
                                <p:cTn id="20" presetID="1" presetClass="entr" presetSubtype="0" fill="hold" nodeType="afterEffect">
                                  <p:stCondLst>
                                    <p:cond delay="1000"/>
                                  </p:stCondLst>
                                  <p:childTnLst>
                                    <p:set>
                                      <p:cBhvr>
                                        <p:cTn id="21"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type.wav"/>
                                        </p:tgtEl>
                                      </p:cMediaNode>
                                    </p:audio>
                                  </p:subTnLst>
                                </p:cTn>
                              </p:par>
                            </p:childTnLst>
                          </p:cTn>
                        </p:par>
                        <p:par>
                          <p:cTn id="22" fill="hold">
                            <p:stCondLst>
                              <p:cond delay="4000"/>
                            </p:stCondLst>
                            <p:childTnLst>
                              <p:par>
                                <p:cTn id="23" presetID="1" presetClass="entr" presetSubtype="0" fill="hold" nodeType="afterEffect">
                                  <p:stCondLst>
                                    <p:cond delay="1000"/>
                                  </p:stCondLst>
                                  <p:childTnLst>
                                    <p:set>
                                      <p:cBhvr>
                                        <p:cTn id="24"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type.wav"/>
                                        </p:tgtEl>
                                      </p:cMediaNode>
                                    </p:audio>
                                  </p:subTnLst>
                                </p:cTn>
                              </p:par>
                            </p:childTnLst>
                          </p:cTn>
                        </p:par>
                        <p:par>
                          <p:cTn id="25" fill="hold">
                            <p:stCondLst>
                              <p:cond delay="5000"/>
                            </p:stCondLst>
                            <p:childTnLst>
                              <p:par>
                                <p:cTn id="26" presetID="1" presetClass="entr" presetSubtype="0" fill="hold" nodeType="afterEffect">
                                  <p:stCondLst>
                                    <p:cond delay="1000"/>
                                  </p:stCondLst>
                                  <p:childTnLst>
                                    <p:set>
                                      <p:cBhvr>
                                        <p:cTn id="27"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type.wav"/>
                                        </p:tgtEl>
                                      </p:cMediaNode>
                                    </p:audio>
                                  </p:subTnLst>
                                </p:cTn>
                              </p:par>
                            </p:childTnLst>
                          </p:cTn>
                        </p:par>
                        <p:par>
                          <p:cTn id="28" fill="hold">
                            <p:stCondLst>
                              <p:cond delay="6000"/>
                            </p:stCondLst>
                            <p:childTnLst>
                              <p:par>
                                <p:cTn id="29" presetID="1" presetClass="entr" presetSubtype="0" fill="hold" nodeType="afterEffect">
                                  <p:stCondLst>
                                    <p:cond delay="1000"/>
                                  </p:stCondLst>
                                  <p:childTnLst>
                                    <p:set>
                                      <p:cBhvr>
                                        <p:cTn id="3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type.wav"/>
                                        </p:tgtEl>
                                      </p:cMediaNode>
                                    </p:audio>
                                  </p:subTnLst>
                                </p:cTn>
                              </p:par>
                            </p:childTnLst>
                          </p:cTn>
                        </p:par>
                        <p:par>
                          <p:cTn id="31" fill="hold">
                            <p:stCondLst>
                              <p:cond delay="7000"/>
                            </p:stCondLst>
                            <p:childTnLst>
                              <p:par>
                                <p:cTn id="32" presetID="1" presetClass="entr" presetSubtype="0" fill="hold" nodeType="afterEffect">
                                  <p:stCondLst>
                                    <p:cond delay="1000"/>
                                  </p:stCondLst>
                                  <p:childTnLst>
                                    <p:set>
                                      <p:cBhvr>
                                        <p:cTn id="3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type.wav"/>
                                        </p:tgtEl>
                                      </p:cMediaNode>
                                    </p:audio>
                                  </p:subTnLst>
                                </p:cTn>
                              </p:par>
                            </p:childTnLst>
                          </p:cTn>
                        </p:par>
                        <p:par>
                          <p:cTn id="34" fill="hold">
                            <p:stCondLst>
                              <p:cond delay="8000"/>
                            </p:stCondLst>
                            <p:childTnLst>
                              <p:par>
                                <p:cTn id="35" presetID="1" presetClass="entr" presetSubtype="0" fill="hold" nodeType="afterEffect">
                                  <p:stCondLst>
                                    <p:cond delay="1000"/>
                                  </p:stCondLst>
                                  <p:childTnLst>
                                    <p:set>
                                      <p:cBhvr>
                                        <p:cTn id="36"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type.wav"/>
                                        </p:tgtEl>
                                      </p:cMediaNode>
                                    </p:audio>
                                  </p:subTnLst>
                                </p:cTn>
                              </p:par>
                            </p:childTnLst>
                          </p:cTn>
                        </p:par>
                        <p:par>
                          <p:cTn id="37" fill="hold">
                            <p:stCondLst>
                              <p:cond delay="9000"/>
                            </p:stCondLst>
                            <p:childTnLst>
                              <p:par>
                                <p:cTn id="38" presetID="1" presetClass="entr" presetSubtype="0" fill="hold" nodeType="afterEffect">
                                  <p:stCondLst>
                                    <p:cond delay="1000"/>
                                  </p:stCondLst>
                                  <p:childTnLst>
                                    <p:set>
                                      <p:cBhvr>
                                        <p:cTn id="39"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type.wav"/>
                                        </p:tgtEl>
                                      </p:cMediaNode>
                                    </p:audio>
                                  </p:subTnLst>
                                </p:cTn>
                              </p:par>
                            </p:childTnLst>
                          </p:cTn>
                        </p:par>
                        <p:par>
                          <p:cTn id="40" fill="hold">
                            <p:stCondLst>
                              <p:cond delay="10000"/>
                            </p:stCondLst>
                            <p:childTnLst>
                              <p:par>
                                <p:cTn id="41" presetID="1" presetClass="entr" presetSubtype="0" fill="hold" nodeType="afterEffect">
                                  <p:stCondLst>
                                    <p:cond delay="1000"/>
                                  </p:stCondLst>
                                  <p:childTnLst>
                                    <p:set>
                                      <p:cBhvr>
                                        <p:cTn id="42" dur="1" fill="hold">
                                          <p:stCondLst>
                                            <p:cond delay="0"/>
                                          </p:stCondLst>
                                        </p:cTn>
                                        <p:tgtEl>
                                          <p:spTgt spid="61"/>
                                        </p:tgtEl>
                                        <p:attrNameLst>
                                          <p:attrName>style.visibility</p:attrName>
                                        </p:attrNameLst>
                                      </p:cBhvr>
                                      <p:to>
                                        <p:strVal val="visible"/>
                                      </p:to>
                                    </p:set>
                                  </p:childTnLst>
                                </p:cTn>
                              </p:par>
                            </p:childTnLst>
                          </p:cTn>
                        </p:par>
                        <p:par>
                          <p:cTn id="43" fill="hold">
                            <p:stCondLst>
                              <p:cond delay="11000"/>
                            </p:stCondLst>
                            <p:childTnLst>
                              <p:par>
                                <p:cTn id="44" presetID="53" presetClass="entr" presetSubtype="0" fill="hold" grpId="0" nodeType="afterEffect">
                                  <p:stCondLst>
                                    <p:cond delay="0"/>
                                  </p:stCondLst>
                                  <p:childTnLst>
                                    <p:set>
                                      <p:cBhvr>
                                        <p:cTn id="45" dur="1" fill="hold">
                                          <p:stCondLst>
                                            <p:cond delay="0"/>
                                          </p:stCondLst>
                                        </p:cTn>
                                        <p:tgtEl>
                                          <p:spTgt spid="65"/>
                                        </p:tgtEl>
                                        <p:attrNameLst>
                                          <p:attrName>style.visibility</p:attrName>
                                        </p:attrNameLst>
                                      </p:cBhvr>
                                      <p:to>
                                        <p:strVal val="visible"/>
                                      </p:to>
                                    </p:set>
                                    <p:anim calcmode="lin" valueType="num">
                                      <p:cBhvr>
                                        <p:cTn id="46" dur="500" fill="hold"/>
                                        <p:tgtEl>
                                          <p:spTgt spid="65"/>
                                        </p:tgtEl>
                                        <p:attrNameLst>
                                          <p:attrName>ppt_w</p:attrName>
                                        </p:attrNameLst>
                                      </p:cBhvr>
                                      <p:tavLst>
                                        <p:tav tm="0">
                                          <p:val>
                                            <p:fltVal val="0"/>
                                          </p:val>
                                        </p:tav>
                                        <p:tav tm="100000">
                                          <p:val>
                                            <p:strVal val="#ppt_w"/>
                                          </p:val>
                                        </p:tav>
                                      </p:tavLst>
                                    </p:anim>
                                    <p:anim calcmode="lin" valueType="num">
                                      <p:cBhvr>
                                        <p:cTn id="47" dur="500" fill="hold"/>
                                        <p:tgtEl>
                                          <p:spTgt spid="65"/>
                                        </p:tgtEl>
                                        <p:attrNameLst>
                                          <p:attrName>ppt_h</p:attrName>
                                        </p:attrNameLst>
                                      </p:cBhvr>
                                      <p:tavLst>
                                        <p:tav tm="0">
                                          <p:val>
                                            <p:fltVal val="0"/>
                                          </p:val>
                                        </p:tav>
                                        <p:tav tm="100000">
                                          <p:val>
                                            <p:strVal val="#ppt_h"/>
                                          </p:val>
                                        </p:tav>
                                      </p:tavLst>
                                    </p:anim>
                                    <p:animEffect transition="in" filter="fade">
                                      <p:cBhvr>
                                        <p:cTn id="48" dur="500"/>
                                        <p:tgtEl>
                                          <p:spTgt spid="65"/>
                                        </p:tgtEl>
                                      </p:cBhvr>
                                    </p:animEffect>
                                  </p:childTnLst>
                                  <p:subTnLst>
                                    <p:audio>
                                      <p:cMediaNode>
                                        <p:cTn display="0" masterRel="sameClick">
                                          <p:stCondLst>
                                            <p:cond evt="begin" delay="0">
                                              <p:tn val="44"/>
                                            </p:cond>
                                          </p:stCondLst>
                                          <p:endCondLst>
                                            <p:cond evt="onStopAudio" delay="0">
                                              <p:tgtEl>
                                                <p:sldTgt/>
                                              </p:tgtEl>
                                            </p:cond>
                                          </p:endCondLst>
                                        </p:cTn>
                                        <p:tgtEl>
                                          <p:sndTgt r:embed="rId5" name="cashreg.wav"/>
                                        </p:tgtEl>
                                      </p:cMediaNode>
                                    </p:audio>
                                  </p:subTnLst>
                                </p:cTn>
                              </p:par>
                            </p:childTnLst>
                          </p:cTn>
                        </p:par>
                        <p:par>
                          <p:cTn id="49" fill="hold">
                            <p:stCondLst>
                              <p:cond delay="11500"/>
                            </p:stCondLst>
                            <p:childTnLst>
                              <p:par>
                                <p:cTn id="50" presetID="4" presetClass="exit" presetSubtype="16" fill="hold" nodeType="afterEffect">
                                  <p:stCondLst>
                                    <p:cond delay="0"/>
                                  </p:stCondLst>
                                  <p:childTnLst>
                                    <p:animEffect transition="out" filter="box(in)">
                                      <p:cBhvr>
                                        <p:cTn id="51" dur="500"/>
                                        <p:tgtEl>
                                          <p:spTgt spid="34"/>
                                        </p:tgtEl>
                                      </p:cBhvr>
                                    </p:animEffect>
                                    <p:set>
                                      <p:cBhvr>
                                        <p:cTn id="52" dur="1" fill="hold">
                                          <p:stCondLst>
                                            <p:cond delay="499"/>
                                          </p:stCondLst>
                                        </p:cTn>
                                        <p:tgtEl>
                                          <p:spTgt spid="34"/>
                                        </p:tgtEl>
                                        <p:attrNameLst>
                                          <p:attrName>style.visibility</p:attrName>
                                        </p:attrNameLst>
                                      </p:cBhvr>
                                      <p:to>
                                        <p:strVal val="hidden"/>
                                      </p:to>
                                    </p:set>
                                  </p:childTnLst>
                                </p:cTn>
                              </p:par>
                              <p:par>
                                <p:cTn id="53" presetID="4" presetClass="exit" presetSubtype="16" fill="hold" nodeType="withEffect">
                                  <p:stCondLst>
                                    <p:cond delay="0"/>
                                  </p:stCondLst>
                                  <p:childTnLst>
                                    <p:animEffect transition="out" filter="box(in)">
                                      <p:cBhvr>
                                        <p:cTn id="54" dur="500"/>
                                        <p:tgtEl>
                                          <p:spTgt spid="37"/>
                                        </p:tgtEl>
                                      </p:cBhvr>
                                    </p:animEffect>
                                    <p:set>
                                      <p:cBhvr>
                                        <p:cTn id="55" dur="1" fill="hold">
                                          <p:stCondLst>
                                            <p:cond delay="499"/>
                                          </p:stCondLst>
                                        </p:cTn>
                                        <p:tgtEl>
                                          <p:spTgt spid="37"/>
                                        </p:tgtEl>
                                        <p:attrNameLst>
                                          <p:attrName>style.visibility</p:attrName>
                                        </p:attrNameLst>
                                      </p:cBhvr>
                                      <p:to>
                                        <p:strVal val="hidden"/>
                                      </p:to>
                                    </p:set>
                                  </p:childTnLst>
                                </p:cTn>
                              </p:par>
                              <p:par>
                                <p:cTn id="56" presetID="4" presetClass="exit" presetSubtype="16" fill="hold" nodeType="withEffect">
                                  <p:stCondLst>
                                    <p:cond delay="0"/>
                                  </p:stCondLst>
                                  <p:childTnLst>
                                    <p:animEffect transition="out" filter="box(in)">
                                      <p:cBhvr>
                                        <p:cTn id="57" dur="500"/>
                                        <p:tgtEl>
                                          <p:spTgt spid="40"/>
                                        </p:tgtEl>
                                      </p:cBhvr>
                                    </p:animEffect>
                                    <p:set>
                                      <p:cBhvr>
                                        <p:cTn id="58" dur="1" fill="hold">
                                          <p:stCondLst>
                                            <p:cond delay="499"/>
                                          </p:stCondLst>
                                        </p:cTn>
                                        <p:tgtEl>
                                          <p:spTgt spid="40"/>
                                        </p:tgtEl>
                                        <p:attrNameLst>
                                          <p:attrName>style.visibility</p:attrName>
                                        </p:attrNameLst>
                                      </p:cBhvr>
                                      <p:to>
                                        <p:strVal val="hidden"/>
                                      </p:to>
                                    </p:set>
                                  </p:childTnLst>
                                </p:cTn>
                              </p:par>
                              <p:par>
                                <p:cTn id="59" presetID="4" presetClass="exit" presetSubtype="16" fill="hold" nodeType="withEffect">
                                  <p:stCondLst>
                                    <p:cond delay="0"/>
                                  </p:stCondLst>
                                  <p:childTnLst>
                                    <p:animEffect transition="out" filter="box(in)">
                                      <p:cBhvr>
                                        <p:cTn id="60" dur="500"/>
                                        <p:tgtEl>
                                          <p:spTgt spid="43"/>
                                        </p:tgtEl>
                                      </p:cBhvr>
                                    </p:animEffect>
                                    <p:set>
                                      <p:cBhvr>
                                        <p:cTn id="61" dur="1" fill="hold">
                                          <p:stCondLst>
                                            <p:cond delay="499"/>
                                          </p:stCondLst>
                                        </p:cTn>
                                        <p:tgtEl>
                                          <p:spTgt spid="43"/>
                                        </p:tgtEl>
                                        <p:attrNameLst>
                                          <p:attrName>style.visibility</p:attrName>
                                        </p:attrNameLst>
                                      </p:cBhvr>
                                      <p:to>
                                        <p:strVal val="hidden"/>
                                      </p:to>
                                    </p:set>
                                  </p:childTnLst>
                                </p:cTn>
                              </p:par>
                              <p:par>
                                <p:cTn id="62" presetID="4" presetClass="exit" presetSubtype="16" fill="hold" nodeType="withEffect">
                                  <p:stCondLst>
                                    <p:cond delay="0"/>
                                  </p:stCondLst>
                                  <p:childTnLst>
                                    <p:animEffect transition="out" filter="box(in)">
                                      <p:cBhvr>
                                        <p:cTn id="63" dur="500"/>
                                        <p:tgtEl>
                                          <p:spTgt spid="46"/>
                                        </p:tgtEl>
                                      </p:cBhvr>
                                    </p:animEffect>
                                    <p:set>
                                      <p:cBhvr>
                                        <p:cTn id="64" dur="1" fill="hold">
                                          <p:stCondLst>
                                            <p:cond delay="499"/>
                                          </p:stCondLst>
                                        </p:cTn>
                                        <p:tgtEl>
                                          <p:spTgt spid="46"/>
                                        </p:tgtEl>
                                        <p:attrNameLst>
                                          <p:attrName>style.visibility</p:attrName>
                                        </p:attrNameLst>
                                      </p:cBhvr>
                                      <p:to>
                                        <p:strVal val="hidden"/>
                                      </p:to>
                                    </p:set>
                                  </p:childTnLst>
                                </p:cTn>
                              </p:par>
                              <p:par>
                                <p:cTn id="65" presetID="4" presetClass="exit" presetSubtype="16" fill="hold" nodeType="withEffect">
                                  <p:stCondLst>
                                    <p:cond delay="0"/>
                                  </p:stCondLst>
                                  <p:childTnLst>
                                    <p:animEffect transition="out" filter="box(in)">
                                      <p:cBhvr>
                                        <p:cTn id="66" dur="500"/>
                                        <p:tgtEl>
                                          <p:spTgt spid="49"/>
                                        </p:tgtEl>
                                      </p:cBhvr>
                                    </p:animEffect>
                                    <p:set>
                                      <p:cBhvr>
                                        <p:cTn id="67" dur="1" fill="hold">
                                          <p:stCondLst>
                                            <p:cond delay="499"/>
                                          </p:stCondLst>
                                        </p:cTn>
                                        <p:tgtEl>
                                          <p:spTgt spid="49"/>
                                        </p:tgtEl>
                                        <p:attrNameLst>
                                          <p:attrName>style.visibility</p:attrName>
                                        </p:attrNameLst>
                                      </p:cBhvr>
                                      <p:to>
                                        <p:strVal val="hidden"/>
                                      </p:to>
                                    </p:set>
                                  </p:childTnLst>
                                </p:cTn>
                              </p:par>
                              <p:par>
                                <p:cTn id="68" presetID="4" presetClass="exit" presetSubtype="16" fill="hold" nodeType="withEffect">
                                  <p:stCondLst>
                                    <p:cond delay="0"/>
                                  </p:stCondLst>
                                  <p:childTnLst>
                                    <p:animEffect transition="out" filter="box(in)">
                                      <p:cBhvr>
                                        <p:cTn id="69" dur="500"/>
                                        <p:tgtEl>
                                          <p:spTgt spid="52"/>
                                        </p:tgtEl>
                                      </p:cBhvr>
                                    </p:animEffect>
                                    <p:set>
                                      <p:cBhvr>
                                        <p:cTn id="70" dur="1" fill="hold">
                                          <p:stCondLst>
                                            <p:cond delay="499"/>
                                          </p:stCondLst>
                                        </p:cTn>
                                        <p:tgtEl>
                                          <p:spTgt spid="52"/>
                                        </p:tgtEl>
                                        <p:attrNameLst>
                                          <p:attrName>style.visibility</p:attrName>
                                        </p:attrNameLst>
                                      </p:cBhvr>
                                      <p:to>
                                        <p:strVal val="hidden"/>
                                      </p:to>
                                    </p:set>
                                  </p:childTnLst>
                                </p:cTn>
                              </p:par>
                              <p:par>
                                <p:cTn id="71" presetID="4" presetClass="exit" presetSubtype="16" fill="hold" nodeType="withEffect">
                                  <p:stCondLst>
                                    <p:cond delay="0"/>
                                  </p:stCondLst>
                                  <p:childTnLst>
                                    <p:animEffect transition="out" filter="box(in)">
                                      <p:cBhvr>
                                        <p:cTn id="72" dur="500"/>
                                        <p:tgtEl>
                                          <p:spTgt spid="55"/>
                                        </p:tgtEl>
                                      </p:cBhvr>
                                    </p:animEffect>
                                    <p:set>
                                      <p:cBhvr>
                                        <p:cTn id="73" dur="1" fill="hold">
                                          <p:stCondLst>
                                            <p:cond delay="499"/>
                                          </p:stCondLst>
                                        </p:cTn>
                                        <p:tgtEl>
                                          <p:spTgt spid="55"/>
                                        </p:tgtEl>
                                        <p:attrNameLst>
                                          <p:attrName>style.visibility</p:attrName>
                                        </p:attrNameLst>
                                      </p:cBhvr>
                                      <p:to>
                                        <p:strVal val="hidden"/>
                                      </p:to>
                                    </p:set>
                                  </p:childTnLst>
                                </p:cTn>
                              </p:par>
                              <p:par>
                                <p:cTn id="74" presetID="4" presetClass="exit" presetSubtype="16" fill="hold" nodeType="withEffect">
                                  <p:stCondLst>
                                    <p:cond delay="0"/>
                                  </p:stCondLst>
                                  <p:childTnLst>
                                    <p:animEffect transition="out" filter="box(in)">
                                      <p:cBhvr>
                                        <p:cTn id="75" dur="500"/>
                                        <p:tgtEl>
                                          <p:spTgt spid="58"/>
                                        </p:tgtEl>
                                      </p:cBhvr>
                                    </p:animEffect>
                                    <p:set>
                                      <p:cBhvr>
                                        <p:cTn id="76" dur="1" fill="hold">
                                          <p:stCondLst>
                                            <p:cond delay="499"/>
                                          </p:stCondLst>
                                        </p:cTn>
                                        <p:tgtEl>
                                          <p:spTgt spid="58"/>
                                        </p:tgtEl>
                                        <p:attrNameLst>
                                          <p:attrName>style.visibility</p:attrName>
                                        </p:attrNameLst>
                                      </p:cBhvr>
                                      <p:to>
                                        <p:strVal val="hidden"/>
                                      </p:to>
                                    </p:set>
                                  </p:childTnLst>
                                </p:cTn>
                              </p:par>
                              <p:par>
                                <p:cTn id="77" presetID="4" presetClass="exit" presetSubtype="16" fill="hold" nodeType="withEffect">
                                  <p:stCondLst>
                                    <p:cond delay="0"/>
                                  </p:stCondLst>
                                  <p:childTnLst>
                                    <p:animEffect transition="out" filter="box(in)">
                                      <p:cBhvr>
                                        <p:cTn id="78" dur="500"/>
                                        <p:tgtEl>
                                          <p:spTgt spid="61"/>
                                        </p:tgtEl>
                                      </p:cBhvr>
                                    </p:animEffect>
                                    <p:set>
                                      <p:cBhvr>
                                        <p:cTn id="79" dur="1" fill="hold">
                                          <p:stCondLst>
                                            <p:cond delay="499"/>
                                          </p:stCondLst>
                                        </p:cTn>
                                        <p:tgtEl>
                                          <p:spTgt spid="61"/>
                                        </p:tgtEl>
                                        <p:attrNameLst>
                                          <p:attrName>style.visibility</p:attrName>
                                        </p:attrNameLst>
                                      </p:cBhvr>
                                      <p:to>
                                        <p:strVal val="hidden"/>
                                      </p:to>
                                    </p:set>
                                  </p:childTnLst>
                                </p:cTn>
                              </p:par>
                              <p:par>
                                <p:cTn id="80" presetID="4" presetClass="exit" presetSubtype="16" fill="hold" grpId="1" nodeType="withEffect">
                                  <p:stCondLst>
                                    <p:cond delay="0"/>
                                  </p:stCondLst>
                                  <p:childTnLst>
                                    <p:animEffect transition="out" filter="box(in)">
                                      <p:cBhvr>
                                        <p:cTn id="81" dur="500"/>
                                        <p:tgtEl>
                                          <p:spTgt spid="64"/>
                                        </p:tgtEl>
                                      </p:cBhvr>
                                    </p:animEffect>
                                    <p:set>
                                      <p:cBhvr>
                                        <p:cTn id="82" dur="1" fill="hold">
                                          <p:stCondLst>
                                            <p:cond delay="499"/>
                                          </p:stCondLst>
                                        </p:cTn>
                                        <p:tgtEl>
                                          <p:spTgt spid="64"/>
                                        </p:tgtEl>
                                        <p:attrNameLst>
                                          <p:attrName>style.visibility</p:attrName>
                                        </p:attrNameLst>
                                      </p:cBhvr>
                                      <p:to>
                                        <p:strVal val="hidden"/>
                                      </p:to>
                                    </p:set>
                                  </p:childTnLst>
                                </p:cTn>
                              </p:par>
                              <p:par>
                                <p:cTn id="83" presetID="3" presetClass="exit" presetSubtype="10" fill="hold" grpId="1" nodeType="withEffect">
                                  <p:stCondLst>
                                    <p:cond delay="0"/>
                                  </p:stCondLst>
                                  <p:childTnLst>
                                    <p:animEffect transition="out" filter="blinds(horizontal)">
                                      <p:cBhvr>
                                        <p:cTn id="84" dur="500"/>
                                        <p:tgtEl>
                                          <p:spTgt spid="65"/>
                                        </p:tgtEl>
                                      </p:cBhvr>
                                    </p:animEffect>
                                    <p:set>
                                      <p:cBhvr>
                                        <p:cTn id="85" dur="1" fill="hold">
                                          <p:stCondLst>
                                            <p:cond delay="499"/>
                                          </p:stCondLst>
                                        </p:cTn>
                                        <p:tgtEl>
                                          <p:spTgt spid="65"/>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20" presetClass="entr" presetSubtype="0" fill="hold" grpId="0" nodeType="click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wedge">
                                      <p:cBhvr>
                                        <p:cTn id="90" dur="2000"/>
                                        <p:tgtEl>
                                          <p:spTgt spid="33"/>
                                        </p:tgtEl>
                                      </p:cBhvr>
                                    </p:animEffect>
                                  </p:childTnLst>
                                  <p:subTnLst>
                                    <p:audio>
                                      <p:cMediaNode>
                                        <p:cTn display="0" masterRel="sameClick">
                                          <p:stCondLst>
                                            <p:cond evt="begin" delay="0">
                                              <p:tn val="88"/>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4" grpId="1"/>
      <p:bldP spid="65" grpId="0" animBg="1"/>
      <p:bldP spid="65" grpId="1" animBg="1"/>
      <p:bldP spid="3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8">
            <a:extLst>
              <a:ext uri="{FF2B5EF4-FFF2-40B4-BE49-F238E27FC236}">
                <a16:creationId xmlns:a16="http://schemas.microsoft.com/office/drawing/2014/main" id="{094BEB10-5B0D-40AC-A845-6E6F0C30E1AF}"/>
              </a:ext>
            </a:extLst>
          </p:cNvPr>
          <p:cNvGrpSpPr>
            <a:grpSpLocks/>
          </p:cNvGrpSpPr>
          <p:nvPr/>
        </p:nvGrpSpPr>
        <p:grpSpPr bwMode="auto">
          <a:xfrm>
            <a:off x="9685337" y="367244"/>
            <a:ext cx="1774825" cy="1371600"/>
            <a:chOff x="4450" y="0"/>
            <a:chExt cx="1118" cy="1104"/>
          </a:xfrm>
        </p:grpSpPr>
        <p:pic>
          <p:nvPicPr>
            <p:cNvPr id="35" name="Picture 9" descr="CLOCK">
              <a:extLst>
                <a:ext uri="{FF2B5EF4-FFF2-40B4-BE49-F238E27FC236}">
                  <a16:creationId xmlns:a16="http://schemas.microsoft.com/office/drawing/2014/main" id="{29869D4B-7D60-4BD6-A2E3-4CB09750FE2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AutoShape 10">
              <a:extLst>
                <a:ext uri="{FF2B5EF4-FFF2-40B4-BE49-F238E27FC236}">
                  <a16:creationId xmlns:a16="http://schemas.microsoft.com/office/drawing/2014/main" id="{3058773F-647C-4750-B7EA-4A8FBEB55298}"/>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10</a:t>
              </a:r>
            </a:p>
          </p:txBody>
        </p:sp>
      </p:grpSp>
      <p:grpSp>
        <p:nvGrpSpPr>
          <p:cNvPr id="37" name="Group 11">
            <a:extLst>
              <a:ext uri="{FF2B5EF4-FFF2-40B4-BE49-F238E27FC236}">
                <a16:creationId xmlns:a16="http://schemas.microsoft.com/office/drawing/2014/main" id="{0ECC28E2-5DD8-4C98-9EA1-B79D914ECAAF}"/>
              </a:ext>
            </a:extLst>
          </p:cNvPr>
          <p:cNvGrpSpPr>
            <a:grpSpLocks/>
          </p:cNvGrpSpPr>
          <p:nvPr/>
        </p:nvGrpSpPr>
        <p:grpSpPr bwMode="auto">
          <a:xfrm>
            <a:off x="9683750" y="375181"/>
            <a:ext cx="1774825" cy="1371600"/>
            <a:chOff x="4450" y="0"/>
            <a:chExt cx="1118" cy="1104"/>
          </a:xfrm>
        </p:grpSpPr>
        <p:pic>
          <p:nvPicPr>
            <p:cNvPr id="38" name="Picture 12" descr="CLOCK">
              <a:extLst>
                <a:ext uri="{FF2B5EF4-FFF2-40B4-BE49-F238E27FC236}">
                  <a16:creationId xmlns:a16="http://schemas.microsoft.com/office/drawing/2014/main" id="{BF869F59-D9F2-49BE-814D-9941E666C08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AutoShape 13">
              <a:extLst>
                <a:ext uri="{FF2B5EF4-FFF2-40B4-BE49-F238E27FC236}">
                  <a16:creationId xmlns:a16="http://schemas.microsoft.com/office/drawing/2014/main" id="{A6033410-A68D-4857-A74B-1717C1583D9F}"/>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9</a:t>
              </a:r>
            </a:p>
          </p:txBody>
        </p:sp>
      </p:grpSp>
      <p:grpSp>
        <p:nvGrpSpPr>
          <p:cNvPr id="40" name="Group 14">
            <a:extLst>
              <a:ext uri="{FF2B5EF4-FFF2-40B4-BE49-F238E27FC236}">
                <a16:creationId xmlns:a16="http://schemas.microsoft.com/office/drawing/2014/main" id="{49EDDA8E-26A8-41E4-A1C4-982FA0BFFEAE}"/>
              </a:ext>
            </a:extLst>
          </p:cNvPr>
          <p:cNvGrpSpPr>
            <a:grpSpLocks/>
          </p:cNvGrpSpPr>
          <p:nvPr/>
        </p:nvGrpSpPr>
        <p:grpSpPr bwMode="auto">
          <a:xfrm>
            <a:off x="9685337" y="368831"/>
            <a:ext cx="1774825" cy="1371600"/>
            <a:chOff x="4450" y="0"/>
            <a:chExt cx="1118" cy="1104"/>
          </a:xfrm>
        </p:grpSpPr>
        <p:pic>
          <p:nvPicPr>
            <p:cNvPr id="41" name="Picture 15" descr="CLOCK">
              <a:extLst>
                <a:ext uri="{FF2B5EF4-FFF2-40B4-BE49-F238E27FC236}">
                  <a16:creationId xmlns:a16="http://schemas.microsoft.com/office/drawing/2014/main" id="{4BB6B53A-CB5E-49F3-A98A-5E11C0DB91B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AutoShape 16">
              <a:extLst>
                <a:ext uri="{FF2B5EF4-FFF2-40B4-BE49-F238E27FC236}">
                  <a16:creationId xmlns:a16="http://schemas.microsoft.com/office/drawing/2014/main" id="{CC3F6380-ED6B-4987-ACD9-26297E527F5A}"/>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8</a:t>
              </a:r>
            </a:p>
          </p:txBody>
        </p:sp>
      </p:grpSp>
      <p:grpSp>
        <p:nvGrpSpPr>
          <p:cNvPr id="43" name="Group 17">
            <a:extLst>
              <a:ext uri="{FF2B5EF4-FFF2-40B4-BE49-F238E27FC236}">
                <a16:creationId xmlns:a16="http://schemas.microsoft.com/office/drawing/2014/main" id="{ECB39F1F-0F4E-45DC-80F1-54BB73A6CD8E}"/>
              </a:ext>
            </a:extLst>
          </p:cNvPr>
          <p:cNvGrpSpPr>
            <a:grpSpLocks/>
          </p:cNvGrpSpPr>
          <p:nvPr/>
        </p:nvGrpSpPr>
        <p:grpSpPr bwMode="auto">
          <a:xfrm>
            <a:off x="9691687" y="368831"/>
            <a:ext cx="1774825" cy="1371600"/>
            <a:chOff x="4450" y="0"/>
            <a:chExt cx="1118" cy="1104"/>
          </a:xfrm>
        </p:grpSpPr>
        <p:pic>
          <p:nvPicPr>
            <p:cNvPr id="44" name="Picture 18" descr="CLOCK">
              <a:extLst>
                <a:ext uri="{FF2B5EF4-FFF2-40B4-BE49-F238E27FC236}">
                  <a16:creationId xmlns:a16="http://schemas.microsoft.com/office/drawing/2014/main" id="{C6D82412-1A36-4A48-888E-91FD758AFB9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AutoShape 19">
              <a:extLst>
                <a:ext uri="{FF2B5EF4-FFF2-40B4-BE49-F238E27FC236}">
                  <a16:creationId xmlns:a16="http://schemas.microsoft.com/office/drawing/2014/main" id="{8FF31061-9EEE-4CDF-A22C-6076FD03562F}"/>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7</a:t>
              </a:r>
            </a:p>
          </p:txBody>
        </p:sp>
      </p:grpSp>
      <p:grpSp>
        <p:nvGrpSpPr>
          <p:cNvPr id="46" name="Group 20">
            <a:extLst>
              <a:ext uri="{FF2B5EF4-FFF2-40B4-BE49-F238E27FC236}">
                <a16:creationId xmlns:a16="http://schemas.microsoft.com/office/drawing/2014/main" id="{B2F8D063-10C0-4C62-BBF0-FA2E4102EBD3}"/>
              </a:ext>
            </a:extLst>
          </p:cNvPr>
          <p:cNvGrpSpPr>
            <a:grpSpLocks/>
          </p:cNvGrpSpPr>
          <p:nvPr/>
        </p:nvGrpSpPr>
        <p:grpSpPr bwMode="auto">
          <a:xfrm>
            <a:off x="9698037" y="375181"/>
            <a:ext cx="1774825" cy="1371600"/>
            <a:chOff x="4450" y="0"/>
            <a:chExt cx="1118" cy="1104"/>
          </a:xfrm>
        </p:grpSpPr>
        <p:pic>
          <p:nvPicPr>
            <p:cNvPr id="47" name="Picture 21" descr="CLOCK">
              <a:extLst>
                <a:ext uri="{FF2B5EF4-FFF2-40B4-BE49-F238E27FC236}">
                  <a16:creationId xmlns:a16="http://schemas.microsoft.com/office/drawing/2014/main" id="{4A9F900C-AE75-450F-943B-ECC5B752BA3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AutoShape 22">
              <a:extLst>
                <a:ext uri="{FF2B5EF4-FFF2-40B4-BE49-F238E27FC236}">
                  <a16:creationId xmlns:a16="http://schemas.microsoft.com/office/drawing/2014/main" id="{887A8100-EF09-43D8-B86E-88B9BFEAE68C}"/>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6</a:t>
              </a:r>
            </a:p>
          </p:txBody>
        </p:sp>
      </p:grpSp>
      <p:grpSp>
        <p:nvGrpSpPr>
          <p:cNvPr id="49" name="Group 23">
            <a:extLst>
              <a:ext uri="{FF2B5EF4-FFF2-40B4-BE49-F238E27FC236}">
                <a16:creationId xmlns:a16="http://schemas.microsoft.com/office/drawing/2014/main" id="{BBC3CCC5-F13E-4AE7-943C-8D9C77EEC9DF}"/>
              </a:ext>
            </a:extLst>
          </p:cNvPr>
          <p:cNvGrpSpPr>
            <a:grpSpLocks/>
          </p:cNvGrpSpPr>
          <p:nvPr/>
        </p:nvGrpSpPr>
        <p:grpSpPr bwMode="auto">
          <a:xfrm>
            <a:off x="9691687" y="368831"/>
            <a:ext cx="1774825" cy="1371600"/>
            <a:chOff x="4450" y="0"/>
            <a:chExt cx="1118" cy="1104"/>
          </a:xfrm>
        </p:grpSpPr>
        <p:pic>
          <p:nvPicPr>
            <p:cNvPr id="50" name="Picture 24" descr="CLOCK">
              <a:extLst>
                <a:ext uri="{FF2B5EF4-FFF2-40B4-BE49-F238E27FC236}">
                  <a16:creationId xmlns:a16="http://schemas.microsoft.com/office/drawing/2014/main" id="{A618567F-61C7-42FD-9B13-D68A840F59E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 name="AutoShape 25">
              <a:extLst>
                <a:ext uri="{FF2B5EF4-FFF2-40B4-BE49-F238E27FC236}">
                  <a16:creationId xmlns:a16="http://schemas.microsoft.com/office/drawing/2014/main" id="{59188EA6-9440-45C4-9110-2EC7D9BF9AAD}"/>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5</a:t>
              </a:r>
            </a:p>
          </p:txBody>
        </p:sp>
      </p:grpSp>
      <p:grpSp>
        <p:nvGrpSpPr>
          <p:cNvPr id="52" name="Group 26">
            <a:extLst>
              <a:ext uri="{FF2B5EF4-FFF2-40B4-BE49-F238E27FC236}">
                <a16:creationId xmlns:a16="http://schemas.microsoft.com/office/drawing/2014/main" id="{C5582782-E147-4FE3-95B4-993B2C9E79FD}"/>
              </a:ext>
            </a:extLst>
          </p:cNvPr>
          <p:cNvGrpSpPr>
            <a:grpSpLocks/>
          </p:cNvGrpSpPr>
          <p:nvPr/>
        </p:nvGrpSpPr>
        <p:grpSpPr bwMode="auto">
          <a:xfrm>
            <a:off x="9683750" y="381531"/>
            <a:ext cx="1774825" cy="1371600"/>
            <a:chOff x="4450" y="0"/>
            <a:chExt cx="1118" cy="1104"/>
          </a:xfrm>
        </p:grpSpPr>
        <p:pic>
          <p:nvPicPr>
            <p:cNvPr id="53" name="Picture 27" descr="CLOCK">
              <a:extLst>
                <a:ext uri="{FF2B5EF4-FFF2-40B4-BE49-F238E27FC236}">
                  <a16:creationId xmlns:a16="http://schemas.microsoft.com/office/drawing/2014/main" id="{47149CB4-0599-42A5-9801-E134A990876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AutoShape 28">
              <a:extLst>
                <a:ext uri="{FF2B5EF4-FFF2-40B4-BE49-F238E27FC236}">
                  <a16:creationId xmlns:a16="http://schemas.microsoft.com/office/drawing/2014/main" id="{E051AA81-CA7A-4F32-BE37-E4DA7F3EA1C2}"/>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4</a:t>
              </a:r>
            </a:p>
          </p:txBody>
        </p:sp>
      </p:grpSp>
      <p:grpSp>
        <p:nvGrpSpPr>
          <p:cNvPr id="55" name="Group 29">
            <a:extLst>
              <a:ext uri="{FF2B5EF4-FFF2-40B4-BE49-F238E27FC236}">
                <a16:creationId xmlns:a16="http://schemas.microsoft.com/office/drawing/2014/main" id="{D8164213-03F8-4573-B738-6BE15F8D7E64}"/>
              </a:ext>
            </a:extLst>
          </p:cNvPr>
          <p:cNvGrpSpPr>
            <a:grpSpLocks/>
          </p:cNvGrpSpPr>
          <p:nvPr/>
        </p:nvGrpSpPr>
        <p:grpSpPr bwMode="auto">
          <a:xfrm>
            <a:off x="9685337" y="368831"/>
            <a:ext cx="1774825" cy="1371600"/>
            <a:chOff x="4450" y="0"/>
            <a:chExt cx="1118" cy="1104"/>
          </a:xfrm>
        </p:grpSpPr>
        <p:pic>
          <p:nvPicPr>
            <p:cNvPr id="56" name="Picture 30" descr="CLOCK">
              <a:extLst>
                <a:ext uri="{FF2B5EF4-FFF2-40B4-BE49-F238E27FC236}">
                  <a16:creationId xmlns:a16="http://schemas.microsoft.com/office/drawing/2014/main" id="{4D92BEED-707A-45FE-A7AE-4351B89E957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 name="AutoShape 31">
              <a:extLst>
                <a:ext uri="{FF2B5EF4-FFF2-40B4-BE49-F238E27FC236}">
                  <a16:creationId xmlns:a16="http://schemas.microsoft.com/office/drawing/2014/main" id="{79D1139C-670D-4E84-B600-DD265736B7A4}"/>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3</a:t>
              </a:r>
            </a:p>
          </p:txBody>
        </p:sp>
      </p:grpSp>
      <p:grpSp>
        <p:nvGrpSpPr>
          <p:cNvPr id="58" name="Group 32">
            <a:extLst>
              <a:ext uri="{FF2B5EF4-FFF2-40B4-BE49-F238E27FC236}">
                <a16:creationId xmlns:a16="http://schemas.microsoft.com/office/drawing/2014/main" id="{3A6AC37D-B1F8-40E2-AD0C-7112CE203293}"/>
              </a:ext>
            </a:extLst>
          </p:cNvPr>
          <p:cNvGrpSpPr>
            <a:grpSpLocks/>
          </p:cNvGrpSpPr>
          <p:nvPr/>
        </p:nvGrpSpPr>
        <p:grpSpPr bwMode="auto">
          <a:xfrm>
            <a:off x="9685337" y="368831"/>
            <a:ext cx="1774825" cy="1371600"/>
            <a:chOff x="4450" y="0"/>
            <a:chExt cx="1118" cy="1104"/>
          </a:xfrm>
        </p:grpSpPr>
        <p:pic>
          <p:nvPicPr>
            <p:cNvPr id="59" name="Picture 33" descr="CLOCK">
              <a:extLst>
                <a:ext uri="{FF2B5EF4-FFF2-40B4-BE49-F238E27FC236}">
                  <a16:creationId xmlns:a16="http://schemas.microsoft.com/office/drawing/2014/main" id="{F3D4B35D-DDD1-475C-ACF2-EEC85FEB2A2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 name="AutoShape 34">
              <a:extLst>
                <a:ext uri="{FF2B5EF4-FFF2-40B4-BE49-F238E27FC236}">
                  <a16:creationId xmlns:a16="http://schemas.microsoft.com/office/drawing/2014/main" id="{7EB78119-1E6A-4855-B554-8FD7936E782E}"/>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2</a:t>
              </a:r>
            </a:p>
          </p:txBody>
        </p:sp>
      </p:grpSp>
      <p:grpSp>
        <p:nvGrpSpPr>
          <p:cNvPr id="61" name="Group 35">
            <a:extLst>
              <a:ext uri="{FF2B5EF4-FFF2-40B4-BE49-F238E27FC236}">
                <a16:creationId xmlns:a16="http://schemas.microsoft.com/office/drawing/2014/main" id="{5C1660B6-606D-41D6-8D83-650B9063D5ED}"/>
              </a:ext>
            </a:extLst>
          </p:cNvPr>
          <p:cNvGrpSpPr>
            <a:grpSpLocks/>
          </p:cNvGrpSpPr>
          <p:nvPr/>
        </p:nvGrpSpPr>
        <p:grpSpPr bwMode="auto">
          <a:xfrm>
            <a:off x="9683750" y="379944"/>
            <a:ext cx="1774825" cy="1327150"/>
            <a:chOff x="4450" y="0"/>
            <a:chExt cx="1118" cy="1104"/>
          </a:xfrm>
        </p:grpSpPr>
        <p:pic>
          <p:nvPicPr>
            <p:cNvPr id="62" name="Picture 36" descr="CLOCK">
              <a:extLst>
                <a:ext uri="{FF2B5EF4-FFF2-40B4-BE49-F238E27FC236}">
                  <a16:creationId xmlns:a16="http://schemas.microsoft.com/office/drawing/2014/main" id="{DD792B51-AF7A-4306-8572-D5FD5C6D2D7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50" y="0"/>
              <a:ext cx="1118" cy="1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AutoShape 37">
              <a:extLst>
                <a:ext uri="{FF2B5EF4-FFF2-40B4-BE49-F238E27FC236}">
                  <a16:creationId xmlns:a16="http://schemas.microsoft.com/office/drawing/2014/main" id="{A282D10A-3CDB-4811-A55C-BC3A5AA2D36C}"/>
                </a:ext>
              </a:extLst>
            </p:cNvPr>
            <p:cNvSpPr>
              <a:spLocks noChangeArrowheads="1"/>
            </p:cNvSpPr>
            <p:nvPr/>
          </p:nvSpPr>
          <p:spPr bwMode="auto">
            <a:xfrm>
              <a:off x="4656" y="137"/>
              <a:ext cx="864" cy="775"/>
            </a:xfrm>
            <a:prstGeom prst="octagon">
              <a:avLst>
                <a:gd name="adj" fmla="val 29287"/>
              </a:avLst>
            </a:prstGeom>
            <a:noFill/>
            <a:ln w="12700" cap="sq">
              <a:solidFill>
                <a:schemeClr val="tx1"/>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en-US" altLang="en-US" sz="6600" b="1" i="0" u="none" strike="noStrike" kern="1200" cap="none" spc="0" normalizeH="0" baseline="0" noProof="0">
                  <a:ln>
                    <a:noFill/>
                  </a:ln>
                  <a:solidFill>
                    <a:srgbClr val="FF3300"/>
                  </a:solidFill>
                  <a:effectLst/>
                  <a:uLnTx/>
                  <a:uFillTx/>
                  <a:latin typeface="Cambria" panose="02040503050406030204" pitchFamily="18" charset="0"/>
                  <a:ea typeface="Cambria" panose="02040503050406030204" pitchFamily="18" charset="0"/>
                  <a:cs typeface="Times New Roman" pitchFamily="18" charset="0"/>
                </a:rPr>
                <a:t>1</a:t>
              </a:r>
            </a:p>
          </p:txBody>
        </p:sp>
      </p:grpSp>
      <p:sp>
        <p:nvSpPr>
          <p:cNvPr id="64" name="Text Box 38">
            <a:extLst>
              <a:ext uri="{FF2B5EF4-FFF2-40B4-BE49-F238E27FC236}">
                <a16:creationId xmlns:a16="http://schemas.microsoft.com/office/drawing/2014/main" id="{E033AE13-DD2C-48F3-A1B7-627D7E80AC90}"/>
              </a:ext>
            </a:extLst>
          </p:cNvPr>
          <p:cNvSpPr txBox="1">
            <a:spLocks noChangeArrowheads="1"/>
          </p:cNvSpPr>
          <p:nvPr/>
        </p:nvSpPr>
        <p:spPr bwMode="auto">
          <a:xfrm>
            <a:off x="9532937" y="597431"/>
            <a:ext cx="2057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en-US" sz="3600" b="0" i="0" u="none" strike="noStrike" kern="1200" cap="none" spc="0" normalizeH="0" baseline="0" noProof="0">
                <a:ln>
                  <a:noFill/>
                </a:ln>
                <a:solidFill>
                  <a:srgbClr val="FF00FF"/>
                </a:solidFill>
                <a:effectLst>
                  <a:outerShdw blurRad="38100" dist="38100" dir="2700000" algn="tl">
                    <a:srgbClr val="000000"/>
                  </a:outerShdw>
                </a:effectLst>
                <a:uLnTx/>
                <a:uFillTx/>
                <a:latin typeface="Cambria" panose="02040503050406030204" pitchFamily="18" charset="0"/>
                <a:ea typeface="Cambria" panose="02040503050406030204" pitchFamily="18" charset="0"/>
                <a:cs typeface="Times New Roman" pitchFamily="18" charset="0"/>
              </a:rPr>
              <a:t> Bắt đầu</a:t>
            </a:r>
          </a:p>
        </p:txBody>
      </p:sp>
      <p:sp>
        <p:nvSpPr>
          <p:cNvPr id="65" name="AutoShape 39">
            <a:extLst>
              <a:ext uri="{FF2B5EF4-FFF2-40B4-BE49-F238E27FC236}">
                <a16:creationId xmlns:a16="http://schemas.microsoft.com/office/drawing/2014/main" id="{41156E7D-BE3C-4729-88F1-101739019869}"/>
              </a:ext>
            </a:extLst>
          </p:cNvPr>
          <p:cNvSpPr>
            <a:spLocks noChangeArrowheads="1"/>
          </p:cNvSpPr>
          <p:nvPr/>
        </p:nvSpPr>
        <p:spPr bwMode="auto">
          <a:xfrm>
            <a:off x="9428162" y="397406"/>
            <a:ext cx="2286000" cy="1295400"/>
          </a:xfrm>
          <a:prstGeom prst="star16">
            <a:avLst>
              <a:gd name="adj" fmla="val 37500"/>
            </a:avLst>
          </a:prstGeom>
          <a:gradFill rotWithShape="1">
            <a:gsLst>
              <a:gs pos="0">
                <a:srgbClr val="FF9900">
                  <a:alpha val="10001"/>
                </a:srgbClr>
              </a:gs>
              <a:gs pos="100000">
                <a:srgbClr val="FF9966">
                  <a:alpha val="48000"/>
                </a:srgbClr>
              </a:gs>
            </a:gsLst>
            <a:path path="shape">
              <a:fillToRect l="50000" t="50000" r="50000" b="50000"/>
            </a:path>
          </a:gradFill>
          <a:ln w="1270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itchFamily="18" charset="0"/>
              </a:rPr>
              <a:t>Hết giờ</a:t>
            </a:r>
          </a:p>
        </p:txBody>
      </p:sp>
      <p:sp>
        <p:nvSpPr>
          <p:cNvPr id="67" name="Text Box 2">
            <a:extLst>
              <a:ext uri="{FF2B5EF4-FFF2-40B4-BE49-F238E27FC236}">
                <a16:creationId xmlns:a16="http://schemas.microsoft.com/office/drawing/2014/main" id="{040B4425-3BF8-4AC0-B2C5-3601D23F6FE2}"/>
              </a:ext>
            </a:extLst>
          </p:cNvPr>
          <p:cNvSpPr txBox="1">
            <a:spLocks noChangeArrowheads="1"/>
          </p:cNvSpPr>
          <p:nvPr/>
        </p:nvSpPr>
        <p:spPr bwMode="auto">
          <a:xfrm>
            <a:off x="528806" y="335289"/>
            <a:ext cx="7548393"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4.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Tính</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chu vi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hình</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tứ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giác</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có</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độ</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dài</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các</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cạnh</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lần</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l</a:t>
            </a:r>
            <a:r>
              <a:rPr kumimoji="0" lang="vi-VN"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ư</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ợt</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là</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a:t>
            </a:r>
          </a:p>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itchFamily="18" charset="0"/>
              </a:rPr>
              <a:t>5cm</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 </a:t>
            </a:r>
            <a:r>
              <a:rPr kumimoji="0" lang="en-US" altLang="en-US" sz="3200" b="1" i="0" u="none" strike="noStrike" kern="1200" cap="none" spc="0" normalizeH="0" baseline="0" noProof="0" dirty="0">
                <a:ln>
                  <a:noFill/>
                </a:ln>
                <a:solidFill>
                  <a:srgbClr val="006600"/>
                </a:solidFill>
                <a:effectLst/>
                <a:uLnTx/>
                <a:uFillTx/>
                <a:latin typeface="Cambria" panose="02040503050406030204" pitchFamily="18" charset="0"/>
                <a:ea typeface="Cambria" panose="02040503050406030204" pitchFamily="18" charset="0"/>
                <a:cs typeface="Times New Roman" pitchFamily="18" charset="0"/>
              </a:rPr>
              <a:t>4 cm </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a:ln>
                  <a:noFill/>
                </a:ln>
                <a:solidFill>
                  <a:srgbClr val="D652E0"/>
                </a:solidFill>
                <a:effectLst/>
                <a:uLnTx/>
                <a:uFillTx/>
                <a:latin typeface="Cambria" panose="02040503050406030204" pitchFamily="18" charset="0"/>
                <a:ea typeface="Cambria" panose="02040503050406030204" pitchFamily="18" charset="0"/>
                <a:cs typeface="Times New Roman" pitchFamily="18" charset="0"/>
              </a:rPr>
              <a:t>6 cm </a:t>
            </a: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 </a:t>
            </a:r>
            <a:r>
              <a:rPr kumimoji="0" lang="en-US" altLang="en-US" sz="32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Times New Roman" pitchFamily="18" charset="0"/>
              </a:rPr>
              <a:t>8 cm</a:t>
            </a:r>
          </a:p>
        </p:txBody>
      </p:sp>
      <p:grpSp>
        <p:nvGrpSpPr>
          <p:cNvPr id="4" name="Group 3">
            <a:extLst>
              <a:ext uri="{FF2B5EF4-FFF2-40B4-BE49-F238E27FC236}">
                <a16:creationId xmlns:a16="http://schemas.microsoft.com/office/drawing/2014/main" id="{1B615570-DCDA-49B2-88C2-188DF7A5A7A3}"/>
              </a:ext>
            </a:extLst>
          </p:cNvPr>
          <p:cNvGrpSpPr/>
          <p:nvPr/>
        </p:nvGrpSpPr>
        <p:grpSpPr>
          <a:xfrm>
            <a:off x="2427418" y="2480310"/>
            <a:ext cx="3395494" cy="1090036"/>
            <a:chOff x="2122539" y="2557912"/>
            <a:chExt cx="3395494" cy="1090036"/>
          </a:xfrm>
          <a:gradFill flip="none" rotWithShape="1">
            <a:gsLst>
              <a:gs pos="0">
                <a:srgbClr val="D9E9F7"/>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grpSpPr>
        <p:sp>
          <p:nvSpPr>
            <p:cNvPr id="74" name="Freeform: Shape 73">
              <a:extLst>
                <a:ext uri="{FF2B5EF4-FFF2-40B4-BE49-F238E27FC236}">
                  <a16:creationId xmlns:a16="http://schemas.microsoft.com/office/drawing/2014/main" id="{ABA2AF93-5B4D-49B5-A4A6-34F6876DD4B1}"/>
                </a:ext>
              </a:extLst>
            </p:cNvPr>
            <p:cNvSpPr/>
            <p:nvPr/>
          </p:nvSpPr>
          <p:spPr>
            <a:xfrm>
              <a:off x="2122539" y="2557912"/>
              <a:ext cx="3395494" cy="1090036"/>
            </a:xfrm>
            <a:custGeom>
              <a:avLst/>
              <a:gdLst>
                <a:gd name="connsiteX0" fmla="*/ 571500 w 3395494"/>
                <a:gd name="connsiteY0" fmla="*/ 0 h 1090036"/>
                <a:gd name="connsiteX1" fmla="*/ 975612 w 3395494"/>
                <a:gd name="connsiteY1" fmla="*/ 159632 h 1090036"/>
                <a:gd name="connsiteX2" fmla="*/ 987032 w 3395494"/>
                <a:gd name="connsiteY2" fmla="*/ 172832 h 1090036"/>
                <a:gd name="connsiteX3" fmla="*/ 3262776 w 3395494"/>
                <a:gd name="connsiteY3" fmla="*/ 172832 h 1090036"/>
                <a:gd name="connsiteX4" fmla="*/ 3395494 w 3395494"/>
                <a:gd name="connsiteY4" fmla="*/ 305550 h 1090036"/>
                <a:gd name="connsiteX5" fmla="*/ 3395494 w 3395494"/>
                <a:gd name="connsiteY5" fmla="*/ 836404 h 1090036"/>
                <a:gd name="connsiteX6" fmla="*/ 3262776 w 3395494"/>
                <a:gd name="connsiteY6" fmla="*/ 969122 h 1090036"/>
                <a:gd name="connsiteX7" fmla="*/ 926405 w 3395494"/>
                <a:gd name="connsiteY7" fmla="*/ 969122 h 1090036"/>
                <a:gd name="connsiteX8" fmla="*/ 891031 w 3395494"/>
                <a:gd name="connsiteY8" fmla="*/ 996956 h 1090036"/>
                <a:gd name="connsiteX9" fmla="*/ 571500 w 3395494"/>
                <a:gd name="connsiteY9" fmla="*/ 1090036 h 1090036"/>
                <a:gd name="connsiteX10" fmla="*/ 0 w 3395494"/>
                <a:gd name="connsiteY10" fmla="*/ 545018 h 1090036"/>
                <a:gd name="connsiteX11" fmla="*/ 571500 w 3395494"/>
                <a:gd name="connsiteY11" fmla="*/ 0 h 10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95494" h="1090036">
                  <a:moveTo>
                    <a:pt x="571500" y="0"/>
                  </a:moveTo>
                  <a:cubicBezTo>
                    <a:pt x="729316" y="0"/>
                    <a:pt x="872191" y="61003"/>
                    <a:pt x="975612" y="159632"/>
                  </a:cubicBezTo>
                  <a:lnTo>
                    <a:pt x="987032" y="172832"/>
                  </a:lnTo>
                  <a:lnTo>
                    <a:pt x="3262776" y="172832"/>
                  </a:lnTo>
                  <a:cubicBezTo>
                    <a:pt x="3336074" y="172832"/>
                    <a:pt x="3395494" y="232252"/>
                    <a:pt x="3395494" y="305550"/>
                  </a:cubicBezTo>
                  <a:lnTo>
                    <a:pt x="3395494" y="836404"/>
                  </a:lnTo>
                  <a:cubicBezTo>
                    <a:pt x="3395494" y="909702"/>
                    <a:pt x="3336074" y="969122"/>
                    <a:pt x="3262776" y="969122"/>
                  </a:cubicBezTo>
                  <a:lnTo>
                    <a:pt x="926405" y="969122"/>
                  </a:lnTo>
                  <a:lnTo>
                    <a:pt x="891031" y="996956"/>
                  </a:lnTo>
                  <a:cubicBezTo>
                    <a:pt x="799819" y="1055722"/>
                    <a:pt x="689862" y="1090036"/>
                    <a:pt x="571500" y="1090036"/>
                  </a:cubicBezTo>
                  <a:cubicBezTo>
                    <a:pt x="255869" y="1090036"/>
                    <a:pt x="0" y="846023"/>
                    <a:pt x="0" y="545018"/>
                  </a:cubicBezTo>
                  <a:cubicBezTo>
                    <a:pt x="0" y="244013"/>
                    <a:pt x="255869" y="0"/>
                    <a:pt x="571500" y="0"/>
                  </a:cubicBez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68" name="Rectangle 7">
              <a:extLst>
                <a:ext uri="{FF2B5EF4-FFF2-40B4-BE49-F238E27FC236}">
                  <a16:creationId xmlns:a16="http://schemas.microsoft.com/office/drawing/2014/main" id="{D0E8A1A7-49B7-4C11-9800-F62C97DDFECB}"/>
                </a:ext>
              </a:extLst>
            </p:cNvPr>
            <p:cNvSpPr>
              <a:spLocks noChangeArrowheads="1"/>
            </p:cNvSpPr>
            <p:nvPr/>
          </p:nvSpPr>
          <p:spPr bwMode="auto">
            <a:xfrm>
              <a:off x="2438400" y="2696090"/>
              <a:ext cx="519694" cy="707886"/>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A</a:t>
              </a:r>
            </a:p>
          </p:txBody>
        </p:sp>
      </p:grpSp>
      <p:sp>
        <p:nvSpPr>
          <p:cNvPr id="69" name="Rectangle 7">
            <a:extLst>
              <a:ext uri="{FF2B5EF4-FFF2-40B4-BE49-F238E27FC236}">
                <a16:creationId xmlns:a16="http://schemas.microsoft.com/office/drawing/2014/main" id="{9ACC22E4-3968-4661-B92D-04AEE0CF3D6D}"/>
              </a:ext>
            </a:extLst>
          </p:cNvPr>
          <p:cNvSpPr>
            <a:spLocks noChangeArrowheads="1"/>
          </p:cNvSpPr>
          <p:nvPr/>
        </p:nvSpPr>
        <p:spPr bwMode="auto">
          <a:xfrm>
            <a:off x="3898374" y="2731620"/>
            <a:ext cx="140936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20 cm </a:t>
            </a:r>
          </a:p>
        </p:txBody>
      </p:sp>
      <p:grpSp>
        <p:nvGrpSpPr>
          <p:cNvPr id="77" name="Group 76">
            <a:extLst>
              <a:ext uri="{FF2B5EF4-FFF2-40B4-BE49-F238E27FC236}">
                <a16:creationId xmlns:a16="http://schemas.microsoft.com/office/drawing/2014/main" id="{83C22CC4-731A-4235-98FC-A78B0D90C79F}"/>
              </a:ext>
            </a:extLst>
          </p:cNvPr>
          <p:cNvGrpSpPr/>
          <p:nvPr/>
        </p:nvGrpSpPr>
        <p:grpSpPr>
          <a:xfrm>
            <a:off x="2427418" y="3668413"/>
            <a:ext cx="3395494" cy="1090036"/>
            <a:chOff x="2122539" y="2557912"/>
            <a:chExt cx="3395494" cy="1090036"/>
          </a:xfrm>
          <a:gradFill flip="none" rotWithShape="1">
            <a:gsLst>
              <a:gs pos="0">
                <a:srgbClr val="D9E9F7"/>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grpSpPr>
        <p:sp>
          <p:nvSpPr>
            <p:cNvPr id="78" name="Freeform: Shape 77">
              <a:extLst>
                <a:ext uri="{FF2B5EF4-FFF2-40B4-BE49-F238E27FC236}">
                  <a16:creationId xmlns:a16="http://schemas.microsoft.com/office/drawing/2014/main" id="{7D61FAFE-D284-4A96-A3E9-8968D74B9E2A}"/>
                </a:ext>
              </a:extLst>
            </p:cNvPr>
            <p:cNvSpPr/>
            <p:nvPr/>
          </p:nvSpPr>
          <p:spPr>
            <a:xfrm>
              <a:off x="2122539" y="2557912"/>
              <a:ext cx="3395494" cy="1090036"/>
            </a:xfrm>
            <a:custGeom>
              <a:avLst/>
              <a:gdLst>
                <a:gd name="connsiteX0" fmla="*/ 571500 w 3395494"/>
                <a:gd name="connsiteY0" fmla="*/ 0 h 1090036"/>
                <a:gd name="connsiteX1" fmla="*/ 975612 w 3395494"/>
                <a:gd name="connsiteY1" fmla="*/ 159632 h 1090036"/>
                <a:gd name="connsiteX2" fmla="*/ 987032 w 3395494"/>
                <a:gd name="connsiteY2" fmla="*/ 172832 h 1090036"/>
                <a:gd name="connsiteX3" fmla="*/ 3262776 w 3395494"/>
                <a:gd name="connsiteY3" fmla="*/ 172832 h 1090036"/>
                <a:gd name="connsiteX4" fmla="*/ 3395494 w 3395494"/>
                <a:gd name="connsiteY4" fmla="*/ 305550 h 1090036"/>
                <a:gd name="connsiteX5" fmla="*/ 3395494 w 3395494"/>
                <a:gd name="connsiteY5" fmla="*/ 836404 h 1090036"/>
                <a:gd name="connsiteX6" fmla="*/ 3262776 w 3395494"/>
                <a:gd name="connsiteY6" fmla="*/ 969122 h 1090036"/>
                <a:gd name="connsiteX7" fmla="*/ 926405 w 3395494"/>
                <a:gd name="connsiteY7" fmla="*/ 969122 h 1090036"/>
                <a:gd name="connsiteX8" fmla="*/ 891031 w 3395494"/>
                <a:gd name="connsiteY8" fmla="*/ 996956 h 1090036"/>
                <a:gd name="connsiteX9" fmla="*/ 571500 w 3395494"/>
                <a:gd name="connsiteY9" fmla="*/ 1090036 h 1090036"/>
                <a:gd name="connsiteX10" fmla="*/ 0 w 3395494"/>
                <a:gd name="connsiteY10" fmla="*/ 545018 h 1090036"/>
                <a:gd name="connsiteX11" fmla="*/ 571500 w 3395494"/>
                <a:gd name="connsiteY11" fmla="*/ 0 h 10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95494" h="1090036">
                  <a:moveTo>
                    <a:pt x="571500" y="0"/>
                  </a:moveTo>
                  <a:cubicBezTo>
                    <a:pt x="729316" y="0"/>
                    <a:pt x="872191" y="61003"/>
                    <a:pt x="975612" y="159632"/>
                  </a:cubicBezTo>
                  <a:lnTo>
                    <a:pt x="987032" y="172832"/>
                  </a:lnTo>
                  <a:lnTo>
                    <a:pt x="3262776" y="172832"/>
                  </a:lnTo>
                  <a:cubicBezTo>
                    <a:pt x="3336074" y="172832"/>
                    <a:pt x="3395494" y="232252"/>
                    <a:pt x="3395494" y="305550"/>
                  </a:cubicBezTo>
                  <a:lnTo>
                    <a:pt x="3395494" y="836404"/>
                  </a:lnTo>
                  <a:cubicBezTo>
                    <a:pt x="3395494" y="909702"/>
                    <a:pt x="3336074" y="969122"/>
                    <a:pt x="3262776" y="969122"/>
                  </a:cubicBezTo>
                  <a:lnTo>
                    <a:pt x="926405" y="969122"/>
                  </a:lnTo>
                  <a:lnTo>
                    <a:pt x="891031" y="996956"/>
                  </a:lnTo>
                  <a:cubicBezTo>
                    <a:pt x="799819" y="1055722"/>
                    <a:pt x="689862" y="1090036"/>
                    <a:pt x="571500" y="1090036"/>
                  </a:cubicBezTo>
                  <a:cubicBezTo>
                    <a:pt x="255869" y="1090036"/>
                    <a:pt x="0" y="846023"/>
                    <a:pt x="0" y="545018"/>
                  </a:cubicBezTo>
                  <a:cubicBezTo>
                    <a:pt x="0" y="244013"/>
                    <a:pt x="255869" y="0"/>
                    <a:pt x="571500" y="0"/>
                  </a:cubicBez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79" name="Rectangle 7">
              <a:extLst>
                <a:ext uri="{FF2B5EF4-FFF2-40B4-BE49-F238E27FC236}">
                  <a16:creationId xmlns:a16="http://schemas.microsoft.com/office/drawing/2014/main" id="{4FBB14A3-E2B4-43FF-9272-A6E3DC6C2C91}"/>
                </a:ext>
              </a:extLst>
            </p:cNvPr>
            <p:cNvSpPr>
              <a:spLocks noChangeArrowheads="1"/>
            </p:cNvSpPr>
            <p:nvPr/>
          </p:nvSpPr>
          <p:spPr bwMode="auto">
            <a:xfrm>
              <a:off x="2438400" y="2696090"/>
              <a:ext cx="526106" cy="707886"/>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B</a:t>
              </a:r>
            </a:p>
          </p:txBody>
        </p:sp>
      </p:grpSp>
      <p:grpSp>
        <p:nvGrpSpPr>
          <p:cNvPr id="80" name="Group 79">
            <a:extLst>
              <a:ext uri="{FF2B5EF4-FFF2-40B4-BE49-F238E27FC236}">
                <a16:creationId xmlns:a16="http://schemas.microsoft.com/office/drawing/2014/main" id="{D3F75799-0C90-42C4-A510-4193F0DADA01}"/>
              </a:ext>
            </a:extLst>
          </p:cNvPr>
          <p:cNvGrpSpPr/>
          <p:nvPr/>
        </p:nvGrpSpPr>
        <p:grpSpPr>
          <a:xfrm>
            <a:off x="2427418" y="4877711"/>
            <a:ext cx="3395494" cy="1090036"/>
            <a:chOff x="2122539" y="2557912"/>
            <a:chExt cx="3395494" cy="1090036"/>
          </a:xfrm>
          <a:gradFill flip="none" rotWithShape="1">
            <a:gsLst>
              <a:gs pos="0">
                <a:srgbClr val="D9E9F7"/>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p:grpSpPr>
        <p:sp>
          <p:nvSpPr>
            <p:cNvPr id="81" name="Freeform: Shape 80">
              <a:extLst>
                <a:ext uri="{FF2B5EF4-FFF2-40B4-BE49-F238E27FC236}">
                  <a16:creationId xmlns:a16="http://schemas.microsoft.com/office/drawing/2014/main" id="{7363C89D-0B15-4CAE-BF9F-2CD5626645DD}"/>
                </a:ext>
              </a:extLst>
            </p:cNvPr>
            <p:cNvSpPr/>
            <p:nvPr/>
          </p:nvSpPr>
          <p:spPr>
            <a:xfrm>
              <a:off x="2122539" y="2557912"/>
              <a:ext cx="3395494" cy="1090036"/>
            </a:xfrm>
            <a:custGeom>
              <a:avLst/>
              <a:gdLst>
                <a:gd name="connsiteX0" fmla="*/ 571500 w 3395494"/>
                <a:gd name="connsiteY0" fmla="*/ 0 h 1090036"/>
                <a:gd name="connsiteX1" fmla="*/ 975612 w 3395494"/>
                <a:gd name="connsiteY1" fmla="*/ 159632 h 1090036"/>
                <a:gd name="connsiteX2" fmla="*/ 987032 w 3395494"/>
                <a:gd name="connsiteY2" fmla="*/ 172832 h 1090036"/>
                <a:gd name="connsiteX3" fmla="*/ 3262776 w 3395494"/>
                <a:gd name="connsiteY3" fmla="*/ 172832 h 1090036"/>
                <a:gd name="connsiteX4" fmla="*/ 3395494 w 3395494"/>
                <a:gd name="connsiteY4" fmla="*/ 305550 h 1090036"/>
                <a:gd name="connsiteX5" fmla="*/ 3395494 w 3395494"/>
                <a:gd name="connsiteY5" fmla="*/ 836404 h 1090036"/>
                <a:gd name="connsiteX6" fmla="*/ 3262776 w 3395494"/>
                <a:gd name="connsiteY6" fmla="*/ 969122 h 1090036"/>
                <a:gd name="connsiteX7" fmla="*/ 926405 w 3395494"/>
                <a:gd name="connsiteY7" fmla="*/ 969122 h 1090036"/>
                <a:gd name="connsiteX8" fmla="*/ 891031 w 3395494"/>
                <a:gd name="connsiteY8" fmla="*/ 996956 h 1090036"/>
                <a:gd name="connsiteX9" fmla="*/ 571500 w 3395494"/>
                <a:gd name="connsiteY9" fmla="*/ 1090036 h 1090036"/>
                <a:gd name="connsiteX10" fmla="*/ 0 w 3395494"/>
                <a:gd name="connsiteY10" fmla="*/ 545018 h 1090036"/>
                <a:gd name="connsiteX11" fmla="*/ 571500 w 3395494"/>
                <a:gd name="connsiteY11" fmla="*/ 0 h 1090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395494" h="1090036">
                  <a:moveTo>
                    <a:pt x="571500" y="0"/>
                  </a:moveTo>
                  <a:cubicBezTo>
                    <a:pt x="729316" y="0"/>
                    <a:pt x="872191" y="61003"/>
                    <a:pt x="975612" y="159632"/>
                  </a:cubicBezTo>
                  <a:lnTo>
                    <a:pt x="987032" y="172832"/>
                  </a:lnTo>
                  <a:lnTo>
                    <a:pt x="3262776" y="172832"/>
                  </a:lnTo>
                  <a:cubicBezTo>
                    <a:pt x="3336074" y="172832"/>
                    <a:pt x="3395494" y="232252"/>
                    <a:pt x="3395494" y="305550"/>
                  </a:cubicBezTo>
                  <a:lnTo>
                    <a:pt x="3395494" y="836404"/>
                  </a:lnTo>
                  <a:cubicBezTo>
                    <a:pt x="3395494" y="909702"/>
                    <a:pt x="3336074" y="969122"/>
                    <a:pt x="3262776" y="969122"/>
                  </a:cubicBezTo>
                  <a:lnTo>
                    <a:pt x="926405" y="969122"/>
                  </a:lnTo>
                  <a:lnTo>
                    <a:pt x="891031" y="996956"/>
                  </a:lnTo>
                  <a:cubicBezTo>
                    <a:pt x="799819" y="1055722"/>
                    <a:pt x="689862" y="1090036"/>
                    <a:pt x="571500" y="1090036"/>
                  </a:cubicBezTo>
                  <a:cubicBezTo>
                    <a:pt x="255869" y="1090036"/>
                    <a:pt x="0" y="846023"/>
                    <a:pt x="0" y="545018"/>
                  </a:cubicBezTo>
                  <a:cubicBezTo>
                    <a:pt x="0" y="244013"/>
                    <a:pt x="255869" y="0"/>
                    <a:pt x="571500" y="0"/>
                  </a:cubicBezTo>
                  <a:close/>
                </a:path>
              </a:pathLst>
            </a:cu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endParaRPr>
            </a:p>
          </p:txBody>
        </p:sp>
        <p:sp>
          <p:nvSpPr>
            <p:cNvPr id="82" name="Rectangle 7">
              <a:extLst>
                <a:ext uri="{FF2B5EF4-FFF2-40B4-BE49-F238E27FC236}">
                  <a16:creationId xmlns:a16="http://schemas.microsoft.com/office/drawing/2014/main" id="{A9F184A1-D22C-4355-B810-C41CDA861953}"/>
                </a:ext>
              </a:extLst>
            </p:cNvPr>
            <p:cNvSpPr>
              <a:spLocks noChangeArrowheads="1"/>
            </p:cNvSpPr>
            <p:nvPr/>
          </p:nvSpPr>
          <p:spPr bwMode="auto">
            <a:xfrm>
              <a:off x="2438400" y="2696090"/>
              <a:ext cx="478016" cy="707886"/>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C</a:t>
              </a:r>
            </a:p>
          </p:txBody>
        </p:sp>
      </p:grpSp>
      <p:sp>
        <p:nvSpPr>
          <p:cNvPr id="86" name="Rectangle 7">
            <a:extLst>
              <a:ext uri="{FF2B5EF4-FFF2-40B4-BE49-F238E27FC236}">
                <a16:creationId xmlns:a16="http://schemas.microsoft.com/office/drawing/2014/main" id="{F3656FB5-93B7-44C0-BB3F-E38B8D7D906C}"/>
              </a:ext>
            </a:extLst>
          </p:cNvPr>
          <p:cNvSpPr>
            <a:spLocks noChangeArrowheads="1"/>
          </p:cNvSpPr>
          <p:nvPr/>
        </p:nvSpPr>
        <p:spPr bwMode="auto">
          <a:xfrm>
            <a:off x="3821583" y="3935310"/>
            <a:ext cx="140936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23 cm </a:t>
            </a:r>
          </a:p>
        </p:txBody>
      </p:sp>
      <p:sp>
        <p:nvSpPr>
          <p:cNvPr id="87" name="Rectangle 7">
            <a:extLst>
              <a:ext uri="{FF2B5EF4-FFF2-40B4-BE49-F238E27FC236}">
                <a16:creationId xmlns:a16="http://schemas.microsoft.com/office/drawing/2014/main" id="{9D8D808C-9148-4F3E-B372-5C5CFAAE3905}"/>
              </a:ext>
            </a:extLst>
          </p:cNvPr>
          <p:cNvSpPr>
            <a:spLocks noChangeArrowheads="1"/>
          </p:cNvSpPr>
          <p:nvPr/>
        </p:nvSpPr>
        <p:spPr bwMode="auto">
          <a:xfrm>
            <a:off x="3809409" y="5139000"/>
            <a:ext cx="140936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4572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Times New Roman" pitchFamily="18" charset="0"/>
              </a:rPr>
              <a:t>33 cm </a:t>
            </a:r>
          </a:p>
        </p:txBody>
      </p:sp>
      <p:sp>
        <p:nvSpPr>
          <p:cNvPr id="33" name="Oval 32">
            <a:extLst>
              <a:ext uri="{FF2B5EF4-FFF2-40B4-BE49-F238E27FC236}">
                <a16:creationId xmlns:a16="http://schemas.microsoft.com/office/drawing/2014/main" id="{858956C4-AE2F-49B4-9B40-EC9B5DF84335}"/>
              </a:ext>
            </a:extLst>
          </p:cNvPr>
          <p:cNvSpPr/>
          <p:nvPr/>
        </p:nvSpPr>
        <p:spPr>
          <a:xfrm>
            <a:off x="2427418" y="3668414"/>
            <a:ext cx="1153981" cy="1118566"/>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Times New Roman" pitchFamily="18" charset="0"/>
            </a:endParaRPr>
          </a:p>
        </p:txBody>
      </p:sp>
    </p:spTree>
    <p:extLst>
      <p:ext uri="{BB962C8B-B14F-4D97-AF65-F5344CB8AC3E}">
        <p14:creationId xmlns:p14="http://schemas.microsoft.com/office/powerpoint/2010/main" val="14528655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64"/>
                                        </p:tgtEl>
                                        <p:attrNameLst>
                                          <p:attrName>style.visibility</p:attrName>
                                        </p:attrNameLst>
                                      </p:cBhvr>
                                      <p:to>
                                        <p:strVal val="visible"/>
                                      </p:to>
                                    </p:set>
                                    <p:anim calcmode="lin" valueType="num">
                                      <p:cBhvr>
                                        <p:cTn id="7" dur="1000" fill="hold"/>
                                        <p:tgtEl>
                                          <p:spTgt spid="64"/>
                                        </p:tgtEl>
                                        <p:attrNameLst>
                                          <p:attrName>ppt_w</p:attrName>
                                        </p:attrNameLst>
                                      </p:cBhvr>
                                      <p:tavLst>
                                        <p:tav tm="0">
                                          <p:val>
                                            <p:strVal val="#ppt_w+.3"/>
                                          </p:val>
                                        </p:tav>
                                        <p:tav tm="100000">
                                          <p:val>
                                            <p:strVal val="#ppt_w"/>
                                          </p:val>
                                        </p:tav>
                                      </p:tavLst>
                                    </p:anim>
                                    <p:anim calcmode="lin" valueType="num">
                                      <p:cBhvr>
                                        <p:cTn id="8" dur="1000" fill="hold"/>
                                        <p:tgtEl>
                                          <p:spTgt spid="64"/>
                                        </p:tgtEl>
                                        <p:attrNameLst>
                                          <p:attrName>ppt_h</p:attrName>
                                        </p:attrNameLst>
                                      </p:cBhvr>
                                      <p:tavLst>
                                        <p:tav tm="0">
                                          <p:val>
                                            <p:strVal val="#ppt_h"/>
                                          </p:val>
                                        </p:tav>
                                        <p:tav tm="100000">
                                          <p:val>
                                            <p:strVal val="#ppt_h"/>
                                          </p:val>
                                        </p:tav>
                                      </p:tavLst>
                                    </p:anim>
                                    <p:animEffect transition="in" filter="fade">
                                      <p:cBhvr>
                                        <p:cTn id="9" dur="1000"/>
                                        <p:tgtEl>
                                          <p:spTgt spid="64"/>
                                        </p:tgtEl>
                                      </p:cBhvr>
                                    </p:animEffect>
                                  </p:childTnLst>
                                  <p:subTnLst>
                                    <p:audio>
                                      <p:cMediaNode>
                                        <p:cTn display="0" masterRel="sameClick">
                                          <p:stCondLst>
                                            <p:cond evt="begin" delay="0">
                                              <p:tn val="5"/>
                                            </p:cond>
                                          </p:stCondLst>
                                          <p:endCondLst>
                                            <p:cond evt="onStopAudio" delay="0">
                                              <p:tgtEl>
                                                <p:sldTgt/>
                                              </p:tgtEl>
                                            </p:cond>
                                          </p:endCondLst>
                                        </p:cTn>
                                        <p:tgtEl>
                                          <p:sndTgt r:embed="rId3" name="suction.wav"/>
                                        </p:tgtEl>
                                      </p:cMediaNode>
                                    </p:audio>
                                  </p:subTnLst>
                                </p:cTn>
                              </p:par>
                              <p:par>
                                <p:cTn id="10" presetID="10" presetClass="exit" presetSubtype="0" fill="hold" grpId="0" nodeType="withEffect">
                                  <p:stCondLst>
                                    <p:cond delay="0"/>
                                  </p:stCondLst>
                                  <p:childTnLst>
                                    <p:animEffect transition="out" filter="fade">
                                      <p:cBhvr>
                                        <p:cTn id="11" dur="2000"/>
                                        <p:tgtEl>
                                          <p:spTgt spid="64"/>
                                        </p:tgtEl>
                                      </p:cBhvr>
                                    </p:animEffect>
                                    <p:set>
                                      <p:cBhvr>
                                        <p:cTn id="12" dur="1" fill="hold">
                                          <p:stCondLst>
                                            <p:cond delay="1999"/>
                                          </p:stCondLst>
                                        </p:cTn>
                                        <p:tgtEl>
                                          <p:spTgt spid="64"/>
                                        </p:tgtEl>
                                        <p:attrNameLst>
                                          <p:attrName>style.visibility</p:attrName>
                                        </p:attrNameLst>
                                      </p:cBhvr>
                                      <p:to>
                                        <p:strVal val="hidden"/>
                                      </p:to>
                                    </p:set>
                                  </p:childTnLst>
                                </p:cTn>
                              </p:par>
                            </p:childTnLst>
                          </p:cTn>
                        </p:par>
                        <p:par>
                          <p:cTn id="13" fill="hold">
                            <p:stCondLst>
                              <p:cond delay="2000"/>
                            </p:stCondLst>
                            <p:childTnLst>
                              <p:par>
                                <p:cTn id="14" presetID="1" presetClass="entr" presetSubtype="0" fill="hold" nodeType="afterEffect">
                                  <p:stCondLst>
                                    <p:cond delay="0"/>
                                  </p:stCondLst>
                                  <p:childTnLst>
                                    <p:set>
                                      <p:cBhvr>
                                        <p:cTn id="1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type.wav"/>
                                        </p:tgtEl>
                                      </p:cMediaNode>
                                    </p:audio>
                                  </p:subTnLst>
                                </p:cTn>
                              </p:par>
                            </p:childTnLst>
                          </p:cTn>
                        </p:par>
                        <p:par>
                          <p:cTn id="16" fill="hold">
                            <p:stCondLst>
                              <p:cond delay="2000"/>
                            </p:stCondLst>
                            <p:childTnLst>
                              <p:par>
                                <p:cTn id="17" presetID="1" presetClass="entr" presetSubtype="0" fill="hold" nodeType="afterEffect">
                                  <p:stCondLst>
                                    <p:cond delay="1000"/>
                                  </p:stCondLst>
                                  <p:childTnLst>
                                    <p:set>
                                      <p:cBhvr>
                                        <p:cTn id="18" dur="1" fill="hold">
                                          <p:stCondLst>
                                            <p:cond delay="0"/>
                                          </p:stCondLst>
                                        </p:cTn>
                                        <p:tgtEl>
                                          <p:spTgt spid="37"/>
                                        </p:tgtEl>
                                        <p:attrNameLst>
                                          <p:attrName>style.visibility</p:attrName>
                                        </p:attrNameLst>
                                      </p:cBhvr>
                                      <p:to>
                                        <p:strVal val="visible"/>
                                      </p:to>
                                    </p:set>
                                  </p:childTnLst>
                                  <p:subTnLst>
                                    <p:audio>
                                      <p:cMediaNode>
                                        <p:cTn display="0" masterRel="sameClick">
                                          <p:stCondLst>
                                            <p:cond evt="begin" delay="0">
                                              <p:tn val="17"/>
                                            </p:cond>
                                          </p:stCondLst>
                                          <p:endCondLst>
                                            <p:cond evt="onStopAudio" delay="0">
                                              <p:tgtEl>
                                                <p:sldTgt/>
                                              </p:tgtEl>
                                            </p:cond>
                                          </p:endCondLst>
                                        </p:cTn>
                                        <p:tgtEl>
                                          <p:sndTgt r:embed="rId4" name="type.wav"/>
                                        </p:tgtEl>
                                      </p:cMediaNode>
                                    </p:audio>
                                  </p:subTnLst>
                                </p:cTn>
                              </p:par>
                            </p:childTnLst>
                          </p:cTn>
                        </p:par>
                        <p:par>
                          <p:cTn id="19" fill="hold">
                            <p:stCondLst>
                              <p:cond delay="3000"/>
                            </p:stCondLst>
                            <p:childTnLst>
                              <p:par>
                                <p:cTn id="20" presetID="1" presetClass="entr" presetSubtype="0" fill="hold" nodeType="afterEffect">
                                  <p:stCondLst>
                                    <p:cond delay="1000"/>
                                  </p:stCondLst>
                                  <p:childTnLst>
                                    <p:set>
                                      <p:cBhvr>
                                        <p:cTn id="21" dur="1" fill="hold">
                                          <p:stCondLst>
                                            <p:cond delay="0"/>
                                          </p:stCondLst>
                                        </p:cTn>
                                        <p:tgtEl>
                                          <p:spTgt spid="40"/>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4" name="type.wav"/>
                                        </p:tgtEl>
                                      </p:cMediaNode>
                                    </p:audio>
                                  </p:subTnLst>
                                </p:cTn>
                              </p:par>
                            </p:childTnLst>
                          </p:cTn>
                        </p:par>
                        <p:par>
                          <p:cTn id="22" fill="hold">
                            <p:stCondLst>
                              <p:cond delay="4000"/>
                            </p:stCondLst>
                            <p:childTnLst>
                              <p:par>
                                <p:cTn id="23" presetID="1" presetClass="entr" presetSubtype="0" fill="hold" nodeType="afterEffect">
                                  <p:stCondLst>
                                    <p:cond delay="1000"/>
                                  </p:stCondLst>
                                  <p:childTnLst>
                                    <p:set>
                                      <p:cBhvr>
                                        <p:cTn id="24" dur="1" fill="hold">
                                          <p:stCondLst>
                                            <p:cond delay="0"/>
                                          </p:stCondLst>
                                        </p:cTn>
                                        <p:tgtEl>
                                          <p:spTgt spid="43"/>
                                        </p:tgtEl>
                                        <p:attrNameLst>
                                          <p:attrName>style.visibility</p:attrName>
                                        </p:attrNameLst>
                                      </p:cBhvr>
                                      <p:to>
                                        <p:strVal val="visible"/>
                                      </p:to>
                                    </p:set>
                                  </p:childTnLst>
                                  <p:subTnLst>
                                    <p:audio>
                                      <p:cMediaNode>
                                        <p:cTn display="0" masterRel="sameClick">
                                          <p:stCondLst>
                                            <p:cond evt="begin" delay="0">
                                              <p:tn val="23"/>
                                            </p:cond>
                                          </p:stCondLst>
                                          <p:endCondLst>
                                            <p:cond evt="onStopAudio" delay="0">
                                              <p:tgtEl>
                                                <p:sldTgt/>
                                              </p:tgtEl>
                                            </p:cond>
                                          </p:endCondLst>
                                        </p:cTn>
                                        <p:tgtEl>
                                          <p:sndTgt r:embed="rId4" name="type.wav"/>
                                        </p:tgtEl>
                                      </p:cMediaNode>
                                    </p:audio>
                                  </p:subTnLst>
                                </p:cTn>
                              </p:par>
                            </p:childTnLst>
                          </p:cTn>
                        </p:par>
                        <p:par>
                          <p:cTn id="25" fill="hold">
                            <p:stCondLst>
                              <p:cond delay="5000"/>
                            </p:stCondLst>
                            <p:childTnLst>
                              <p:par>
                                <p:cTn id="26" presetID="1" presetClass="entr" presetSubtype="0" fill="hold" nodeType="afterEffect">
                                  <p:stCondLst>
                                    <p:cond delay="1000"/>
                                  </p:stCondLst>
                                  <p:childTnLst>
                                    <p:set>
                                      <p:cBhvr>
                                        <p:cTn id="27" dur="1" fill="hold">
                                          <p:stCondLst>
                                            <p:cond delay="0"/>
                                          </p:stCondLst>
                                        </p:cTn>
                                        <p:tgtEl>
                                          <p:spTgt spid="46"/>
                                        </p:tgtEl>
                                        <p:attrNameLst>
                                          <p:attrName>style.visibility</p:attrName>
                                        </p:attrNameLst>
                                      </p:cBhvr>
                                      <p:to>
                                        <p:strVal val="visible"/>
                                      </p:to>
                                    </p:set>
                                  </p:childTnLst>
                                  <p:subTnLst>
                                    <p:audio>
                                      <p:cMediaNode>
                                        <p:cTn display="0" masterRel="sameClick">
                                          <p:stCondLst>
                                            <p:cond evt="begin" delay="0">
                                              <p:tn val="26"/>
                                            </p:cond>
                                          </p:stCondLst>
                                          <p:endCondLst>
                                            <p:cond evt="onStopAudio" delay="0">
                                              <p:tgtEl>
                                                <p:sldTgt/>
                                              </p:tgtEl>
                                            </p:cond>
                                          </p:endCondLst>
                                        </p:cTn>
                                        <p:tgtEl>
                                          <p:sndTgt r:embed="rId4" name="type.wav"/>
                                        </p:tgtEl>
                                      </p:cMediaNode>
                                    </p:audio>
                                  </p:subTnLst>
                                </p:cTn>
                              </p:par>
                            </p:childTnLst>
                          </p:cTn>
                        </p:par>
                        <p:par>
                          <p:cTn id="28" fill="hold">
                            <p:stCondLst>
                              <p:cond delay="6000"/>
                            </p:stCondLst>
                            <p:childTnLst>
                              <p:par>
                                <p:cTn id="29" presetID="1" presetClass="entr" presetSubtype="0" fill="hold" nodeType="afterEffect">
                                  <p:stCondLst>
                                    <p:cond delay="1000"/>
                                  </p:stCondLst>
                                  <p:childTnLst>
                                    <p:set>
                                      <p:cBhvr>
                                        <p:cTn id="30" dur="1" fill="hold">
                                          <p:stCondLst>
                                            <p:cond delay="0"/>
                                          </p:stCondLst>
                                        </p:cTn>
                                        <p:tgtEl>
                                          <p:spTgt spid="49"/>
                                        </p:tgtEl>
                                        <p:attrNameLst>
                                          <p:attrName>style.visibility</p:attrName>
                                        </p:attrNameLst>
                                      </p:cBhvr>
                                      <p:to>
                                        <p:strVal val="visible"/>
                                      </p:to>
                                    </p:set>
                                  </p:childTnLst>
                                  <p:subTnLst>
                                    <p:audio>
                                      <p:cMediaNode>
                                        <p:cTn display="0" masterRel="sameClick">
                                          <p:stCondLst>
                                            <p:cond evt="begin" delay="0">
                                              <p:tn val="29"/>
                                            </p:cond>
                                          </p:stCondLst>
                                          <p:endCondLst>
                                            <p:cond evt="onStopAudio" delay="0">
                                              <p:tgtEl>
                                                <p:sldTgt/>
                                              </p:tgtEl>
                                            </p:cond>
                                          </p:endCondLst>
                                        </p:cTn>
                                        <p:tgtEl>
                                          <p:sndTgt r:embed="rId4" name="type.wav"/>
                                        </p:tgtEl>
                                      </p:cMediaNode>
                                    </p:audio>
                                  </p:subTnLst>
                                </p:cTn>
                              </p:par>
                            </p:childTnLst>
                          </p:cTn>
                        </p:par>
                        <p:par>
                          <p:cTn id="31" fill="hold">
                            <p:stCondLst>
                              <p:cond delay="7000"/>
                            </p:stCondLst>
                            <p:childTnLst>
                              <p:par>
                                <p:cTn id="32" presetID="1" presetClass="entr" presetSubtype="0" fill="hold" nodeType="afterEffect">
                                  <p:stCondLst>
                                    <p:cond delay="1000"/>
                                  </p:stCondLst>
                                  <p:childTnLst>
                                    <p:set>
                                      <p:cBhvr>
                                        <p:cTn id="33"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32"/>
                                            </p:cond>
                                          </p:stCondLst>
                                          <p:endCondLst>
                                            <p:cond evt="onStopAudio" delay="0">
                                              <p:tgtEl>
                                                <p:sldTgt/>
                                              </p:tgtEl>
                                            </p:cond>
                                          </p:endCondLst>
                                        </p:cTn>
                                        <p:tgtEl>
                                          <p:sndTgt r:embed="rId4" name="type.wav"/>
                                        </p:tgtEl>
                                      </p:cMediaNode>
                                    </p:audio>
                                  </p:subTnLst>
                                </p:cTn>
                              </p:par>
                            </p:childTnLst>
                          </p:cTn>
                        </p:par>
                        <p:par>
                          <p:cTn id="34" fill="hold">
                            <p:stCondLst>
                              <p:cond delay="8000"/>
                            </p:stCondLst>
                            <p:childTnLst>
                              <p:par>
                                <p:cTn id="35" presetID="1" presetClass="entr" presetSubtype="0" fill="hold" nodeType="afterEffect">
                                  <p:stCondLst>
                                    <p:cond delay="1000"/>
                                  </p:stCondLst>
                                  <p:childTnLst>
                                    <p:set>
                                      <p:cBhvr>
                                        <p:cTn id="36" dur="1" fill="hold">
                                          <p:stCondLst>
                                            <p:cond delay="0"/>
                                          </p:stCondLst>
                                        </p:cTn>
                                        <p:tgtEl>
                                          <p:spTgt spid="55"/>
                                        </p:tgtEl>
                                        <p:attrNameLst>
                                          <p:attrName>style.visibility</p:attrName>
                                        </p:attrNameLst>
                                      </p:cBhvr>
                                      <p:to>
                                        <p:strVal val="visible"/>
                                      </p:to>
                                    </p:set>
                                  </p:childTnLst>
                                  <p:subTnLst>
                                    <p:audio>
                                      <p:cMediaNode>
                                        <p:cTn display="0" masterRel="sameClick">
                                          <p:stCondLst>
                                            <p:cond evt="begin" delay="0">
                                              <p:tn val="35"/>
                                            </p:cond>
                                          </p:stCondLst>
                                          <p:endCondLst>
                                            <p:cond evt="onStopAudio" delay="0">
                                              <p:tgtEl>
                                                <p:sldTgt/>
                                              </p:tgtEl>
                                            </p:cond>
                                          </p:endCondLst>
                                        </p:cTn>
                                        <p:tgtEl>
                                          <p:sndTgt r:embed="rId4" name="type.wav"/>
                                        </p:tgtEl>
                                      </p:cMediaNode>
                                    </p:audio>
                                  </p:subTnLst>
                                </p:cTn>
                              </p:par>
                            </p:childTnLst>
                          </p:cTn>
                        </p:par>
                        <p:par>
                          <p:cTn id="37" fill="hold">
                            <p:stCondLst>
                              <p:cond delay="9000"/>
                            </p:stCondLst>
                            <p:childTnLst>
                              <p:par>
                                <p:cTn id="38" presetID="1" presetClass="entr" presetSubtype="0" fill="hold" nodeType="afterEffect">
                                  <p:stCondLst>
                                    <p:cond delay="1000"/>
                                  </p:stCondLst>
                                  <p:childTnLst>
                                    <p:set>
                                      <p:cBhvr>
                                        <p:cTn id="39" dur="1" fill="hold">
                                          <p:stCondLst>
                                            <p:cond delay="0"/>
                                          </p:stCondLst>
                                        </p:cTn>
                                        <p:tgtEl>
                                          <p:spTgt spid="58"/>
                                        </p:tgtEl>
                                        <p:attrNameLst>
                                          <p:attrName>style.visibility</p:attrName>
                                        </p:attrNameLst>
                                      </p:cBhvr>
                                      <p:to>
                                        <p:strVal val="visible"/>
                                      </p:to>
                                    </p:set>
                                  </p:childTnLst>
                                  <p:subTnLst>
                                    <p:audio>
                                      <p:cMediaNode>
                                        <p:cTn display="0" masterRel="sameClick">
                                          <p:stCondLst>
                                            <p:cond evt="begin" delay="0">
                                              <p:tn val="38"/>
                                            </p:cond>
                                          </p:stCondLst>
                                          <p:endCondLst>
                                            <p:cond evt="onStopAudio" delay="0">
                                              <p:tgtEl>
                                                <p:sldTgt/>
                                              </p:tgtEl>
                                            </p:cond>
                                          </p:endCondLst>
                                        </p:cTn>
                                        <p:tgtEl>
                                          <p:sndTgt r:embed="rId4" name="type.wav"/>
                                        </p:tgtEl>
                                      </p:cMediaNode>
                                    </p:audio>
                                  </p:subTnLst>
                                </p:cTn>
                              </p:par>
                            </p:childTnLst>
                          </p:cTn>
                        </p:par>
                        <p:par>
                          <p:cTn id="40" fill="hold">
                            <p:stCondLst>
                              <p:cond delay="10000"/>
                            </p:stCondLst>
                            <p:childTnLst>
                              <p:par>
                                <p:cTn id="41" presetID="1" presetClass="entr" presetSubtype="0" fill="hold" nodeType="afterEffect">
                                  <p:stCondLst>
                                    <p:cond delay="1000"/>
                                  </p:stCondLst>
                                  <p:childTnLst>
                                    <p:set>
                                      <p:cBhvr>
                                        <p:cTn id="42" dur="1" fill="hold">
                                          <p:stCondLst>
                                            <p:cond delay="0"/>
                                          </p:stCondLst>
                                        </p:cTn>
                                        <p:tgtEl>
                                          <p:spTgt spid="61"/>
                                        </p:tgtEl>
                                        <p:attrNameLst>
                                          <p:attrName>style.visibility</p:attrName>
                                        </p:attrNameLst>
                                      </p:cBhvr>
                                      <p:to>
                                        <p:strVal val="visible"/>
                                      </p:to>
                                    </p:set>
                                  </p:childTnLst>
                                </p:cTn>
                              </p:par>
                            </p:childTnLst>
                          </p:cTn>
                        </p:par>
                        <p:par>
                          <p:cTn id="43" fill="hold">
                            <p:stCondLst>
                              <p:cond delay="11000"/>
                            </p:stCondLst>
                            <p:childTnLst>
                              <p:par>
                                <p:cTn id="44" presetID="53" presetClass="entr" presetSubtype="0" fill="hold" grpId="0" nodeType="afterEffect">
                                  <p:stCondLst>
                                    <p:cond delay="0"/>
                                  </p:stCondLst>
                                  <p:childTnLst>
                                    <p:set>
                                      <p:cBhvr>
                                        <p:cTn id="45" dur="1" fill="hold">
                                          <p:stCondLst>
                                            <p:cond delay="0"/>
                                          </p:stCondLst>
                                        </p:cTn>
                                        <p:tgtEl>
                                          <p:spTgt spid="65"/>
                                        </p:tgtEl>
                                        <p:attrNameLst>
                                          <p:attrName>style.visibility</p:attrName>
                                        </p:attrNameLst>
                                      </p:cBhvr>
                                      <p:to>
                                        <p:strVal val="visible"/>
                                      </p:to>
                                    </p:set>
                                    <p:anim calcmode="lin" valueType="num">
                                      <p:cBhvr>
                                        <p:cTn id="46" dur="500" fill="hold"/>
                                        <p:tgtEl>
                                          <p:spTgt spid="65"/>
                                        </p:tgtEl>
                                        <p:attrNameLst>
                                          <p:attrName>ppt_w</p:attrName>
                                        </p:attrNameLst>
                                      </p:cBhvr>
                                      <p:tavLst>
                                        <p:tav tm="0">
                                          <p:val>
                                            <p:fltVal val="0"/>
                                          </p:val>
                                        </p:tav>
                                        <p:tav tm="100000">
                                          <p:val>
                                            <p:strVal val="#ppt_w"/>
                                          </p:val>
                                        </p:tav>
                                      </p:tavLst>
                                    </p:anim>
                                    <p:anim calcmode="lin" valueType="num">
                                      <p:cBhvr>
                                        <p:cTn id="47" dur="500" fill="hold"/>
                                        <p:tgtEl>
                                          <p:spTgt spid="65"/>
                                        </p:tgtEl>
                                        <p:attrNameLst>
                                          <p:attrName>ppt_h</p:attrName>
                                        </p:attrNameLst>
                                      </p:cBhvr>
                                      <p:tavLst>
                                        <p:tav tm="0">
                                          <p:val>
                                            <p:fltVal val="0"/>
                                          </p:val>
                                        </p:tav>
                                        <p:tav tm="100000">
                                          <p:val>
                                            <p:strVal val="#ppt_h"/>
                                          </p:val>
                                        </p:tav>
                                      </p:tavLst>
                                    </p:anim>
                                    <p:animEffect transition="in" filter="fade">
                                      <p:cBhvr>
                                        <p:cTn id="48" dur="500"/>
                                        <p:tgtEl>
                                          <p:spTgt spid="65"/>
                                        </p:tgtEl>
                                      </p:cBhvr>
                                    </p:animEffect>
                                  </p:childTnLst>
                                  <p:subTnLst>
                                    <p:audio>
                                      <p:cMediaNode>
                                        <p:cTn display="0" masterRel="sameClick">
                                          <p:stCondLst>
                                            <p:cond evt="begin" delay="0">
                                              <p:tn val="44"/>
                                            </p:cond>
                                          </p:stCondLst>
                                          <p:endCondLst>
                                            <p:cond evt="onStopAudio" delay="0">
                                              <p:tgtEl>
                                                <p:sldTgt/>
                                              </p:tgtEl>
                                            </p:cond>
                                          </p:endCondLst>
                                        </p:cTn>
                                        <p:tgtEl>
                                          <p:sndTgt r:embed="rId5" name="cashreg.wav"/>
                                        </p:tgtEl>
                                      </p:cMediaNode>
                                    </p:audio>
                                  </p:subTnLst>
                                </p:cTn>
                              </p:par>
                            </p:childTnLst>
                          </p:cTn>
                        </p:par>
                        <p:par>
                          <p:cTn id="49" fill="hold">
                            <p:stCondLst>
                              <p:cond delay="11500"/>
                            </p:stCondLst>
                            <p:childTnLst>
                              <p:par>
                                <p:cTn id="50" presetID="4" presetClass="exit" presetSubtype="16" fill="hold" nodeType="afterEffect">
                                  <p:stCondLst>
                                    <p:cond delay="0"/>
                                  </p:stCondLst>
                                  <p:childTnLst>
                                    <p:animEffect transition="out" filter="box(in)">
                                      <p:cBhvr>
                                        <p:cTn id="51" dur="500"/>
                                        <p:tgtEl>
                                          <p:spTgt spid="34"/>
                                        </p:tgtEl>
                                      </p:cBhvr>
                                    </p:animEffect>
                                    <p:set>
                                      <p:cBhvr>
                                        <p:cTn id="52" dur="1" fill="hold">
                                          <p:stCondLst>
                                            <p:cond delay="499"/>
                                          </p:stCondLst>
                                        </p:cTn>
                                        <p:tgtEl>
                                          <p:spTgt spid="34"/>
                                        </p:tgtEl>
                                        <p:attrNameLst>
                                          <p:attrName>style.visibility</p:attrName>
                                        </p:attrNameLst>
                                      </p:cBhvr>
                                      <p:to>
                                        <p:strVal val="hidden"/>
                                      </p:to>
                                    </p:set>
                                  </p:childTnLst>
                                </p:cTn>
                              </p:par>
                              <p:par>
                                <p:cTn id="53" presetID="4" presetClass="exit" presetSubtype="16" fill="hold" nodeType="withEffect">
                                  <p:stCondLst>
                                    <p:cond delay="0"/>
                                  </p:stCondLst>
                                  <p:childTnLst>
                                    <p:animEffect transition="out" filter="box(in)">
                                      <p:cBhvr>
                                        <p:cTn id="54" dur="500"/>
                                        <p:tgtEl>
                                          <p:spTgt spid="37"/>
                                        </p:tgtEl>
                                      </p:cBhvr>
                                    </p:animEffect>
                                    <p:set>
                                      <p:cBhvr>
                                        <p:cTn id="55" dur="1" fill="hold">
                                          <p:stCondLst>
                                            <p:cond delay="499"/>
                                          </p:stCondLst>
                                        </p:cTn>
                                        <p:tgtEl>
                                          <p:spTgt spid="37"/>
                                        </p:tgtEl>
                                        <p:attrNameLst>
                                          <p:attrName>style.visibility</p:attrName>
                                        </p:attrNameLst>
                                      </p:cBhvr>
                                      <p:to>
                                        <p:strVal val="hidden"/>
                                      </p:to>
                                    </p:set>
                                  </p:childTnLst>
                                </p:cTn>
                              </p:par>
                              <p:par>
                                <p:cTn id="56" presetID="4" presetClass="exit" presetSubtype="16" fill="hold" nodeType="withEffect">
                                  <p:stCondLst>
                                    <p:cond delay="0"/>
                                  </p:stCondLst>
                                  <p:childTnLst>
                                    <p:animEffect transition="out" filter="box(in)">
                                      <p:cBhvr>
                                        <p:cTn id="57" dur="500"/>
                                        <p:tgtEl>
                                          <p:spTgt spid="40"/>
                                        </p:tgtEl>
                                      </p:cBhvr>
                                    </p:animEffect>
                                    <p:set>
                                      <p:cBhvr>
                                        <p:cTn id="58" dur="1" fill="hold">
                                          <p:stCondLst>
                                            <p:cond delay="499"/>
                                          </p:stCondLst>
                                        </p:cTn>
                                        <p:tgtEl>
                                          <p:spTgt spid="40"/>
                                        </p:tgtEl>
                                        <p:attrNameLst>
                                          <p:attrName>style.visibility</p:attrName>
                                        </p:attrNameLst>
                                      </p:cBhvr>
                                      <p:to>
                                        <p:strVal val="hidden"/>
                                      </p:to>
                                    </p:set>
                                  </p:childTnLst>
                                </p:cTn>
                              </p:par>
                              <p:par>
                                <p:cTn id="59" presetID="4" presetClass="exit" presetSubtype="16" fill="hold" nodeType="withEffect">
                                  <p:stCondLst>
                                    <p:cond delay="0"/>
                                  </p:stCondLst>
                                  <p:childTnLst>
                                    <p:animEffect transition="out" filter="box(in)">
                                      <p:cBhvr>
                                        <p:cTn id="60" dur="500"/>
                                        <p:tgtEl>
                                          <p:spTgt spid="43"/>
                                        </p:tgtEl>
                                      </p:cBhvr>
                                    </p:animEffect>
                                    <p:set>
                                      <p:cBhvr>
                                        <p:cTn id="61" dur="1" fill="hold">
                                          <p:stCondLst>
                                            <p:cond delay="499"/>
                                          </p:stCondLst>
                                        </p:cTn>
                                        <p:tgtEl>
                                          <p:spTgt spid="43"/>
                                        </p:tgtEl>
                                        <p:attrNameLst>
                                          <p:attrName>style.visibility</p:attrName>
                                        </p:attrNameLst>
                                      </p:cBhvr>
                                      <p:to>
                                        <p:strVal val="hidden"/>
                                      </p:to>
                                    </p:set>
                                  </p:childTnLst>
                                </p:cTn>
                              </p:par>
                              <p:par>
                                <p:cTn id="62" presetID="4" presetClass="exit" presetSubtype="16" fill="hold" nodeType="withEffect">
                                  <p:stCondLst>
                                    <p:cond delay="0"/>
                                  </p:stCondLst>
                                  <p:childTnLst>
                                    <p:animEffect transition="out" filter="box(in)">
                                      <p:cBhvr>
                                        <p:cTn id="63" dur="500"/>
                                        <p:tgtEl>
                                          <p:spTgt spid="46"/>
                                        </p:tgtEl>
                                      </p:cBhvr>
                                    </p:animEffect>
                                    <p:set>
                                      <p:cBhvr>
                                        <p:cTn id="64" dur="1" fill="hold">
                                          <p:stCondLst>
                                            <p:cond delay="499"/>
                                          </p:stCondLst>
                                        </p:cTn>
                                        <p:tgtEl>
                                          <p:spTgt spid="46"/>
                                        </p:tgtEl>
                                        <p:attrNameLst>
                                          <p:attrName>style.visibility</p:attrName>
                                        </p:attrNameLst>
                                      </p:cBhvr>
                                      <p:to>
                                        <p:strVal val="hidden"/>
                                      </p:to>
                                    </p:set>
                                  </p:childTnLst>
                                </p:cTn>
                              </p:par>
                              <p:par>
                                <p:cTn id="65" presetID="4" presetClass="exit" presetSubtype="16" fill="hold" nodeType="withEffect">
                                  <p:stCondLst>
                                    <p:cond delay="0"/>
                                  </p:stCondLst>
                                  <p:childTnLst>
                                    <p:animEffect transition="out" filter="box(in)">
                                      <p:cBhvr>
                                        <p:cTn id="66" dur="500"/>
                                        <p:tgtEl>
                                          <p:spTgt spid="49"/>
                                        </p:tgtEl>
                                      </p:cBhvr>
                                    </p:animEffect>
                                    <p:set>
                                      <p:cBhvr>
                                        <p:cTn id="67" dur="1" fill="hold">
                                          <p:stCondLst>
                                            <p:cond delay="499"/>
                                          </p:stCondLst>
                                        </p:cTn>
                                        <p:tgtEl>
                                          <p:spTgt spid="49"/>
                                        </p:tgtEl>
                                        <p:attrNameLst>
                                          <p:attrName>style.visibility</p:attrName>
                                        </p:attrNameLst>
                                      </p:cBhvr>
                                      <p:to>
                                        <p:strVal val="hidden"/>
                                      </p:to>
                                    </p:set>
                                  </p:childTnLst>
                                </p:cTn>
                              </p:par>
                              <p:par>
                                <p:cTn id="68" presetID="4" presetClass="exit" presetSubtype="16" fill="hold" nodeType="withEffect">
                                  <p:stCondLst>
                                    <p:cond delay="0"/>
                                  </p:stCondLst>
                                  <p:childTnLst>
                                    <p:animEffect transition="out" filter="box(in)">
                                      <p:cBhvr>
                                        <p:cTn id="69" dur="500"/>
                                        <p:tgtEl>
                                          <p:spTgt spid="52"/>
                                        </p:tgtEl>
                                      </p:cBhvr>
                                    </p:animEffect>
                                    <p:set>
                                      <p:cBhvr>
                                        <p:cTn id="70" dur="1" fill="hold">
                                          <p:stCondLst>
                                            <p:cond delay="499"/>
                                          </p:stCondLst>
                                        </p:cTn>
                                        <p:tgtEl>
                                          <p:spTgt spid="52"/>
                                        </p:tgtEl>
                                        <p:attrNameLst>
                                          <p:attrName>style.visibility</p:attrName>
                                        </p:attrNameLst>
                                      </p:cBhvr>
                                      <p:to>
                                        <p:strVal val="hidden"/>
                                      </p:to>
                                    </p:set>
                                  </p:childTnLst>
                                </p:cTn>
                              </p:par>
                              <p:par>
                                <p:cTn id="71" presetID="4" presetClass="exit" presetSubtype="16" fill="hold" nodeType="withEffect">
                                  <p:stCondLst>
                                    <p:cond delay="0"/>
                                  </p:stCondLst>
                                  <p:childTnLst>
                                    <p:animEffect transition="out" filter="box(in)">
                                      <p:cBhvr>
                                        <p:cTn id="72" dur="500"/>
                                        <p:tgtEl>
                                          <p:spTgt spid="55"/>
                                        </p:tgtEl>
                                      </p:cBhvr>
                                    </p:animEffect>
                                    <p:set>
                                      <p:cBhvr>
                                        <p:cTn id="73" dur="1" fill="hold">
                                          <p:stCondLst>
                                            <p:cond delay="499"/>
                                          </p:stCondLst>
                                        </p:cTn>
                                        <p:tgtEl>
                                          <p:spTgt spid="55"/>
                                        </p:tgtEl>
                                        <p:attrNameLst>
                                          <p:attrName>style.visibility</p:attrName>
                                        </p:attrNameLst>
                                      </p:cBhvr>
                                      <p:to>
                                        <p:strVal val="hidden"/>
                                      </p:to>
                                    </p:set>
                                  </p:childTnLst>
                                </p:cTn>
                              </p:par>
                              <p:par>
                                <p:cTn id="74" presetID="4" presetClass="exit" presetSubtype="16" fill="hold" nodeType="withEffect">
                                  <p:stCondLst>
                                    <p:cond delay="0"/>
                                  </p:stCondLst>
                                  <p:childTnLst>
                                    <p:animEffect transition="out" filter="box(in)">
                                      <p:cBhvr>
                                        <p:cTn id="75" dur="500"/>
                                        <p:tgtEl>
                                          <p:spTgt spid="58"/>
                                        </p:tgtEl>
                                      </p:cBhvr>
                                    </p:animEffect>
                                    <p:set>
                                      <p:cBhvr>
                                        <p:cTn id="76" dur="1" fill="hold">
                                          <p:stCondLst>
                                            <p:cond delay="499"/>
                                          </p:stCondLst>
                                        </p:cTn>
                                        <p:tgtEl>
                                          <p:spTgt spid="58"/>
                                        </p:tgtEl>
                                        <p:attrNameLst>
                                          <p:attrName>style.visibility</p:attrName>
                                        </p:attrNameLst>
                                      </p:cBhvr>
                                      <p:to>
                                        <p:strVal val="hidden"/>
                                      </p:to>
                                    </p:set>
                                  </p:childTnLst>
                                </p:cTn>
                              </p:par>
                              <p:par>
                                <p:cTn id="77" presetID="4" presetClass="exit" presetSubtype="16" fill="hold" nodeType="withEffect">
                                  <p:stCondLst>
                                    <p:cond delay="0"/>
                                  </p:stCondLst>
                                  <p:childTnLst>
                                    <p:animEffect transition="out" filter="box(in)">
                                      <p:cBhvr>
                                        <p:cTn id="78" dur="500"/>
                                        <p:tgtEl>
                                          <p:spTgt spid="61"/>
                                        </p:tgtEl>
                                      </p:cBhvr>
                                    </p:animEffect>
                                    <p:set>
                                      <p:cBhvr>
                                        <p:cTn id="79" dur="1" fill="hold">
                                          <p:stCondLst>
                                            <p:cond delay="499"/>
                                          </p:stCondLst>
                                        </p:cTn>
                                        <p:tgtEl>
                                          <p:spTgt spid="61"/>
                                        </p:tgtEl>
                                        <p:attrNameLst>
                                          <p:attrName>style.visibility</p:attrName>
                                        </p:attrNameLst>
                                      </p:cBhvr>
                                      <p:to>
                                        <p:strVal val="hidden"/>
                                      </p:to>
                                    </p:set>
                                  </p:childTnLst>
                                </p:cTn>
                              </p:par>
                              <p:par>
                                <p:cTn id="80" presetID="4" presetClass="exit" presetSubtype="16" fill="hold" grpId="1" nodeType="withEffect">
                                  <p:stCondLst>
                                    <p:cond delay="0"/>
                                  </p:stCondLst>
                                  <p:childTnLst>
                                    <p:animEffect transition="out" filter="box(in)">
                                      <p:cBhvr>
                                        <p:cTn id="81" dur="500"/>
                                        <p:tgtEl>
                                          <p:spTgt spid="64"/>
                                        </p:tgtEl>
                                      </p:cBhvr>
                                    </p:animEffect>
                                    <p:set>
                                      <p:cBhvr>
                                        <p:cTn id="82" dur="1" fill="hold">
                                          <p:stCondLst>
                                            <p:cond delay="499"/>
                                          </p:stCondLst>
                                        </p:cTn>
                                        <p:tgtEl>
                                          <p:spTgt spid="64"/>
                                        </p:tgtEl>
                                        <p:attrNameLst>
                                          <p:attrName>style.visibility</p:attrName>
                                        </p:attrNameLst>
                                      </p:cBhvr>
                                      <p:to>
                                        <p:strVal val="hidden"/>
                                      </p:to>
                                    </p:set>
                                  </p:childTnLst>
                                </p:cTn>
                              </p:par>
                              <p:par>
                                <p:cTn id="83" presetID="3" presetClass="exit" presetSubtype="10" fill="hold" grpId="1" nodeType="withEffect">
                                  <p:stCondLst>
                                    <p:cond delay="0"/>
                                  </p:stCondLst>
                                  <p:childTnLst>
                                    <p:animEffect transition="out" filter="blinds(horizontal)">
                                      <p:cBhvr>
                                        <p:cTn id="84" dur="500"/>
                                        <p:tgtEl>
                                          <p:spTgt spid="65"/>
                                        </p:tgtEl>
                                      </p:cBhvr>
                                    </p:animEffect>
                                    <p:set>
                                      <p:cBhvr>
                                        <p:cTn id="85" dur="1" fill="hold">
                                          <p:stCondLst>
                                            <p:cond delay="499"/>
                                          </p:stCondLst>
                                        </p:cTn>
                                        <p:tgtEl>
                                          <p:spTgt spid="65"/>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20" presetClass="entr" presetSubtype="0" fill="hold" grpId="0" nodeType="clickEffect">
                                  <p:stCondLst>
                                    <p:cond delay="0"/>
                                  </p:stCondLst>
                                  <p:childTnLst>
                                    <p:set>
                                      <p:cBhvr>
                                        <p:cTn id="89" dur="1" fill="hold">
                                          <p:stCondLst>
                                            <p:cond delay="0"/>
                                          </p:stCondLst>
                                        </p:cTn>
                                        <p:tgtEl>
                                          <p:spTgt spid="33"/>
                                        </p:tgtEl>
                                        <p:attrNameLst>
                                          <p:attrName>style.visibility</p:attrName>
                                        </p:attrNameLst>
                                      </p:cBhvr>
                                      <p:to>
                                        <p:strVal val="visible"/>
                                      </p:to>
                                    </p:set>
                                    <p:animEffect transition="in" filter="wedge">
                                      <p:cBhvr>
                                        <p:cTn id="90" dur="2000"/>
                                        <p:tgtEl>
                                          <p:spTgt spid="33"/>
                                        </p:tgtEl>
                                      </p:cBhvr>
                                    </p:animEffect>
                                  </p:childTnLst>
                                  <p:subTnLst>
                                    <p:audio>
                                      <p:cMediaNode>
                                        <p:cTn display="0" masterRel="sameClick">
                                          <p:stCondLst>
                                            <p:cond evt="begin" delay="0">
                                              <p:tn val="88"/>
                                            </p:cond>
                                          </p:stCondLst>
                                          <p:endCondLst>
                                            <p:cond evt="onStopAudio" delay="0">
                                              <p:tgtEl>
                                                <p:sldTgt/>
                                              </p:tgtEl>
                                            </p:cond>
                                          </p:endCondLst>
                                        </p:cTn>
                                        <p:tgtEl>
                                          <p:sndTgt r:embed="rId6"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 grpId="0"/>
      <p:bldP spid="64" grpId="1"/>
      <p:bldP spid="65" grpId="0" animBg="1"/>
      <p:bldP spid="65" grpId="1" animBg="1"/>
      <p:bldP spid="3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88D98CE-36E4-8277-F4C3-87FD7BC7125F}"/>
              </a:ext>
            </a:extLst>
          </p:cNvPr>
          <p:cNvPicPr>
            <a:picLocks noChangeAspect="1"/>
          </p:cNvPicPr>
          <p:nvPr/>
        </p:nvPicPr>
        <p:blipFill rotWithShape="1">
          <a:blip r:embed="rId3">
            <a:extLst>
              <a:ext uri="{28A0092B-C50C-407E-A947-70E740481C1C}">
                <a14:useLocalDpi xmlns:a14="http://schemas.microsoft.com/office/drawing/2010/main" val="0"/>
              </a:ext>
            </a:extLst>
          </a:blip>
          <a:srcRect l="75732" t="26638" r="1" b="46182"/>
          <a:stretch/>
        </p:blipFill>
        <p:spPr>
          <a:xfrm flipH="1">
            <a:off x="9135864" y="3212931"/>
            <a:ext cx="3643985" cy="3998243"/>
          </a:xfrm>
          <a:prstGeom prst="rect">
            <a:avLst/>
          </a:prstGeom>
        </p:spPr>
      </p:pic>
      <p:pic>
        <p:nvPicPr>
          <p:cNvPr id="10" name="Picture 9">
            <a:extLst>
              <a:ext uri="{FF2B5EF4-FFF2-40B4-BE49-F238E27FC236}">
                <a16:creationId xmlns:a16="http://schemas.microsoft.com/office/drawing/2014/main" id="{A4CF9784-4925-6BD1-AE08-5B7AB6AE4A86}"/>
              </a:ext>
            </a:extLst>
          </p:cNvPr>
          <p:cNvPicPr>
            <a:picLocks noChangeAspect="1"/>
          </p:cNvPicPr>
          <p:nvPr/>
        </p:nvPicPr>
        <p:blipFill rotWithShape="1">
          <a:blip r:embed="rId3">
            <a:extLst>
              <a:ext uri="{28A0092B-C50C-407E-A947-70E740481C1C}">
                <a14:useLocalDpi xmlns:a14="http://schemas.microsoft.com/office/drawing/2010/main" val="0"/>
              </a:ext>
            </a:extLst>
          </a:blip>
          <a:srcRect l="31002" t="23470" r="34504" b="57208"/>
          <a:stretch/>
        </p:blipFill>
        <p:spPr>
          <a:xfrm>
            <a:off x="1309433" y="4337203"/>
            <a:ext cx="5201289" cy="2687825"/>
          </a:xfrm>
          <a:prstGeom prst="rect">
            <a:avLst/>
          </a:prstGeom>
        </p:spPr>
      </p:pic>
      <p:pic>
        <p:nvPicPr>
          <p:cNvPr id="11" name="Picture 10">
            <a:extLst>
              <a:ext uri="{FF2B5EF4-FFF2-40B4-BE49-F238E27FC236}">
                <a16:creationId xmlns:a16="http://schemas.microsoft.com/office/drawing/2014/main" id="{11228708-57E5-5DE3-6F71-E380EC29F4A5}"/>
              </a:ext>
            </a:extLst>
          </p:cNvPr>
          <p:cNvPicPr>
            <a:picLocks noChangeAspect="1"/>
          </p:cNvPicPr>
          <p:nvPr/>
        </p:nvPicPr>
        <p:blipFill rotWithShape="1">
          <a:blip r:embed="rId3">
            <a:extLst>
              <a:ext uri="{28A0092B-C50C-407E-A947-70E740481C1C}">
                <a14:useLocalDpi xmlns:a14="http://schemas.microsoft.com/office/drawing/2010/main" val="0"/>
              </a:ext>
            </a:extLst>
          </a:blip>
          <a:srcRect l="62998" t="67820" r="-1" b="-1000"/>
          <a:stretch/>
        </p:blipFill>
        <p:spPr>
          <a:xfrm>
            <a:off x="-382029" y="3210065"/>
            <a:ext cx="4611781" cy="3814944"/>
          </a:xfrm>
          <a:prstGeom prst="rect">
            <a:avLst/>
          </a:prstGeom>
        </p:spPr>
      </p:pic>
      <p:pic>
        <p:nvPicPr>
          <p:cNvPr id="12" name="Picture 11">
            <a:extLst>
              <a:ext uri="{FF2B5EF4-FFF2-40B4-BE49-F238E27FC236}">
                <a16:creationId xmlns:a16="http://schemas.microsoft.com/office/drawing/2014/main" id="{88100940-5977-DF25-6EB8-CF5D44191E3F}"/>
              </a:ext>
            </a:extLst>
          </p:cNvPr>
          <p:cNvPicPr>
            <a:picLocks noChangeAspect="1"/>
          </p:cNvPicPr>
          <p:nvPr/>
        </p:nvPicPr>
        <p:blipFill rotWithShape="1">
          <a:blip r:embed="rId3">
            <a:extLst>
              <a:ext uri="{28A0092B-C50C-407E-A947-70E740481C1C}">
                <a14:useLocalDpi xmlns:a14="http://schemas.microsoft.com/office/drawing/2010/main" val="0"/>
              </a:ext>
            </a:extLst>
          </a:blip>
          <a:srcRect l="27081" t="-1956" r="39649" b="76757"/>
          <a:stretch/>
        </p:blipFill>
        <p:spPr>
          <a:xfrm>
            <a:off x="7999321" y="0"/>
            <a:ext cx="3310344" cy="2312991"/>
          </a:xfrm>
          <a:prstGeom prst="rect">
            <a:avLst/>
          </a:prstGeom>
        </p:spPr>
      </p:pic>
      <p:pic>
        <p:nvPicPr>
          <p:cNvPr id="3" name="Picture 2">
            <a:extLst>
              <a:ext uri="{FF2B5EF4-FFF2-40B4-BE49-F238E27FC236}">
                <a16:creationId xmlns:a16="http://schemas.microsoft.com/office/drawing/2014/main" id="{E6BD3751-4EBA-4984-A401-07C7D63FB844}"/>
              </a:ext>
            </a:extLst>
          </p:cNvPr>
          <p:cNvPicPr>
            <a:picLocks noChangeAspect="1"/>
          </p:cNvPicPr>
          <p:nvPr/>
        </p:nvPicPr>
        <p:blipFill>
          <a:blip r:embed="rId4"/>
          <a:stretch>
            <a:fillRect/>
          </a:stretch>
        </p:blipFill>
        <p:spPr>
          <a:xfrm>
            <a:off x="3271727" y="2076390"/>
            <a:ext cx="6943946" cy="1371719"/>
          </a:xfrm>
          <a:prstGeom prst="rect">
            <a:avLst/>
          </a:prstGeom>
        </p:spPr>
      </p:pic>
    </p:spTree>
    <p:extLst>
      <p:ext uri="{BB962C8B-B14F-4D97-AF65-F5344CB8AC3E}">
        <p14:creationId xmlns:p14="http://schemas.microsoft.com/office/powerpoint/2010/main" val="34095786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1F307AA-73F3-E971-E17E-807CF601E041}"/>
              </a:ext>
            </a:extLst>
          </p:cNvPr>
          <p:cNvSpPr/>
          <p:nvPr/>
        </p:nvSpPr>
        <p:spPr>
          <a:xfrm>
            <a:off x="582999" y="506326"/>
            <a:ext cx="11084378" cy="5841232"/>
          </a:xfrm>
          <a:prstGeom prst="roundRect">
            <a:avLst/>
          </a:prstGeom>
          <a:solidFill>
            <a:schemeClr val="bg1">
              <a:alpha val="93000"/>
            </a:schemeClr>
          </a:solidFill>
          <a:ln w="57150">
            <a:solidFill>
              <a:srgbClr val="02568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2EF19947-FE91-9FDC-7D0D-8EEE9A1A3652}"/>
              </a:ext>
            </a:extLst>
          </p:cNvPr>
          <p:cNvSpPr txBox="1"/>
          <p:nvPr/>
        </p:nvSpPr>
        <p:spPr>
          <a:xfrm>
            <a:off x="1791480" y="743760"/>
            <a:ext cx="9257519" cy="1077218"/>
          </a:xfrm>
          <a:prstGeom prst="rect">
            <a:avLst/>
          </a:prstGeom>
          <a:noFill/>
        </p:spPr>
        <p:txBody>
          <a:bodyPr wrap="square" rtlCol="0">
            <a:spAutoFit/>
          </a:bodyPr>
          <a:lstStyle/>
          <a:p>
            <a:pPr lvl="0" algn="just">
              <a:defRPr/>
            </a:pPr>
            <a:r>
              <a:rPr lang="vi-VN" sz="3200" b="1" dirty="0">
                <a:solidFill>
                  <a:srgbClr val="025684"/>
                </a:solidFill>
                <a:latin typeface="Cambria" panose="02040503050406030204" pitchFamily="18" charset="0"/>
              </a:rPr>
              <a:t>Thực hành: Đo độ dài mỗi cạnh rồi tính chu vi của hình tam giác, hình tứ giác dưới đây</a:t>
            </a:r>
            <a:r>
              <a:rPr lang="en-US" sz="3200" b="1" dirty="0">
                <a:solidFill>
                  <a:srgbClr val="025684"/>
                </a:solidFill>
                <a:latin typeface="Cambria" panose="02040503050406030204" pitchFamily="18" charset="0"/>
              </a:rPr>
              <a:t>.</a:t>
            </a:r>
            <a:endParaRPr kumimoji="0" lang="en-US" sz="3200" b="1" i="0" u="none" strike="noStrike" kern="1200" cap="none" spc="0" normalizeH="0" baseline="0" noProof="0" dirty="0">
              <a:ln>
                <a:noFill/>
              </a:ln>
              <a:solidFill>
                <a:srgbClr val="025684"/>
              </a:solidFill>
              <a:effectLst/>
              <a:uLnTx/>
              <a:uFillTx/>
              <a:latin typeface="Cambria" panose="02040503050406030204" pitchFamily="18" charset="0"/>
            </a:endParaRPr>
          </a:p>
        </p:txBody>
      </p:sp>
      <p:pic>
        <p:nvPicPr>
          <p:cNvPr id="9" name="Picture 8">
            <a:extLst>
              <a:ext uri="{FF2B5EF4-FFF2-40B4-BE49-F238E27FC236}">
                <a16:creationId xmlns:a16="http://schemas.microsoft.com/office/drawing/2014/main" id="{795FD7F4-9FA3-10F7-AEE9-B6EFC029AB7D}"/>
              </a:ext>
            </a:extLst>
          </p:cNvPr>
          <p:cNvPicPr>
            <a:picLocks noChangeAspect="1"/>
          </p:cNvPicPr>
          <p:nvPr/>
        </p:nvPicPr>
        <p:blipFill rotWithShape="1">
          <a:blip r:embed="rId2">
            <a:extLst>
              <a:ext uri="{28A0092B-C50C-407E-A947-70E740481C1C}">
                <a14:useLocalDpi xmlns:a14="http://schemas.microsoft.com/office/drawing/2010/main" val="0"/>
              </a:ext>
            </a:extLst>
          </a:blip>
          <a:srcRect l="4694" t="70984" r="81154" b="15493"/>
          <a:stretch/>
        </p:blipFill>
        <p:spPr>
          <a:xfrm>
            <a:off x="1013195" y="710510"/>
            <a:ext cx="715853" cy="889524"/>
          </a:xfrm>
          <a:prstGeom prst="rect">
            <a:avLst/>
          </a:prstGeom>
        </p:spPr>
      </p:pic>
      <p:pic>
        <p:nvPicPr>
          <p:cNvPr id="6" name="Picture 5">
            <a:extLst>
              <a:ext uri="{FF2B5EF4-FFF2-40B4-BE49-F238E27FC236}">
                <a16:creationId xmlns:a16="http://schemas.microsoft.com/office/drawing/2014/main" id="{C96EB113-E943-4DFA-AAB5-F95007266B48}"/>
              </a:ext>
            </a:extLst>
          </p:cNvPr>
          <p:cNvPicPr>
            <a:picLocks noChangeAspect="1"/>
          </p:cNvPicPr>
          <p:nvPr/>
        </p:nvPicPr>
        <p:blipFill>
          <a:blip r:embed="rId3"/>
          <a:stretch>
            <a:fillRect/>
          </a:stretch>
        </p:blipFill>
        <p:spPr>
          <a:xfrm>
            <a:off x="1647825" y="2147947"/>
            <a:ext cx="9644062" cy="2809815"/>
          </a:xfrm>
          <a:prstGeom prst="rect">
            <a:avLst/>
          </a:prstGeom>
        </p:spPr>
      </p:pic>
    </p:spTree>
    <p:extLst>
      <p:ext uri="{BB962C8B-B14F-4D97-AF65-F5344CB8AC3E}">
        <p14:creationId xmlns:p14="http://schemas.microsoft.com/office/powerpoint/2010/main" val="17871249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1500" dirty="0">
            <a:ln w="508000">
              <a:solidFill>
                <a:srgbClr val="781C07"/>
              </a:solidFill>
            </a:ln>
            <a:solidFill>
              <a:srgbClr val="781C07"/>
            </a:solidFill>
            <a:latin typeface="#9Slide07 SVNBango"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11500" dirty="0">
            <a:ln w="508000">
              <a:solidFill>
                <a:srgbClr val="781C07"/>
              </a:solidFill>
            </a:ln>
            <a:solidFill>
              <a:srgbClr val="781C07"/>
            </a:solidFill>
            <a:latin typeface="#9Slide07 SVNBango" panose="02000000000000000000" pitchFamily="2"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TotalTime>
  <Words>608</Words>
  <Application>Microsoft Office PowerPoint</Application>
  <PresentationFormat>Widescreen</PresentationFormat>
  <Paragraphs>113</Paragraphs>
  <Slides>16</Slides>
  <Notes>6</Notes>
  <HiddenSlides>0</HiddenSlides>
  <MMClips>0</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16</vt:i4>
      </vt:variant>
    </vt:vector>
  </HeadingPairs>
  <TitlesOfParts>
    <vt:vector size="26" baseType="lpstr">
      <vt:lpstr>DFPOP1-W9</vt:lpstr>
      <vt:lpstr>Arial</vt:lpstr>
      <vt:lpstr>Calibri</vt:lpstr>
      <vt:lpstr>Calibri Light</vt:lpstr>
      <vt:lpstr>Cambria</vt:lpstr>
      <vt:lpstr>Wingdings</vt:lpstr>
      <vt:lpstr>1_Office Theme</vt:lpstr>
      <vt:lpstr>2_Office Theme</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11</cp:revision>
  <dcterms:created xsi:type="dcterms:W3CDTF">2022-12-03T13:24:08Z</dcterms:created>
  <dcterms:modified xsi:type="dcterms:W3CDTF">2022-12-03T23:55:48Z</dcterms:modified>
</cp:coreProperties>
</file>