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  <p:sldMasterId id="2147483738" r:id="rId5"/>
  </p:sldMasterIdLst>
  <p:notesMasterIdLst>
    <p:notesMasterId r:id="rId22"/>
  </p:notesMasterIdLst>
  <p:sldIdLst>
    <p:sldId id="2580" r:id="rId6"/>
    <p:sldId id="263" r:id="rId7"/>
    <p:sldId id="7730" r:id="rId8"/>
    <p:sldId id="7731" r:id="rId9"/>
    <p:sldId id="7732" r:id="rId10"/>
    <p:sldId id="7733" r:id="rId11"/>
    <p:sldId id="7708" r:id="rId12"/>
    <p:sldId id="7709" r:id="rId13"/>
    <p:sldId id="7710" r:id="rId14"/>
    <p:sldId id="7713" r:id="rId15"/>
    <p:sldId id="7717" r:id="rId16"/>
    <p:sldId id="7718" r:id="rId17"/>
    <p:sldId id="7719" r:id="rId18"/>
    <p:sldId id="7729" r:id="rId19"/>
    <p:sldId id="300" r:id="rId20"/>
    <p:sldId id="77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8C832-0429-4009-A604-3D2A547A4E2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51C9-9C02-4126-8833-BC3648046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14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407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45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2279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0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75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72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44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8285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2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4870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841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2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96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56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1959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01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45834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770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981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013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550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402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5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947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56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04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646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57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3323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1345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0094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056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481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978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28132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392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205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067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1129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49504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3270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41598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0543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063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02332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4632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8174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10995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0139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429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93330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08454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6439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9431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463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301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41655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8069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10814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1750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8477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9551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4170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36228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172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19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120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5947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76851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227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30601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506" y="-2602018"/>
            <a:ext cx="6129025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7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0594" y="-3431017"/>
            <a:ext cx="7339915" cy="137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1509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B37FADD-DF7D-46F8-89B2-D2DD8AAE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95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77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12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E7D5E-A107-4EEE-87FC-57D09903C150}"/>
              </a:ext>
            </a:extLst>
          </p:cNvPr>
          <p:cNvSpPr txBox="1"/>
          <p:nvPr userDrawn="1"/>
        </p:nvSpPr>
        <p:spPr>
          <a:xfrm>
            <a:off x="3325679" y="75277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https://www.facebook.com/Gi%C3%A1o-%C3%A1n-%C4%91i%E1%BB%87n-t%E1%BB%AD-Edufive-106118718607504/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A446A-EE26-4F46-A01F-348C4DC2F87B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2777672" y="-856343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8975B4-5FF9-445E-8D41-4FF909BA2183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13864925" y="6376307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0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5FF4-9E3E-4804-A8A0-8215342A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1343025"/>
            <a:ext cx="4967643" cy="158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40619-845F-44ED-A490-67B05F20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3252787"/>
            <a:ext cx="2952750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FCBE0-2CCE-4534-B4B0-C767189A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1298964"/>
            <a:ext cx="3662362" cy="1639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DA970-5F81-4240-B574-FB1A00B2C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225" y="3209925"/>
            <a:ext cx="33718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076587-A24C-4098-B67E-DD7524A37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866" y="2941218"/>
            <a:ext cx="716951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D1A79-DA79-40C2-816F-9ECEF0CA4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4" y="1733550"/>
            <a:ext cx="4389243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7C2B7-00B3-4D9A-94F5-D53BE97D4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974" y="1695450"/>
            <a:ext cx="4379751" cy="34099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563839-E077-4C07-B07F-9716EADF2D78}"/>
              </a:ext>
            </a:extLst>
          </p:cNvPr>
          <p:cNvSpPr/>
          <p:nvPr/>
        </p:nvSpPr>
        <p:spPr>
          <a:xfrm>
            <a:off x="2152650" y="3933825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1BD3E7D-3134-4E85-86FF-B932D4AED89A}"/>
              </a:ext>
            </a:extLst>
          </p:cNvPr>
          <p:cNvSpPr/>
          <p:nvPr/>
        </p:nvSpPr>
        <p:spPr>
          <a:xfrm>
            <a:off x="7696200" y="4114800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2 400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A6217-6305-4EA0-9EAB-4F8C72D11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147239"/>
            <a:ext cx="10487025" cy="1036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A3B2E1-19EB-40E0-96FE-4A52A6956ED7}"/>
              </a:ext>
            </a:extLst>
          </p:cNvPr>
          <p:cNvSpPr/>
          <p:nvPr/>
        </p:nvSpPr>
        <p:spPr>
          <a:xfrm>
            <a:off x="952500" y="1447800"/>
            <a:ext cx="2400300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D557574-3338-440F-94A4-AF6FF4F65BD0}"/>
              </a:ext>
            </a:extLst>
          </p:cNvPr>
          <p:cNvSpPr/>
          <p:nvPr/>
        </p:nvSpPr>
        <p:spPr>
          <a:xfrm>
            <a:off x="933449" y="2400300"/>
            <a:ext cx="2752725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92BEF5-6379-4597-A288-AD3FCBA08BEA}"/>
              </a:ext>
            </a:extLst>
          </p:cNvPr>
          <p:cNvSpPr/>
          <p:nvPr/>
        </p:nvSpPr>
        <p:spPr>
          <a:xfrm>
            <a:off x="933449" y="3371850"/>
            <a:ext cx="4019551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0F22C06-54C7-43F0-807B-EEAB2E281186}"/>
              </a:ext>
            </a:extLst>
          </p:cNvPr>
          <p:cNvSpPr/>
          <p:nvPr/>
        </p:nvSpPr>
        <p:spPr>
          <a:xfrm>
            <a:off x="942974" y="4362450"/>
            <a:ext cx="44672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EF98CB5-6B00-4EBD-A978-9F9977A0B46E}"/>
              </a:ext>
            </a:extLst>
          </p:cNvPr>
          <p:cNvSpPr/>
          <p:nvPr/>
        </p:nvSpPr>
        <p:spPr>
          <a:xfrm>
            <a:off x="981074" y="5276850"/>
            <a:ext cx="43148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FA90D-89FA-461B-8751-C88952A5420B}"/>
              </a:ext>
            </a:extLst>
          </p:cNvPr>
          <p:cNvSpPr txBox="1"/>
          <p:nvPr/>
        </p:nvSpPr>
        <p:spPr>
          <a:xfrm>
            <a:off x="3590925" y="145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254D27-45CF-4E37-97F4-C52FB7A573BD}"/>
              </a:ext>
            </a:extLst>
          </p:cNvPr>
          <p:cNvSpPr txBox="1"/>
          <p:nvPr/>
        </p:nvSpPr>
        <p:spPr>
          <a:xfrm>
            <a:off x="3790950" y="238125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89BA70-C77A-436F-BABD-D5E1CE3A6C6B}"/>
              </a:ext>
            </a:extLst>
          </p:cNvPr>
          <p:cNvSpPr txBox="1"/>
          <p:nvPr/>
        </p:nvSpPr>
        <p:spPr>
          <a:xfrm>
            <a:off x="5095875" y="3362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FF1B58-AD53-4167-9D50-8E565D942280}"/>
              </a:ext>
            </a:extLst>
          </p:cNvPr>
          <p:cNvSpPr txBox="1"/>
          <p:nvPr/>
        </p:nvSpPr>
        <p:spPr>
          <a:xfrm>
            <a:off x="5610225" y="434340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E2F03A-243A-4A00-B4DC-5C3AFDEFEBE3}"/>
              </a:ext>
            </a:extLst>
          </p:cNvPr>
          <p:cNvSpPr txBox="1"/>
          <p:nvPr/>
        </p:nvSpPr>
        <p:spPr>
          <a:xfrm>
            <a:off x="5657850" y="526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180975" y="391887"/>
            <a:ext cx="1186815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57278"/>
            <a:ext cx="593817" cy="584775"/>
            <a:chOff x="2697431" y="1109130"/>
            <a:chExt cx="593817" cy="5847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67465" y="11091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70B39-4F9A-4538-AEAB-4FD76695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33550"/>
            <a:ext cx="11372850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C5FF4F73-9204-4309-8314-D7294F353ABB}"/>
              </a:ext>
            </a:extLst>
          </p:cNvPr>
          <p:cNvSpPr/>
          <p:nvPr/>
        </p:nvSpPr>
        <p:spPr>
          <a:xfrm rot="16200000">
            <a:off x="1733553" y="271462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0A07C-9ACB-49E2-A2BE-A46694BC9F92}"/>
              </a:ext>
            </a:extLst>
          </p:cNvPr>
          <p:cNvSpPr txBox="1"/>
          <p:nvPr/>
        </p:nvSpPr>
        <p:spPr>
          <a:xfrm>
            <a:off x="1457325" y="340042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0E481-2513-468D-A1F4-7DE0508CCD7E}"/>
              </a:ext>
            </a:extLst>
          </p:cNvPr>
          <p:cNvSpPr/>
          <p:nvPr/>
        </p:nvSpPr>
        <p:spPr>
          <a:xfrm>
            <a:off x="282892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928B46-0647-4BEC-9794-7DF67B993364}"/>
              </a:ext>
            </a:extLst>
          </p:cNvPr>
          <p:cNvSpPr/>
          <p:nvPr/>
        </p:nvSpPr>
        <p:spPr>
          <a:xfrm>
            <a:off x="402907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2BF721-B5B9-48FC-A48D-AA9F45754EC9}"/>
              </a:ext>
            </a:extLst>
          </p:cNvPr>
          <p:cNvSpPr/>
          <p:nvPr/>
        </p:nvSpPr>
        <p:spPr>
          <a:xfrm>
            <a:off x="6057901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E6134B-68DD-4A75-B9C1-AB0C53065DB7}"/>
              </a:ext>
            </a:extLst>
          </p:cNvPr>
          <p:cNvSpPr/>
          <p:nvPr/>
        </p:nvSpPr>
        <p:spPr>
          <a:xfrm>
            <a:off x="7248525" y="27051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90376C-0965-4A2F-84EA-1CC4B5708BF5}"/>
              </a:ext>
            </a:extLst>
          </p:cNvPr>
          <p:cNvSpPr/>
          <p:nvPr/>
        </p:nvSpPr>
        <p:spPr>
          <a:xfrm>
            <a:off x="8420101" y="26670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77A809-FC78-4182-84CE-C0272B683828}"/>
              </a:ext>
            </a:extLst>
          </p:cNvPr>
          <p:cNvSpPr/>
          <p:nvPr/>
        </p:nvSpPr>
        <p:spPr>
          <a:xfrm>
            <a:off x="10467976" y="2705100"/>
            <a:ext cx="1247774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C5D33CB-C936-4BFF-9A93-1C0CE66F1CD0}"/>
              </a:ext>
            </a:extLst>
          </p:cNvPr>
          <p:cNvSpPr/>
          <p:nvPr/>
        </p:nvSpPr>
        <p:spPr>
          <a:xfrm rot="16200000">
            <a:off x="3629028" y="452437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9F7D9-968A-4BE8-A596-5970B34A365F}"/>
              </a:ext>
            </a:extLst>
          </p:cNvPr>
          <p:cNvSpPr txBox="1"/>
          <p:nvPr/>
        </p:nvSpPr>
        <p:spPr>
          <a:xfrm>
            <a:off x="3352800" y="521017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BA1A34-2E1E-4A02-8915-D93CE8A860FD}"/>
              </a:ext>
            </a:extLst>
          </p:cNvPr>
          <p:cNvSpPr/>
          <p:nvPr/>
        </p:nvSpPr>
        <p:spPr>
          <a:xfrm>
            <a:off x="1790701" y="45053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FCE652-19EC-45AA-8CE2-9C8123422DFF}"/>
              </a:ext>
            </a:extLst>
          </p:cNvPr>
          <p:cNvSpPr/>
          <p:nvPr/>
        </p:nvSpPr>
        <p:spPr>
          <a:xfrm>
            <a:off x="5057776" y="45434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649FA9-3CA9-49BE-9EF2-ECA1DB8E3755}"/>
              </a:ext>
            </a:extLst>
          </p:cNvPr>
          <p:cNvSpPr/>
          <p:nvPr/>
        </p:nvSpPr>
        <p:spPr>
          <a:xfrm>
            <a:off x="6229351" y="453390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7 200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977A0C-CD14-49BF-9D63-C348D8EB11FF}"/>
              </a:ext>
            </a:extLst>
          </p:cNvPr>
          <p:cNvSpPr/>
          <p:nvPr/>
        </p:nvSpPr>
        <p:spPr>
          <a:xfrm>
            <a:off x="8305801" y="455295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7 400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0210FF3-37AB-45D8-AE78-17207368BBD4}"/>
              </a:ext>
            </a:extLst>
          </p:cNvPr>
          <p:cNvSpPr/>
          <p:nvPr/>
        </p:nvSpPr>
        <p:spPr>
          <a:xfrm>
            <a:off x="10467976" y="4543425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7 600</a:t>
            </a:r>
          </a:p>
        </p:txBody>
      </p: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1693192" y="1149045"/>
            <a:ext cx="8805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- 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zh-CN" altLang="en-US" sz="8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D96EC16-CFF0-4DE9-995F-9A8DCE23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4" y="2950985"/>
            <a:ext cx="2934207" cy="349561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2509887-88AC-4F37-AA0A-A7AC6B75B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6" y="2210820"/>
            <a:ext cx="3103578" cy="4235784"/>
          </a:xfrm>
          <a:prstGeom prst="rect">
            <a:avLst/>
          </a:prstGeom>
        </p:spPr>
      </p:pic>
      <p:pic>
        <p:nvPicPr>
          <p:cNvPr id="11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253A04AE-91A4-4DD4-AE07-2146822E6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33" y="148856"/>
            <a:ext cx="1756268" cy="1513326"/>
          </a:xfrm>
          <a:prstGeom prst="rect">
            <a:avLst/>
          </a:prstGeom>
        </p:spPr>
      </p:pic>
      <p:grpSp>
        <p:nvGrpSpPr>
          <p:cNvPr id="17" name="Google Shape;931;p47">
            <a:extLst>
              <a:ext uri="{FF2B5EF4-FFF2-40B4-BE49-F238E27FC236}">
                <a16:creationId xmlns:a16="http://schemas.microsoft.com/office/drawing/2014/main" id="{5CFB8B57-D489-4DBF-B80A-3E200791C9B0}"/>
              </a:ext>
            </a:extLst>
          </p:cNvPr>
          <p:cNvGrpSpPr/>
          <p:nvPr/>
        </p:nvGrpSpPr>
        <p:grpSpPr>
          <a:xfrm rot="19408025">
            <a:off x="-304247" y="96000"/>
            <a:ext cx="3460979" cy="1493028"/>
            <a:chOff x="-359358" y="-8"/>
            <a:chExt cx="3461082" cy="1493073"/>
          </a:xfrm>
        </p:grpSpPr>
        <p:sp>
          <p:nvSpPr>
            <p:cNvPr id="18" name="Google Shape;932;p47">
              <a:extLst>
                <a:ext uri="{FF2B5EF4-FFF2-40B4-BE49-F238E27FC236}">
                  <a16:creationId xmlns:a16="http://schemas.microsoft.com/office/drawing/2014/main" id="{F480E623-213F-4F59-81CF-DB50D459C0B0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33;p47">
              <a:extLst>
                <a:ext uri="{FF2B5EF4-FFF2-40B4-BE49-F238E27FC236}">
                  <a16:creationId xmlns:a16="http://schemas.microsoft.com/office/drawing/2014/main" id="{D9EAAE47-FFAC-4861-A1FB-7CD53D1D723B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D1AAA698-78D6-4FA1-A6AB-0303AA655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157040" y="4714290"/>
            <a:ext cx="1627179" cy="1911195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6DBC6F66-0195-4D03-9873-D5AE6EDB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961" y="520342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101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3" y="1123122"/>
            <a:ext cx="3843777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999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1000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fr-FR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gồm 10 trăm là?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53054-3BCA-43F1-9701-71AD963F9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872" y="3169471"/>
            <a:ext cx="798035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123824" y="161925"/>
            <a:ext cx="11858625" cy="66127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F753C-C64A-4163-890E-9398E372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395288"/>
            <a:ext cx="1685925" cy="1282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64D7F-E9C4-49EA-BF3C-CFD06CBC0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269204"/>
            <a:ext cx="2419350" cy="1840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A0B36-372D-4F48-8FC7-05A689A99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524" y="238124"/>
            <a:ext cx="2503487" cy="1976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687AC-4402-4E74-890A-043A8EAFD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650" y="231442"/>
            <a:ext cx="1981199" cy="1959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C2947C-3707-4418-95FF-DB4DDFF98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91" y="2250779"/>
            <a:ext cx="2064834" cy="19687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B01A23-A7EF-417E-AE77-70E077374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709" y="2528155"/>
            <a:ext cx="2840982" cy="37066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26188-41F2-4211-8F24-90C17292E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262" y="2209799"/>
            <a:ext cx="2263283" cy="20669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1EC273-B332-4560-BC9E-E9C4D439A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5457" y="2190750"/>
            <a:ext cx="2940368" cy="2000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406F1D-29BF-4268-87BD-CA165769A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6" y="4362451"/>
            <a:ext cx="2834640" cy="152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639D90-A4DB-48A7-BD1E-460834861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7574" y="4429579"/>
            <a:ext cx="3267075" cy="14330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2B91BE-2CA7-4FF2-A19C-49EA365EE5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4338406"/>
            <a:ext cx="3595687" cy="14718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8B0538-6565-4A4B-8973-B04E26F4B3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3175" y="5915147"/>
            <a:ext cx="6629400" cy="8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239</Words>
  <Application>Microsoft Office PowerPoint</Application>
  <PresentationFormat>Widescreen</PresentationFormat>
  <Paragraphs>59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SVN-Poky's</vt:lpstr>
      <vt:lpstr>字魂35号-经典雅黑</vt:lpstr>
      <vt:lpstr>Arial</vt:lpstr>
      <vt:lpstr>Calibri</vt:lpstr>
      <vt:lpstr>Calibri Light</vt:lpstr>
      <vt:lpstr>Cambria</vt:lpstr>
      <vt:lpstr>Times New Roman</vt:lpstr>
      <vt:lpstr>UTM Avo</vt:lpstr>
      <vt:lpstr>4_Office Theme</vt:lpstr>
      <vt:lpstr>Custom Design</vt:lpstr>
      <vt:lpstr>3_Office Theme</vt:lpstr>
      <vt:lpstr>5_Office 主题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Laptop88</cp:lastModifiedBy>
  <cp:revision>25</cp:revision>
  <dcterms:created xsi:type="dcterms:W3CDTF">2023-01-01T09:39:47Z</dcterms:created>
  <dcterms:modified xsi:type="dcterms:W3CDTF">2023-01-16T06:04:08Z</dcterms:modified>
</cp:coreProperties>
</file>