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69" r:id="rId3"/>
    <p:sldId id="272" r:id="rId4"/>
    <p:sldId id="265" r:id="rId5"/>
    <p:sldId id="295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81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74" d="100"/>
          <a:sy n="74" d="100"/>
        </p:scale>
        <p:origin x="684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1.jp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"/>
            <a:ext cx="12194978" cy="6856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07735"/>
            <a:ext cx="1621879" cy="1582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2011" y="4739425"/>
            <a:ext cx="47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viên: Hoàng Thị Thùy Linh</a:t>
            </a:r>
            <a:endParaRPr lang="en-GB" sz="2800" b="1" i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xmlns="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xmlns="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xmlns="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xmlns="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xmlns="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xmlns="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xmlns="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xmlns="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xmlns="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xmlns="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xmlns="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xmlns="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xmlns="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xmlns="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07735"/>
            <a:ext cx="1621879" cy="15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 dirty="0">
                <a:latin typeface="Arial" panose="020B0604020202020204" pitchFamily="34" charset="0"/>
              </a:rPr>
              <a:t> </a:t>
            </a:r>
            <a:r>
              <a:rPr lang="en-US" altLang="en-US" sz="3400" dirty="0" err="1">
                <a:latin typeface="Arial" panose="020B0604020202020204" pitchFamily="34" charset="0"/>
              </a:rPr>
              <a:t>là</a:t>
            </a:r>
            <a:r>
              <a:rPr lang="en-US" altLang="en-US" sz="3400" dirty="0">
                <a:latin typeface="Arial" panose="020B0604020202020204" pitchFamily="34" charset="0"/>
              </a:rPr>
              <a:t>:</a:t>
            </a:r>
            <a:endParaRPr lang="vi-VN" altLang="en-US" sz="3400" dirty="0"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xmlns="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xmlns="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xmlns="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Yêu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đạt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xmlns="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757</Words>
  <Application>Microsoft Office PowerPoint</Application>
  <PresentationFormat>Widescreen</PresentationFormat>
  <Paragraphs>161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微软雅黑</vt:lpstr>
      <vt:lpstr>.VnHelvetInsH</vt:lpstr>
      <vt:lpstr>.VnTime</vt:lpstr>
      <vt:lpstr>Arial</vt:lpstr>
      <vt:lpstr>Calibri</vt:lpstr>
      <vt:lpstr>Cambria Math</vt:lpstr>
      <vt:lpstr>等线</vt:lpstr>
      <vt:lpstr>Times New Roman</vt:lpstr>
      <vt:lpstr>字魂7号-温暖童稚体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Huy Hoang</cp:lastModifiedBy>
  <cp:revision>85</cp:revision>
  <dcterms:created xsi:type="dcterms:W3CDTF">2019-10-17T09:10:34Z</dcterms:created>
  <dcterms:modified xsi:type="dcterms:W3CDTF">2023-01-17T15:28:06Z</dcterms:modified>
  <cp:category>9Slide.vn</cp:category>
</cp:coreProperties>
</file>