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sldIdLst>
    <p:sldId id="364" r:id="rId2"/>
    <p:sldId id="365" r:id="rId3"/>
    <p:sldId id="388" r:id="rId4"/>
    <p:sldId id="368" r:id="rId5"/>
    <p:sldId id="312" r:id="rId6"/>
    <p:sldId id="341" r:id="rId7"/>
    <p:sldId id="375" r:id="rId8"/>
    <p:sldId id="342" r:id="rId9"/>
    <p:sldId id="397" r:id="rId10"/>
    <p:sldId id="394" r:id="rId11"/>
    <p:sldId id="330" r:id="rId12"/>
    <p:sldId id="395" r:id="rId13"/>
    <p:sldId id="398" r:id="rId14"/>
    <p:sldId id="396" r:id="rId15"/>
    <p:sldId id="399" r:id="rId16"/>
    <p:sldId id="340" r:id="rId17"/>
    <p:sldId id="400" r:id="rId18"/>
    <p:sldId id="339" r:id="rId19"/>
  </p:sldIdLst>
  <p:sldSz cx="9144000" cy="5715000" type="screen16x10"/>
  <p:notesSz cx="6858000" cy="9144000"/>
  <p:embeddedFontLst>
    <p:embeddedFont>
      <p:font typeface="#9Slide03 Quicksand Bold" panose="00000800000000000000" pitchFamily="2" charset="0"/>
      <p:bold r:id="rId21"/>
    </p:embeddedFont>
    <p:embeddedFont>
      <p:font typeface="SimSun" panose="02010600030101010101" pitchFamily="2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6CC"/>
    <a:srgbClr val="FF66FF"/>
    <a:srgbClr val="FFFF99"/>
    <a:srgbClr val="FFCCFF"/>
    <a:srgbClr val="99FFCC"/>
    <a:srgbClr val="00CCFF"/>
    <a:srgbClr val="0000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67" autoAdjust="0"/>
  </p:normalViewPr>
  <p:slideViewPr>
    <p:cSldViewPr snapToGrid="0">
      <p:cViewPr varScale="1">
        <p:scale>
          <a:sx n="80" d="100"/>
          <a:sy n="80" d="100"/>
        </p:scale>
        <p:origin x="1044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37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1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96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285750"/>
            <a:ext cx="822959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35053"/>
            <a:ext cx="834233" cy="8342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1360" y="455322"/>
            <a:ext cx="42951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6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9710" y="1882771"/>
            <a:ext cx="9004290" cy="1412694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</a:bodyPr>
          <a:lstStyle/>
          <a:p>
            <a:pPr algn="ctr" defTabSz="685800">
              <a:defRPr/>
            </a:pPr>
            <a:r>
              <a:rPr lang="en-US" sz="288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</a:p>
          <a:p>
            <a:pPr algn="ctr" defTabSz="685800">
              <a:defRPr/>
            </a:pPr>
            <a:r>
              <a:rPr lang="en-US" sz="288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CÙNG CÁC EM HỌC SINH</a:t>
            </a:r>
          </a:p>
          <a:p>
            <a:pPr algn="ctr" defTabSz="685800">
              <a:defRPr/>
            </a:pPr>
            <a:r>
              <a:rPr lang="en-US" sz="288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VẦN</a:t>
            </a:r>
          </a:p>
        </p:txBody>
      </p:sp>
      <p:pic>
        <p:nvPicPr>
          <p:cNvPr id="6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5378" y="3762684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83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FA11-3E28-EE45-AE48-9A2960C6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03ACB3-A06D-B342-9F78-597260D94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0"/>
            <a:ext cx="8229600" cy="5715000"/>
          </a:xfrm>
        </p:spPr>
      </p:pic>
    </p:spTree>
    <p:extLst>
      <p:ext uri="{BB962C8B-B14F-4D97-AF65-F5344CB8AC3E}">
        <p14:creationId xmlns:p14="http://schemas.microsoft.com/office/powerpoint/2010/main" val="16771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#9Slide03 Quicksand Bold" panose="000008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8396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#9Slide03 Quicksand Bold" panose="00000800000000000000" pitchFamily="2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#9Slide03 Quicksand Bold" panose="00000800000000000000" pitchFamily="2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#9Slide03 Quicksand Bold" panose="00000800000000000000" pitchFamily="2" charset="0"/>
              </a:rPr>
              <a:t>hiểu</a:t>
            </a:r>
            <a:r>
              <a:rPr lang="en-US" sz="2800" b="1" dirty="0">
                <a:solidFill>
                  <a:srgbClr val="0000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#9Slide03 Quicksand Bold" panose="00000800000000000000" pitchFamily="2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#9Slide03 Quicksand Bold" panose="00000800000000000000" pitchFamily="2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#9Slide03 Quicksand Bold" panose="000008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997CC3-DA39-2E4C-99C0-3238763DC7FD}"/>
              </a:ext>
            </a:extLst>
          </p:cNvPr>
          <p:cNvSpPr/>
          <p:nvPr/>
        </p:nvSpPr>
        <p:spPr>
          <a:xfrm>
            <a:off x="211874" y="941549"/>
            <a:ext cx="564773" cy="4079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#9Slide03 Quicksand Bold" panose="000008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D1EFA-BA1D-494B-93C2-E4E9C8EB3789}"/>
              </a:ext>
            </a:extLst>
          </p:cNvPr>
          <p:cNvSpPr txBox="1"/>
          <p:nvPr/>
        </p:nvSpPr>
        <p:spPr>
          <a:xfrm>
            <a:off x="858645" y="762066"/>
            <a:ext cx="6495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Bé</a:t>
            </a:r>
            <a:r>
              <a:rPr lang="en-US" sz="4000" b="1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Chi </a:t>
            </a:r>
            <a:r>
              <a:rPr lang="en-US" sz="4000" b="1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chăm</a:t>
            </a:r>
            <a:r>
              <a:rPr lang="en-US" sz="4000" b="1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chỉ</a:t>
            </a:r>
            <a:r>
              <a:rPr lang="en-US" sz="4000" b="1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thế</a:t>
            </a:r>
            <a:r>
              <a:rPr lang="en-US" sz="4000" b="1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nào</a:t>
            </a:r>
            <a:r>
              <a:rPr lang="en-US" sz="4000" b="1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4C7C37-B233-4B4D-BB14-05CA15CA0538}"/>
              </a:ext>
            </a:extLst>
          </p:cNvPr>
          <p:cNvSpPr txBox="1"/>
          <p:nvPr/>
        </p:nvSpPr>
        <p:spPr>
          <a:xfrm>
            <a:off x="211875" y="1918075"/>
            <a:ext cx="8932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Bé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khắp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mở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vở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chị</a:t>
            </a:r>
            <a:endParaRPr lang="en-US" sz="3600" dirty="0">
              <a:solidFill>
                <a:srgbClr val="FF0000"/>
              </a:solidFill>
              <a:latin typeface="#9Slide03 Quicksand Bold" panose="00000800000000000000" pitchFamily="2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ê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a;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đạp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;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bệnh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chó</a:t>
            </a:r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Lu. </a:t>
            </a:r>
          </a:p>
        </p:txBody>
      </p:sp>
    </p:spTree>
    <p:extLst>
      <p:ext uri="{BB962C8B-B14F-4D97-AF65-F5344CB8AC3E}">
        <p14:creationId xmlns:p14="http://schemas.microsoft.com/office/powerpoint/2010/main" val="10478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8396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#9Slide03 Quicksand Bold" panose="00000800000000000000" pitchFamily="2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#9Slide03 Quicksand Bold" panose="00000800000000000000" pitchFamily="2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#9Slide03 Quicksand Bold" panose="00000800000000000000" pitchFamily="2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#9Slide03 Quicksand Bold" panose="00000800000000000000" pitchFamily="2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#9Slide03 Quicksand Bold" panose="00000800000000000000" pitchFamily="2" charset="0"/>
              </a:rPr>
              <a:t>đọc</a:t>
            </a:r>
            <a:r>
              <a:rPr lang="en-US" sz="2800" b="1" dirty="0">
                <a:solidFill>
                  <a:srgbClr val="0000CC"/>
                </a:solidFill>
                <a:latin typeface="#9Slide03 Quicksand Bold" panose="00000800000000000000" pitchFamily="2" charset="0"/>
              </a:rPr>
              <a:t>:  </a:t>
            </a:r>
            <a:endParaRPr lang="en-US" sz="2800" b="1" dirty="0">
              <a:solidFill>
                <a:srgbClr val="FF0000"/>
              </a:solidFill>
              <a:latin typeface="#9Slide03 Quicksand Bold" panose="000008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E9155-1F9C-FC43-8628-15CD7A0ECF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8"/>
          <a:stretch/>
        </p:blipFill>
        <p:spPr>
          <a:xfrm>
            <a:off x="620591" y="1594624"/>
            <a:ext cx="7902817" cy="337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9FAD-07DC-5F48-A9AE-BF0C0CF0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B3B1C9-004D-9641-83BB-6AF53D50C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2"/>
            <a:ext cx="9143999" cy="5696216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B22B92-6642-EA46-8E04-527034676EBF}"/>
              </a:ext>
            </a:extLst>
          </p:cNvPr>
          <p:cNvCxnSpPr>
            <a:cxnSpLocks/>
          </p:cNvCxnSpPr>
          <p:nvPr/>
        </p:nvCxnSpPr>
        <p:spPr>
          <a:xfrm flipH="1">
            <a:off x="2832410" y="4861932"/>
            <a:ext cx="88094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BF5FA6-5B79-5447-AA67-1C4D447CB717}"/>
              </a:ext>
            </a:extLst>
          </p:cNvPr>
          <p:cNvCxnSpPr>
            <a:cxnSpLocks/>
          </p:cNvCxnSpPr>
          <p:nvPr/>
        </p:nvCxnSpPr>
        <p:spPr>
          <a:xfrm flipH="1">
            <a:off x="3620430" y="4479074"/>
            <a:ext cx="69509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2281F5-A126-8D46-AAAF-E3D40EBB0DE2}"/>
              </a:ext>
            </a:extLst>
          </p:cNvPr>
          <p:cNvCxnSpPr>
            <a:cxnSpLocks/>
          </p:cNvCxnSpPr>
          <p:nvPr/>
        </p:nvCxnSpPr>
        <p:spPr>
          <a:xfrm flipH="1">
            <a:off x="4824761" y="5348869"/>
            <a:ext cx="62818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B3D070-3F87-5A42-840E-FDD2FD244728}"/>
              </a:ext>
            </a:extLst>
          </p:cNvPr>
          <p:cNvCxnSpPr>
            <a:cxnSpLocks/>
          </p:cNvCxnSpPr>
          <p:nvPr/>
        </p:nvCxnSpPr>
        <p:spPr>
          <a:xfrm flipH="1">
            <a:off x="2148468" y="3631581"/>
            <a:ext cx="84005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4001DC-0792-0B4C-A528-A28E77E2361B}"/>
              </a:ext>
            </a:extLst>
          </p:cNvPr>
          <p:cNvCxnSpPr>
            <a:cxnSpLocks/>
          </p:cNvCxnSpPr>
          <p:nvPr/>
        </p:nvCxnSpPr>
        <p:spPr>
          <a:xfrm flipH="1">
            <a:off x="3967976" y="3230137"/>
            <a:ext cx="60402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60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9808-0102-C744-967E-1E6D852F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3FBFD4-C181-4D45-B5C6-874A8E251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65"/>
            <a:ext cx="9144000" cy="4463266"/>
          </a:xfrm>
        </p:spPr>
      </p:pic>
    </p:spTree>
    <p:extLst>
      <p:ext uri="{BB962C8B-B14F-4D97-AF65-F5344CB8AC3E}">
        <p14:creationId xmlns:p14="http://schemas.microsoft.com/office/powerpoint/2010/main" val="42198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E722BA-A585-0246-8429-9AF26A00E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6" y="740779"/>
            <a:ext cx="7939668" cy="32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33" y="0"/>
            <a:ext cx="41670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687" y="393539"/>
            <a:ext cx="634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DẶN DÒ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02825" y="1307939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 smtClean="0"/>
              <a:t>Luyện</a:t>
            </a:r>
            <a:r>
              <a:rPr lang="en-US" sz="3600" dirty="0" smtClean="0"/>
              <a:t> </a:t>
            </a:r>
            <a:r>
              <a:rPr lang="en-US" sz="3600" dirty="0" err="1" smtClean="0"/>
              <a:t>đọc</a:t>
            </a:r>
            <a:r>
              <a:rPr lang="en-US" sz="3600" dirty="0" smtClean="0"/>
              <a:t> </a:t>
            </a:r>
            <a:r>
              <a:rPr lang="en-US" sz="3600" dirty="0" err="1" smtClean="0"/>
              <a:t>lại</a:t>
            </a:r>
            <a:r>
              <a:rPr lang="en-US" sz="3600" dirty="0" smtClean="0"/>
              <a:t> </a:t>
            </a:r>
            <a:r>
              <a:rPr lang="en-US" sz="3600" dirty="0" err="1" smtClean="0"/>
              <a:t>tất</a:t>
            </a:r>
            <a:r>
              <a:rPr lang="en-US" sz="3600" dirty="0" smtClean="0"/>
              <a:t> </a:t>
            </a:r>
            <a:r>
              <a:rPr lang="en-US" sz="3600" dirty="0" err="1" smtClean="0"/>
              <a:t>cả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 </a:t>
            </a:r>
            <a:r>
              <a:rPr lang="en-US" sz="3600" dirty="0" err="1" smtClean="0"/>
              <a:t>đọc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tuần</a:t>
            </a:r>
            <a:r>
              <a:rPr lang="en-US" sz="36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Nhờ</a:t>
            </a:r>
            <a:r>
              <a:rPr lang="en-US" sz="3600" dirty="0" smtClean="0"/>
              <a:t> </a:t>
            </a:r>
            <a:r>
              <a:rPr lang="en-US" sz="3600" dirty="0" err="1" smtClean="0"/>
              <a:t>bố</a:t>
            </a:r>
            <a:r>
              <a:rPr lang="en-US" sz="3600" dirty="0" smtClean="0"/>
              <a:t> </a:t>
            </a:r>
            <a:r>
              <a:rPr lang="en-US" sz="3600" dirty="0" err="1" smtClean="0"/>
              <a:t>mẹ</a:t>
            </a:r>
            <a:r>
              <a:rPr lang="en-US" sz="3600" dirty="0" smtClean="0"/>
              <a:t> quay clip </a:t>
            </a:r>
            <a:r>
              <a:rPr lang="en-US" sz="3600" dirty="0" err="1" smtClean="0"/>
              <a:t>đọc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 </a:t>
            </a:r>
            <a:r>
              <a:rPr lang="en-US" sz="3600" i="1" dirty="0" err="1" smtClean="0"/>
              <a:t>Cô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bé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chăm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chỉ</a:t>
            </a:r>
            <a:r>
              <a:rPr lang="en-US" sz="36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Hoàn</a:t>
            </a:r>
            <a:r>
              <a:rPr lang="en-US" sz="3600" dirty="0" smtClean="0"/>
              <a:t> </a:t>
            </a:r>
            <a:r>
              <a:rPr lang="en-US" sz="3600" dirty="0" err="1" smtClean="0"/>
              <a:t>thành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 </a:t>
            </a:r>
            <a:r>
              <a:rPr lang="en-US" sz="3600" dirty="0" err="1" smtClean="0"/>
              <a:t>tập</a:t>
            </a:r>
            <a:r>
              <a:rPr lang="en-US" sz="3600" dirty="0" smtClean="0"/>
              <a:t> </a:t>
            </a:r>
            <a:r>
              <a:rPr lang="en-US" sz="3600" dirty="0" err="1" smtClean="0"/>
              <a:t>trên</a:t>
            </a:r>
            <a:r>
              <a:rPr lang="en-US" sz="3600" dirty="0" smtClean="0"/>
              <a:t> olm.vn.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Chuẩn</a:t>
            </a:r>
            <a:r>
              <a:rPr lang="en-US" sz="3600" dirty="0" smtClean="0"/>
              <a:t> </a:t>
            </a:r>
            <a:r>
              <a:rPr lang="en-US" sz="3600" dirty="0" err="1" smtClean="0"/>
              <a:t>bị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 40: </a:t>
            </a:r>
            <a:r>
              <a:rPr lang="en-US" sz="3600" dirty="0" err="1" smtClean="0"/>
              <a:t>âm</a:t>
            </a:r>
            <a:r>
              <a:rPr lang="en-US" sz="3600" dirty="0" smtClean="0"/>
              <a:t> – </a:t>
            </a:r>
            <a:r>
              <a:rPr lang="en-US" sz="3600" dirty="0" err="1" smtClean="0"/>
              <a:t>âp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0545" y="1764488"/>
            <a:ext cx="6153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01627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"/>
    </mc:Choice>
    <mc:Fallback xmlns="">
      <p:transition spd="slow" advTm="921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1" y="1134429"/>
            <a:ext cx="4215528" cy="421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3386316" y="759916"/>
            <a:ext cx="4304467" cy="38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4075867" y="1887227"/>
            <a:ext cx="3771900" cy="125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tIns="17145" rIns="17145" bIns="17145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09563">
              <a:lnSpc>
                <a:spcPct val="150000"/>
              </a:lnSpc>
              <a:defRPr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Khởi động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4470202" y="1585557"/>
            <a:ext cx="315040" cy="285035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5920027" y="3457576"/>
            <a:ext cx="316112" cy="285035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62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605" y="1671418"/>
            <a:ext cx="3266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đằm</a:t>
            </a:r>
            <a:r>
              <a:rPr lang="en-US" sz="44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thắm</a:t>
            </a:r>
            <a:r>
              <a:rPr lang="en-US" sz="44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1997" y="1671418"/>
            <a:ext cx="2684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gỡ</a:t>
            </a:r>
            <a:endParaRPr lang="en-US" sz="4400" b="1" dirty="0">
              <a:solidFill>
                <a:srgbClr val="FF0000"/>
              </a:solidFill>
              <a:latin typeface="#9Slide03 Quicksand Bold" panose="000008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0603" y="3025494"/>
            <a:ext cx="3461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thăm</a:t>
            </a:r>
            <a:r>
              <a:rPr lang="en-US" sz="44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thẳm</a:t>
            </a:r>
            <a:endParaRPr lang="en-US" sz="4400" b="1" dirty="0">
              <a:solidFill>
                <a:srgbClr val="FF0000"/>
              </a:solidFill>
              <a:latin typeface="#9Slide03 Quicksand Bold" panose="000008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1997" y="3025494"/>
            <a:ext cx="3075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lắp</a:t>
            </a:r>
            <a:r>
              <a:rPr lang="en-US" sz="44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ráp</a:t>
            </a:r>
            <a:endParaRPr lang="en-US" sz="4400" b="1" dirty="0">
              <a:solidFill>
                <a:srgbClr val="FF0000"/>
              </a:solidFill>
              <a:latin typeface="#9Slide03 Quicksand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9"/>
          <a:stretch/>
        </p:blipFill>
        <p:spPr>
          <a:xfrm>
            <a:off x="650392" y="353028"/>
            <a:ext cx="7495975" cy="52363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5114" y="162046"/>
            <a:ext cx="1539433" cy="381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15060" y="495301"/>
            <a:ext cx="1947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#9Slide03 Quicksand Bold" panose="00000800000000000000" pitchFamily="2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#9Slide03 Quicksand Bold" panose="00000800000000000000" pitchFamily="2" charset="0"/>
                <a:ea typeface="Tahoma" pitchFamily="34" charset="0"/>
                <a:cs typeface="Tahoma" pitchFamily="34" charset="0"/>
              </a:rPr>
              <a:t> 39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84BCB5-64E3-8B40-B355-F70DF0B15D13}"/>
              </a:ext>
            </a:extLst>
          </p:cNvPr>
          <p:cNvSpPr txBox="1"/>
          <p:nvPr/>
        </p:nvSpPr>
        <p:spPr>
          <a:xfrm>
            <a:off x="2841190" y="1616927"/>
            <a:ext cx="38475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Ôn</a:t>
            </a:r>
            <a:r>
              <a:rPr lang="en-US" sz="80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tập</a:t>
            </a:r>
            <a:r>
              <a:rPr lang="en-US" sz="80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65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E0A6-063E-974D-92B7-897CB16D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9137C0-2155-894C-93EE-370B0A411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5715000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501D09-81AE-6744-8280-7D22E42671D3}"/>
              </a:ext>
            </a:extLst>
          </p:cNvPr>
          <p:cNvCxnSpPr>
            <a:cxnSpLocks/>
          </p:cNvCxnSpPr>
          <p:nvPr/>
        </p:nvCxnSpPr>
        <p:spPr>
          <a:xfrm>
            <a:off x="2007220" y="1304692"/>
            <a:ext cx="1483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940905-1E8A-D24E-8831-707AF8E6BC66}"/>
              </a:ext>
            </a:extLst>
          </p:cNvPr>
          <p:cNvCxnSpPr>
            <a:cxnSpLocks/>
          </p:cNvCxnSpPr>
          <p:nvPr/>
        </p:nvCxnSpPr>
        <p:spPr>
          <a:xfrm>
            <a:off x="5047784" y="1304692"/>
            <a:ext cx="155373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395694-5E30-AB4C-B54D-6F5E0C637DB3}"/>
              </a:ext>
            </a:extLst>
          </p:cNvPr>
          <p:cNvCxnSpPr>
            <a:cxnSpLocks/>
          </p:cNvCxnSpPr>
          <p:nvPr/>
        </p:nvCxnSpPr>
        <p:spPr>
          <a:xfrm>
            <a:off x="4624038" y="1717288"/>
            <a:ext cx="149426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BB65D3-3B23-CC4A-98FB-9B435EDBDAD6}"/>
              </a:ext>
            </a:extLst>
          </p:cNvPr>
          <p:cNvCxnSpPr>
            <a:cxnSpLocks/>
          </p:cNvCxnSpPr>
          <p:nvPr/>
        </p:nvCxnSpPr>
        <p:spPr>
          <a:xfrm>
            <a:off x="4977159" y="2181923"/>
            <a:ext cx="145709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FB8D07-D7D8-0D40-8376-C5C577FBC11B}"/>
              </a:ext>
            </a:extLst>
          </p:cNvPr>
          <p:cNvCxnSpPr>
            <a:cxnSpLocks/>
          </p:cNvCxnSpPr>
          <p:nvPr/>
        </p:nvCxnSpPr>
        <p:spPr>
          <a:xfrm>
            <a:off x="7746378" y="1717288"/>
            <a:ext cx="81775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85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51AA-D65F-D84E-9522-7D45B25E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* </a:t>
            </a:r>
            <a:r>
              <a:rPr lang="en-US" b="1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Luyện</a:t>
            </a:r>
            <a:r>
              <a:rPr lang="en-US" b="1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đọc</a:t>
            </a:r>
            <a:r>
              <a:rPr lang="en-US" b="1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từ</a:t>
            </a:r>
            <a:r>
              <a:rPr lang="en-US" b="1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ngữ</a:t>
            </a:r>
            <a:endParaRPr lang="en-US" b="1" dirty="0">
              <a:solidFill>
                <a:srgbClr val="006600"/>
              </a:solidFill>
              <a:latin typeface="#9Slide03 Quicksand Bold" panose="000008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B3A9F-6D08-BC40-8CC8-1A30FA48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23" y="1821473"/>
            <a:ext cx="8229600" cy="935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Chăm</a:t>
            </a:r>
            <a:r>
              <a:rPr lang="en-US" sz="48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chỉ</a:t>
            </a:r>
            <a:r>
              <a:rPr lang="en-US" sz="48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khắp</a:t>
            </a:r>
            <a:r>
              <a:rPr lang="en-US" sz="48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#9Slide03 Quicksand Bold" panose="00000800000000000000" pitchFamily="2" charset="0"/>
              </a:rPr>
              <a:t>nhà</a:t>
            </a:r>
            <a:r>
              <a:rPr lang="en-US" sz="4800" b="1" dirty="0" smtClean="0">
                <a:solidFill>
                  <a:srgbClr val="FF0000"/>
                </a:solidFill>
                <a:latin typeface="#9Slide03 Quicksand Bold" panose="00000800000000000000" pitchFamily="2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đi</a:t>
            </a:r>
            <a:r>
              <a:rPr lang="en-US" sz="48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đạp</a:t>
            </a:r>
            <a:r>
              <a:rPr lang="en-US" sz="48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khám</a:t>
            </a:r>
            <a:r>
              <a:rPr lang="en-US" sz="48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thú</a:t>
            </a:r>
            <a:r>
              <a:rPr lang="en-US" sz="48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vị</a:t>
            </a:r>
            <a:r>
              <a:rPr lang="en-US" sz="48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lắm</a:t>
            </a:r>
            <a:r>
              <a:rPr lang="en-US" sz="48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1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FA11-3E28-EE45-AE48-9A2960C6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03ACB3-A06D-B342-9F78-597260D94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57150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0EF0D17-2BFC-CA4C-9047-02AB34FD3950}"/>
              </a:ext>
            </a:extLst>
          </p:cNvPr>
          <p:cNvSpPr/>
          <p:nvPr/>
        </p:nvSpPr>
        <p:spPr>
          <a:xfrm>
            <a:off x="550349" y="989066"/>
            <a:ext cx="334537" cy="212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6BB85A-FBEE-6541-B017-05CF7D13C857}"/>
              </a:ext>
            </a:extLst>
          </p:cNvPr>
          <p:cNvSpPr/>
          <p:nvPr/>
        </p:nvSpPr>
        <p:spPr>
          <a:xfrm>
            <a:off x="4057298" y="776758"/>
            <a:ext cx="334537" cy="212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AC2B9F-937D-BE49-8F03-492A4C457AFB}"/>
              </a:ext>
            </a:extLst>
          </p:cNvPr>
          <p:cNvSpPr/>
          <p:nvPr/>
        </p:nvSpPr>
        <p:spPr>
          <a:xfrm>
            <a:off x="6469677" y="776758"/>
            <a:ext cx="334537" cy="212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BFEBE2-8110-2445-A0E7-7294A9F4C312}"/>
              </a:ext>
            </a:extLst>
          </p:cNvPr>
          <p:cNvSpPr/>
          <p:nvPr/>
        </p:nvSpPr>
        <p:spPr>
          <a:xfrm>
            <a:off x="2821258" y="1258582"/>
            <a:ext cx="343942" cy="190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373C15-F39E-FB47-B94B-6CC13E6B9C2B}"/>
              </a:ext>
            </a:extLst>
          </p:cNvPr>
          <p:cNvSpPr/>
          <p:nvPr/>
        </p:nvSpPr>
        <p:spPr>
          <a:xfrm>
            <a:off x="5973336" y="1270440"/>
            <a:ext cx="343942" cy="190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A59E83-E934-644D-B686-E30B722EAAB3}"/>
              </a:ext>
            </a:extLst>
          </p:cNvPr>
          <p:cNvSpPr/>
          <p:nvPr/>
        </p:nvSpPr>
        <p:spPr>
          <a:xfrm>
            <a:off x="2159620" y="1712065"/>
            <a:ext cx="343942" cy="190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5997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A94B-BC83-F844-BB8F-94826F92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chăm</a:t>
            </a:r>
            <a:r>
              <a:rPr lang="en-US" sz="40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Quicksand Bold" panose="00000800000000000000" pitchFamily="2" charset="0"/>
              </a:rPr>
              <a:t>chỉ</a:t>
            </a:r>
            <a:endParaRPr lang="en-US" sz="4000" b="1" dirty="0">
              <a:solidFill>
                <a:srgbClr val="FF0000"/>
              </a:solidFill>
              <a:latin typeface="#9Slide03 Quicksand Bold" panose="000008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23EDD-30F4-094D-AC95-334908283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latin typeface="#9Slide03 Quicksand Bold" panose="00000800000000000000" pitchFamily="2" charset="0"/>
              </a:rPr>
              <a:t>   </a:t>
            </a:r>
            <a:r>
              <a:rPr lang="en-US" sz="4000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Bé</a:t>
            </a:r>
            <a:r>
              <a:rPr lang="en-US" sz="4000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Chi </a:t>
            </a:r>
            <a:r>
              <a:rPr lang="en-US" sz="4000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chăm</a:t>
            </a:r>
            <a:r>
              <a:rPr lang="en-US" sz="4000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chỉ</a:t>
            </a:r>
            <a:r>
              <a:rPr lang="en-US" sz="4000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lắm</a:t>
            </a:r>
            <a:r>
              <a:rPr lang="en-US" sz="4000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. </a:t>
            </a:r>
            <a:r>
              <a:rPr lang="en-US" sz="4000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Bé</a:t>
            </a:r>
            <a:r>
              <a:rPr lang="en-US" sz="4000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đi</a:t>
            </a:r>
            <a:r>
              <a:rPr lang="en-US" sz="4000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khắp</a:t>
            </a:r>
            <a:r>
              <a:rPr lang="en-US" sz="4000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nhà</a:t>
            </a:r>
            <a:r>
              <a:rPr lang="en-US" sz="4000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. </a:t>
            </a:r>
            <a:r>
              <a:rPr lang="en-US" sz="4000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Khi</a:t>
            </a:r>
            <a:r>
              <a:rPr lang="en-US" sz="4000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thì</a:t>
            </a:r>
            <a:r>
              <a:rPr lang="en-US" sz="4000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bé</a:t>
            </a:r>
            <a:r>
              <a:rPr lang="en-US" sz="4000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mở</a:t>
            </a:r>
            <a:r>
              <a:rPr lang="en-US" sz="4000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vở</a:t>
            </a:r>
            <a:r>
              <a:rPr lang="en-US" sz="4000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của</a:t>
            </a:r>
            <a:r>
              <a:rPr lang="en-US" sz="4000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chị</a:t>
            </a:r>
            <a:r>
              <a:rPr lang="en-US" sz="4000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, </a:t>
            </a:r>
            <a:r>
              <a:rPr lang="en-US" sz="4000" dirty="0" err="1">
                <a:solidFill>
                  <a:srgbClr val="006600"/>
                </a:solidFill>
                <a:latin typeface="#9Slide03 Quicksand Bold" panose="00000800000000000000" pitchFamily="2" charset="0"/>
              </a:rPr>
              <a:t>ê</a:t>
            </a:r>
            <a:r>
              <a:rPr lang="en-US" sz="4000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a. 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    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Khi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thì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bé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đi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xe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đạp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. 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Khi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thì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bé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khám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cho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chó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 Lu. 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Chó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 Lu “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gừ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gừ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” 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có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vẻ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thú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vị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#9Slide03 Quicksand Bold" panose="00000800000000000000" pitchFamily="2" charset="0"/>
              </a:rPr>
              <a:t>lắm</a:t>
            </a:r>
            <a:r>
              <a:rPr lang="en-US" sz="4000" dirty="0">
                <a:solidFill>
                  <a:srgbClr val="0066CC"/>
                </a:solidFill>
                <a:latin typeface="#9Slide03 Quicksand Bold" panose="00000800000000000000" pitchFamily="2" charset="0"/>
              </a:rPr>
              <a:t>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3C924C-7610-7047-A543-A2FA4BE00596}"/>
              </a:ext>
            </a:extLst>
          </p:cNvPr>
          <p:cNvSpPr/>
          <p:nvPr/>
        </p:nvSpPr>
        <p:spPr>
          <a:xfrm>
            <a:off x="289931" y="1422842"/>
            <a:ext cx="564773" cy="4079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#9Slide03 Quicksand Bold" panose="00000800000000000000" pitchFamily="2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A94127-0911-EE48-9C0A-22B1D1322F51}"/>
              </a:ext>
            </a:extLst>
          </p:cNvPr>
          <p:cNvSpPr/>
          <p:nvPr/>
        </p:nvSpPr>
        <p:spPr>
          <a:xfrm>
            <a:off x="289931" y="3096511"/>
            <a:ext cx="564773" cy="46835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#9Slide03 Quicksand Bold" panose="000008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58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223</Words>
  <Application>Microsoft Office PowerPoint</Application>
  <PresentationFormat>On-screen Show (16:10)</PresentationFormat>
  <Paragraphs>41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Lato Regular</vt:lpstr>
      <vt:lpstr>#9Slide03 Quicksand Bold</vt:lpstr>
      <vt:lpstr>Times New Roman</vt:lpstr>
      <vt:lpstr>Arial</vt:lpstr>
      <vt:lpstr>SimSun</vt:lpstr>
      <vt:lpstr>仓耳玄三M W05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đọc từ ngữ</vt:lpstr>
      <vt:lpstr>PowerPoint Presentation</vt:lpstr>
      <vt:lpstr>Cô bé chăm chỉ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Windows User</cp:lastModifiedBy>
  <cp:revision>182</cp:revision>
  <dcterms:created xsi:type="dcterms:W3CDTF">2020-02-10T09:35:50Z</dcterms:created>
  <dcterms:modified xsi:type="dcterms:W3CDTF">2021-10-29T14:07:54Z</dcterms:modified>
</cp:coreProperties>
</file>