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84" r:id="rId3"/>
    <p:sldMasterId id="2147483696" r:id="rId4"/>
  </p:sldMasterIdLst>
  <p:notesMasterIdLst>
    <p:notesMasterId r:id="rId22"/>
  </p:notesMasterIdLst>
  <p:sldIdLst>
    <p:sldId id="311" r:id="rId5"/>
    <p:sldId id="313" r:id="rId6"/>
    <p:sldId id="314" r:id="rId7"/>
    <p:sldId id="312" r:id="rId8"/>
    <p:sldId id="310" r:id="rId9"/>
    <p:sldId id="282" r:id="rId10"/>
    <p:sldId id="307" r:id="rId11"/>
    <p:sldId id="315" r:id="rId12"/>
    <p:sldId id="304" r:id="rId13"/>
    <p:sldId id="309" r:id="rId14"/>
    <p:sldId id="284" r:id="rId15"/>
    <p:sldId id="286" r:id="rId16"/>
    <p:sldId id="287" r:id="rId17"/>
    <p:sldId id="288" r:id="rId18"/>
    <p:sldId id="289" r:id="rId19"/>
    <p:sldId id="292" r:id="rId20"/>
    <p:sldId id="316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7691" autoAdjust="0"/>
  </p:normalViewPr>
  <p:slideViewPr>
    <p:cSldViewPr snapToGrid="0">
      <p:cViewPr varScale="1">
        <p:scale>
          <a:sx n="64" d="100"/>
          <a:sy n="64" d="100"/>
        </p:scale>
        <p:origin x="6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794A46-C361-4976-8C31-F67C521657BB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DA2D2D-9BBB-4508-A88F-DA72A7697D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317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</a:t>
            </a:r>
            <a:r>
              <a:rPr lang="en-US" altLang="zh-CN"/>
              <a:t>https://haosc.taobao.com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1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46251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3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53776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5406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DA2D2D-9BBB-4508-A88F-DA72A7697D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4912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8311875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t>22</a:t>
            </a: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7705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4695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4014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244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8074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5173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021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8907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5735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425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24680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614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708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56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8497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1075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08177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8112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71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588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131208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2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2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4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4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8002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12101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5398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5473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7805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2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84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1766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579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0"/>
            <a:ext cx="121913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1302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895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marR="0" lvl="0" indent="0" algn="l" defTabSz="1219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20" y="6035237"/>
            <a:ext cx="277292" cy="27723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marR="0" lvl="0" indent="0" algn="l" defTabSz="1219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marR="0" lvl="0" indent="0" algn="l" defTabSz="1219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4" y="6035237"/>
            <a:ext cx="277292" cy="277238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893" tIns="121893" rIns="121893" bIns="121893" anchor="ctr" anchorCtr="0">
            <a:noAutofit/>
          </a:bodyPr>
          <a:lstStyle/>
          <a:p>
            <a:pPr marL="0" marR="0" lvl="0" indent="0" algn="l" defTabSz="121909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26767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96641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214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973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7516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038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1030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F2A3-D581-48CC-BEE3-0982EB8DB330}" type="datetimeFigureOut">
              <a:rPr lang="en-US" smtClean="0"/>
              <a:t>26/10/2023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8C058-2AB2-4F66-8B3A-4DA10EBC1D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01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12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4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78F2A3-D581-48CC-BEE3-0982EB8DB33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26/10/2023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28C058-2AB2-4F66-8B3A-4DA10EBC1D0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6157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6655286D-0E35-3199-512A-7D599D994E3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216714" y="7238194"/>
            <a:ext cx="1729431" cy="1898757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12D228E5-BEDB-B7EA-5EE9-2D87929664B0}"/>
              </a:ext>
            </a:extLst>
          </p:cNvPr>
          <p:cNvSpPr txBox="1"/>
          <p:nvPr userDrawn="1"/>
        </p:nvSpPr>
        <p:spPr>
          <a:xfrm>
            <a:off x="1862996" y="7749822"/>
            <a:ext cx="5905241" cy="88043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707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334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1707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1707" b="1" dirty="0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707" b="1" dirty="0" err="1">
                <a:solidFill>
                  <a:schemeClr val="accent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1707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707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707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707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707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707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264719AF-5FF8-E93D-1FCD-56CAE2AB6137}"/>
              </a:ext>
            </a:extLst>
          </p:cNvPr>
          <p:cNvSpPr txBox="1">
            <a:spLocks/>
          </p:cNvSpPr>
          <p:nvPr userDrawn="1"/>
        </p:nvSpPr>
        <p:spPr>
          <a:xfrm>
            <a:off x="136726" y="8901966"/>
            <a:ext cx="2072886" cy="746613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34" b="0" dirty="0" err="1">
                <a:solidFill>
                  <a:srgbClr val="2C9430"/>
                </a:solidFill>
                <a:latin typeface="#9Slide07 HoneyCream" pitchFamily="2" charset="0"/>
              </a:rPr>
              <a:t>Măng</a:t>
            </a:r>
            <a:r>
              <a:rPr lang="en-US" sz="3034" b="0" dirty="0">
                <a:solidFill>
                  <a:srgbClr val="2C943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289D7B-4FC9-3E3A-476F-E4138097F0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860061" y="-23388959"/>
            <a:ext cx="2072886" cy="35251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AB21A33-B399-FADA-A0B1-0029300DFC5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84" y="-23388959"/>
            <a:ext cx="2072886" cy="35251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E1947F5-3D6B-0BA5-5C7F-B60060C0CCB8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765851" y="13916606"/>
            <a:ext cx="2072886" cy="352517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84BB5D-693F-E36F-6C2C-21363AEC294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8984" y="13916605"/>
            <a:ext cx="2072886" cy="3525172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40467C24-1601-E13C-F09C-BC2BAC17172B}"/>
              </a:ext>
            </a:extLst>
          </p:cNvPr>
          <p:cNvSpPr txBox="1">
            <a:spLocks/>
          </p:cNvSpPr>
          <p:nvPr userDrawn="1"/>
        </p:nvSpPr>
        <p:spPr>
          <a:xfrm>
            <a:off x="-368986" y="5950014"/>
            <a:ext cx="2072886" cy="746613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707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707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4B714D5E-99F7-3526-2C4C-4E3C229FC647}"/>
              </a:ext>
            </a:extLst>
          </p:cNvPr>
          <p:cNvSpPr txBox="1">
            <a:spLocks/>
          </p:cNvSpPr>
          <p:nvPr userDrawn="1"/>
        </p:nvSpPr>
        <p:spPr>
          <a:xfrm>
            <a:off x="10314466" y="-956236"/>
            <a:ext cx="2072886" cy="746613"/>
          </a:xfrm>
          <a:prstGeom prst="rect">
            <a:avLst/>
          </a:prstGeom>
        </p:spPr>
        <p:txBody>
          <a:bodyPr vert="horz" lIns="86699" tIns="43349" rIns="86699" bIns="43349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vi-VN" sz="3034" b="0" dirty="0">
                <a:solidFill>
                  <a:schemeClr val="accent6">
                    <a:lumMod val="50000"/>
                  </a:schemeClr>
                </a:solidFill>
                <a:latin typeface="#9Slide07 Altus" pitchFamily="2" charset="0"/>
              </a:rPr>
              <a:t>By: Tư Bùi</a:t>
            </a:r>
          </a:p>
        </p:txBody>
      </p:sp>
    </p:spTree>
    <p:extLst>
      <p:ext uri="{BB962C8B-B14F-4D97-AF65-F5344CB8AC3E}">
        <p14:creationId xmlns:p14="http://schemas.microsoft.com/office/powerpoint/2010/main" val="2479705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</p:sldLayoutIdLst>
  <p:timing>
    <p:tnLst>
      <p:par>
        <p:cTn id="1" dur="indefinite" restart="never" nodeType="tmRoot"/>
      </p:par>
    </p:tnLst>
  </p:timing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9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30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emf"/><Relationship Id="rId4" Type="http://schemas.openxmlformats.org/officeDocument/2006/relationships/image" Target="../media/image14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emf"/><Relationship Id="rId3" Type="http://schemas.openxmlformats.org/officeDocument/2006/relationships/image" Target="../media/image10.png"/><Relationship Id="rId7" Type="http://schemas.openxmlformats.org/officeDocument/2006/relationships/image" Target="../media/image1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3.png"/><Relationship Id="rId7" Type="http://schemas.openxmlformats.org/officeDocument/2006/relationships/image" Target="../media/image15.emf"/><Relationship Id="rId12" Type="http://schemas.openxmlformats.org/officeDocument/2006/relationships/image" Target="../media/image2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20.png"/><Relationship Id="rId5" Type="http://schemas.openxmlformats.org/officeDocument/2006/relationships/image" Target="../media/image16.png"/><Relationship Id="rId10" Type="http://schemas.openxmlformats.org/officeDocument/2006/relationships/image" Target="../media/image19.png"/><Relationship Id="rId4" Type="http://schemas.openxmlformats.org/officeDocument/2006/relationships/image" Target="../media/image14.emf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image" Target="../media/image14.emf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34" y="2336611"/>
            <a:ext cx="12191332" cy="4521200"/>
          </a:xfrm>
          <a:prstGeom prst="rect">
            <a:avLst/>
          </a:prstGeom>
        </p:spPr>
      </p:pic>
      <p:pic>
        <p:nvPicPr>
          <p:cNvPr id="2" name="可爱背景音乐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807005" y="-663178"/>
            <a:ext cx="577991" cy="577991"/>
          </a:xfrm>
          <a:prstGeom prst="rect">
            <a:avLst/>
          </a:prstGeom>
        </p:spPr>
      </p:pic>
      <p:sp>
        <p:nvSpPr>
          <p:cNvPr id="10" name="Google Shape;1588;p38"/>
          <p:cNvSpPr txBox="1">
            <a:spLocks/>
          </p:cNvSpPr>
          <p:nvPr/>
        </p:nvSpPr>
        <p:spPr>
          <a:xfrm rot="20015476">
            <a:off x="544693" y="1189967"/>
            <a:ext cx="3346909" cy="559502"/>
          </a:xfrm>
          <a:prstGeom prst="rect">
            <a:avLst/>
          </a:prstGeom>
        </p:spPr>
        <p:txBody>
          <a:bodyPr spcFirstLastPara="1" vert="horz" wrap="square" lIns="86684" tIns="86684" rIns="86684" bIns="86684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66943">
              <a:spcBef>
                <a:spcPts val="0"/>
              </a:spcBef>
              <a:buNone/>
            </a:pPr>
            <a:r>
              <a:rPr lang="en-US" sz="11377" dirty="0" err="1">
                <a:solidFill>
                  <a:srgbClr val="005081"/>
                </a:solidFill>
                <a:latin typeface="SVN-Fiolex Girls" panose="020B0606040200020203" pitchFamily="34" charset="0"/>
                <a:sym typeface="Kirang Haerang"/>
              </a:rPr>
              <a:t>Viết</a:t>
            </a:r>
            <a:endParaRPr lang="en-US" sz="11377" dirty="0">
              <a:solidFill>
                <a:srgbClr val="005081"/>
              </a:solidFill>
              <a:latin typeface="SVN-Fiolex Girls" panose="020B0606040200020203" pitchFamily="34" charset="0"/>
              <a:sym typeface="Kirang Haerang"/>
            </a:endParaRPr>
          </a:p>
        </p:txBody>
      </p:sp>
      <p:sp>
        <p:nvSpPr>
          <p:cNvPr id="11" name="Google Shape;1910;p31">
            <a:extLst>
              <a:ext uri="{FF2B5EF4-FFF2-40B4-BE49-F238E27FC236}">
                <a16:creationId xmlns:a16="http://schemas.microsoft.com/office/drawing/2014/main" id="{B4486D36-6C53-75D6-BF08-C59D05FCF23A}"/>
              </a:ext>
            </a:extLst>
          </p:cNvPr>
          <p:cNvSpPr txBox="1">
            <a:spLocks/>
          </p:cNvSpPr>
          <p:nvPr/>
        </p:nvSpPr>
        <p:spPr>
          <a:xfrm>
            <a:off x="2750562" y="1995241"/>
            <a:ext cx="7061314" cy="13654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5579" tIns="115579" rIns="115579" bIns="115579" numCol="1" anchor="ctr" anchorCtr="0">
            <a:prstTxWarp prst="textArchUp">
              <a:avLst/>
            </a:prstTxWarp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Chango"/>
              <a:buNone/>
              <a:defRPr sz="3500" b="0" i="0" u="none" strike="noStrike" cap="none">
                <a:solidFill>
                  <a:schemeClr val="accent5"/>
                </a:solidFill>
                <a:latin typeface="Chango"/>
                <a:ea typeface="Chango"/>
                <a:cs typeface="Chango"/>
                <a:sym typeface="Chang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accent5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r" defTabSz="1155895" fontAlgn="base">
              <a:buClr>
                <a:srgbClr val="FFFFFF"/>
              </a:buClr>
            </a:pP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A2DF48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Khi</a:t>
            </a:r>
            <a:r>
              <a:rPr lang="en-US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EC9684">
                    <a:lumMod val="75000"/>
                  </a:srgbClr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E2C81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trang </a:t>
            </a: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sách </a:t>
            </a: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BC148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mở</a:t>
            </a: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 </a:t>
            </a:r>
            <a:r>
              <a:rPr lang="vi-VN" sz="1422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</a:rPr>
              <a:t>ra</a:t>
            </a:r>
            <a:endParaRPr lang="en-US" sz="14222" kern="0" dirty="0">
              <a:ln>
                <a:solidFill>
                  <a:srgbClr val="FFCCA9">
                    <a:lumMod val="10000"/>
                  </a:srgbClr>
                </a:solidFill>
              </a:ln>
              <a:solidFill>
                <a:srgbClr val="00B050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</a:effectLst>
              <a:latin typeface="SVN-Poky's" panose="020B0606040200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11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31E601F-0EA1-4834-8C28-65CBD91EEADC}"/>
              </a:ext>
            </a:extLst>
          </p:cNvPr>
          <p:cNvGrpSpPr/>
          <p:nvPr/>
        </p:nvGrpSpPr>
        <p:grpSpPr>
          <a:xfrm>
            <a:off x="0" y="-51005"/>
            <a:ext cx="12393820" cy="7042916"/>
            <a:chOff x="0" y="-1"/>
            <a:chExt cx="12393820" cy="7042916"/>
          </a:xfrm>
        </p:grpSpPr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A3A6AF5C-88BB-41BE-82EC-5A824D3F8629}"/>
                </a:ext>
              </a:extLst>
            </p:cNvPr>
            <p:cNvGrpSpPr/>
            <p:nvPr/>
          </p:nvGrpSpPr>
          <p:grpSpPr>
            <a:xfrm>
              <a:off x="2471607" y="1488420"/>
              <a:ext cx="9922213" cy="5554495"/>
              <a:chOff x="0" y="0"/>
              <a:chExt cx="18288000" cy="10143570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6947DF56-EF76-4777-B910-76AD8B3561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300" y="6577"/>
                <a:ext cx="13728700" cy="10136993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09813A3-6452-4BE8-945B-C907E0B4C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3728700" cy="10136993"/>
              </a:xfrm>
              <a:prstGeom prst="rect">
                <a:avLst/>
              </a:prstGeom>
            </p:spPr>
          </p:pic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2344A2F-BF1B-49C4-81A5-8E7827534E73}"/>
                </a:ext>
              </a:extLst>
            </p:cNvPr>
            <p:cNvGrpSpPr/>
            <p:nvPr/>
          </p:nvGrpSpPr>
          <p:grpSpPr>
            <a:xfrm>
              <a:off x="2471605" y="3600"/>
              <a:ext cx="9922213" cy="5554495"/>
              <a:chOff x="0" y="0"/>
              <a:chExt cx="18288000" cy="10143570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83274FA1-B4D8-4666-BC27-714505FBEE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300" y="6577"/>
                <a:ext cx="13728700" cy="10136993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0EB51082-5428-4FA1-A44A-6D39911A8D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3728700" cy="10136993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F4AE70E-69B0-4831-98F9-0DE7CAFE739E}"/>
                </a:ext>
              </a:extLst>
            </p:cNvPr>
            <p:cNvGrpSpPr/>
            <p:nvPr/>
          </p:nvGrpSpPr>
          <p:grpSpPr>
            <a:xfrm>
              <a:off x="0" y="1487559"/>
              <a:ext cx="9922213" cy="5554495"/>
              <a:chOff x="0" y="0"/>
              <a:chExt cx="18288000" cy="10143570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593C2F3A-DFA3-459B-A3BF-377BE7EC144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300" y="6577"/>
                <a:ext cx="13728700" cy="10136993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EC0CA748-FD2A-4E10-80B4-AD9A93BCDE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3728700" cy="10136993"/>
              </a:xfrm>
              <a:prstGeom prst="rect">
                <a:avLst/>
              </a:prstGeom>
            </p:spPr>
          </p:pic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E585EB9-3E99-46B2-AEBC-3E3BB7A022FE}"/>
                </a:ext>
              </a:extLst>
            </p:cNvPr>
            <p:cNvGrpSpPr/>
            <p:nvPr/>
          </p:nvGrpSpPr>
          <p:grpSpPr>
            <a:xfrm>
              <a:off x="0" y="-1"/>
              <a:ext cx="9922213" cy="5554495"/>
              <a:chOff x="0" y="0"/>
              <a:chExt cx="18288000" cy="1014357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69A75CF3-BA2A-46EA-8F80-F92B01AF047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59300" y="6577"/>
                <a:ext cx="13728700" cy="10136993"/>
              </a:xfrm>
              <a:prstGeom prst="rect">
                <a:avLst/>
              </a:prstGeom>
            </p:spPr>
          </p:pic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C66299E-E737-4340-A1D7-153D990DB9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3728700" cy="10136993"/>
              </a:xfrm>
              <a:prstGeom prst="rect">
                <a:avLst/>
              </a:prstGeom>
            </p:spPr>
          </p:pic>
        </p:grp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8486B01-0D32-49E3-B8A2-1D4D5191653C}"/>
              </a:ext>
            </a:extLst>
          </p:cNvPr>
          <p:cNvSpPr txBox="1"/>
          <p:nvPr/>
        </p:nvSpPr>
        <p:spPr>
          <a:xfrm>
            <a:off x="660671" y="1175742"/>
            <a:ext cx="6497173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400" b="1" dirty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b="1" dirty="0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2400" b="1" dirty="0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2400" b="1" dirty="0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2400" b="1" dirty="0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 smtClean="0">
                <a:solidFill>
                  <a:srgbClr val="FFFF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en-US" sz="2400" b="1" dirty="0">
              <a:solidFill>
                <a:srgbClr val="FFFF00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0951CA-861F-458A-B84D-1B11D00365C0}"/>
              </a:ext>
            </a:extLst>
          </p:cNvPr>
          <p:cNvSpPr txBox="1"/>
          <p:nvPr/>
        </p:nvSpPr>
        <p:spPr>
          <a:xfrm>
            <a:off x="2250331" y="654774"/>
            <a:ext cx="3378632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2400" b="1" dirty="0">
              <a:solidFill>
                <a:prstClr val="white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DEE83CF-6ECE-4AFF-AE9B-322FF160D4FC}"/>
              </a:ext>
            </a:extLst>
          </p:cNvPr>
          <p:cNvSpPr/>
          <p:nvPr/>
        </p:nvSpPr>
        <p:spPr>
          <a:xfrm>
            <a:off x="776156" y="2019294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b="1" dirty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Trang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sách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còn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có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lửa</a:t>
            </a:r>
            <a:endParaRPr lang="lt-LT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B8E519-87D7-4315-99FE-C06AE437FB5D}"/>
              </a:ext>
            </a:extLst>
          </p:cNvPr>
          <p:cNvSpPr/>
          <p:nvPr/>
        </p:nvSpPr>
        <p:spPr>
          <a:xfrm>
            <a:off x="917068" y="353692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Mà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giấy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không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hề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ướt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.</a:t>
            </a:r>
            <a:r>
              <a:rPr lang="vi-VN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endParaRPr lang="lt-LT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543DDF2-DF02-4FDF-9BA6-08870F060ABA}"/>
              </a:ext>
            </a:extLst>
          </p:cNvPr>
          <p:cNvSpPr/>
          <p:nvPr/>
        </p:nvSpPr>
        <p:spPr>
          <a:xfrm>
            <a:off x="928196" y="25128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Mà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giấy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chẳng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cháy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đâu</a:t>
            </a:r>
            <a:endParaRPr lang="lt-LT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5D70A939-3852-4781-A52C-EE0A14DD435D}"/>
              </a:ext>
            </a:extLst>
          </p:cNvPr>
          <p:cNvSpPr/>
          <p:nvPr/>
        </p:nvSpPr>
        <p:spPr>
          <a:xfrm>
            <a:off x="922632" y="301517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Trang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sách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có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ao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sâu</a:t>
            </a:r>
            <a:endParaRPr lang="lt-LT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C6C607A-DF91-4713-9814-B63DE12C9CC5}"/>
              </a:ext>
            </a:extLst>
          </p:cNvPr>
          <p:cNvSpPr/>
          <p:nvPr/>
        </p:nvSpPr>
        <p:spPr>
          <a:xfrm>
            <a:off x="891647" y="620646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Một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chân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trời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đang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đi</a:t>
            </a:r>
            <a:r>
              <a:rPr lang="el-GR" sz="2400" b="1" dirty="0" smtClean="0">
                <a:solidFill>
                  <a:prstClr val="white"/>
                </a:solidFill>
                <a:latin typeface="HP001 4 hàng" pitchFamily="34" charset="0"/>
              </a:rPr>
              <a:t>. </a:t>
            </a:r>
            <a:endParaRPr lang="en-US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5838B15-3087-4CAC-B393-F1501BDFF186}"/>
              </a:ext>
            </a:extLst>
          </p:cNvPr>
          <p:cNvSpPr/>
          <p:nvPr/>
        </p:nvSpPr>
        <p:spPr>
          <a:xfrm>
            <a:off x="861257" y="471089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Trang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sách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không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nói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được</a:t>
            </a:r>
            <a:endParaRPr lang="vi-VN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8CACB99-AA92-4399-BC14-A7957BD67064}"/>
              </a:ext>
            </a:extLst>
          </p:cNvPr>
          <p:cNvSpPr/>
          <p:nvPr/>
        </p:nvSpPr>
        <p:spPr>
          <a:xfrm>
            <a:off x="900978" y="5214132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Sao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em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nghe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điều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gì</a:t>
            </a:r>
            <a:endParaRPr lang="vi-VN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4F889-8F4C-42EC-81C1-2D42F3C5FB69}"/>
              </a:ext>
            </a:extLst>
          </p:cNvPr>
          <p:cNvSpPr/>
          <p:nvPr/>
        </p:nvSpPr>
        <p:spPr>
          <a:xfrm>
            <a:off x="910309" y="5692906"/>
            <a:ext cx="6096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Dạt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dào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như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sóng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</a:rPr>
              <a:t> 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</a:rPr>
              <a:t>vỗ</a:t>
            </a:r>
            <a:endParaRPr lang="vi-VN" sz="2400" b="1" dirty="0">
              <a:solidFill>
                <a:prstClr val="white"/>
              </a:solidFill>
              <a:latin typeface="HP001 4 hàng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27527E9-A6B9-439A-A4FB-78F532A33B97}"/>
              </a:ext>
            </a:extLst>
          </p:cNvPr>
          <p:cNvSpPr txBox="1"/>
          <p:nvPr/>
        </p:nvSpPr>
        <p:spPr>
          <a:xfrm>
            <a:off x="306932" y="164813"/>
            <a:ext cx="6065876" cy="492378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400" b="1" dirty="0" err="1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ăm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26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2400" b="1" dirty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2400" b="1" dirty="0" err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2400" b="1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smtClean="0">
                <a:solidFill>
                  <a:prstClr val="white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2023</a:t>
            </a:r>
            <a:endParaRPr lang="en-US" sz="2400" b="1" dirty="0">
              <a:solidFill>
                <a:prstClr val="white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204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239" y="435040"/>
            <a:ext cx="1066444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Viết tên 2 tác giả của những cuốn sách em đã học</a:t>
            </a:r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6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4981914"/>
            <a:ext cx="1352870" cy="186920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84" y="1050529"/>
            <a:ext cx="3614971" cy="5162805"/>
          </a:xfrm>
          <a:prstGeom prst="rect">
            <a:avLst/>
          </a:prstGeom>
        </p:spPr>
      </p:pic>
      <p:pic>
        <p:nvPicPr>
          <p:cNvPr id="22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573607"/>
            <a:ext cx="5418960" cy="360366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36689" y="2379581"/>
            <a:ext cx="5026210" cy="258525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 Mèn phiêu lưu kí.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 Hoài.</a:t>
            </a:r>
          </a:p>
          <a:p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2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239" y="435040"/>
            <a:ext cx="1066444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Viết tên 2 tác giả của những cuốn sách em đã học</a:t>
            </a:r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6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4981914"/>
            <a:ext cx="1352870" cy="18692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2" descr="Góc Sân Và Khoảng Trời | T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4682" y="1075535"/>
            <a:ext cx="3285105" cy="5017251"/>
          </a:xfrm>
          <a:prstGeom prst="rect">
            <a:avLst/>
          </a:prstGeom>
        </p:spPr>
      </p:pic>
      <p:pic>
        <p:nvPicPr>
          <p:cNvPr id="20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573607"/>
            <a:ext cx="5418960" cy="36036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80706" y="2379581"/>
            <a:ext cx="5026210" cy="258525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Góc sân và khoảng trời.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Trần Đăng Khoa.</a:t>
            </a:r>
          </a:p>
          <a:p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4477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239" y="435040"/>
            <a:ext cx="1066444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Viết tên 2 tác giả của những cuốn sách em đã học</a:t>
            </a:r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6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4981914"/>
            <a:ext cx="1352870" cy="18692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2" descr="Góc Sân Và Khoảng Trời | T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573607"/>
            <a:ext cx="5418960" cy="3603667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80706" y="2379581"/>
            <a:ext cx="5026210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Quà sinh nhật.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Thị Thanh Bình.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84" y="1124673"/>
            <a:ext cx="3341098" cy="5095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76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92239" y="435040"/>
            <a:ext cx="10664448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Viết tên 2 tác giả của những cuốn sách em đã học</a:t>
            </a:r>
            <a:endParaRPr lang="en-US" sz="3200" b="1" i="1" dirty="0" smtClean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6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4981914"/>
            <a:ext cx="1352870" cy="186920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AutoShape 2" descr="Góc Sân Và Khoảng Trời | Tik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7425" y="1573607"/>
            <a:ext cx="5418960" cy="3603667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6380706" y="2379581"/>
            <a:ext cx="5026210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Cuốn sách: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Tóc rối đổi kẹo.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Tác giả: </a:t>
            </a:r>
          </a:p>
          <a:p>
            <a:pPr algn="ctr"/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Thùy Dương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5384" y="1084716"/>
            <a:ext cx="3370148" cy="5284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061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738" y="336380"/>
            <a:ext cx="10545176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Chọn a hoặc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227" y="987728"/>
            <a:ext cx="10545176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Chọn</a:t>
            </a:r>
            <a:r>
              <a:rPr lang="en-US" sz="2800" b="1" i="1" u="sng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 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 </a:t>
            </a:r>
            <a:r>
              <a:rPr lang="en-US" sz="2800" b="1" i="1" u="sng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thay cho ô vuông.</a:t>
            </a:r>
          </a:p>
        </p:txBody>
      </p:sp>
      <p:sp>
        <p:nvSpPr>
          <p:cNvPr id="15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0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1" name="五角星 35"/>
          <p:cNvSpPr/>
          <p:nvPr/>
        </p:nvSpPr>
        <p:spPr>
          <a:xfrm rot="19384917">
            <a:off x="1059070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2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3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25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56" y="4577401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43743" y="1752523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Dao có mài mới sắc, người có học mới 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ên.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82152" y="2347056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Hay học thì sang, hay 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àm thì có.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85678" y="3032600"/>
            <a:ext cx="7730038" cy="209281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ật từng trang, từng trang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Giấy trắng sờ mát rượi</a:t>
            </a:r>
          </a:p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Thơm tho mùi giấy mới</a:t>
            </a:r>
          </a:p>
          <a:p>
            <a:r>
              <a:rPr lang="en-US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ắn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ót bàn tay xinh.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7476506" y="1880651"/>
            <a:ext cx="223837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031115" y="3146744"/>
            <a:ext cx="223837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4705170" y="2472789"/>
            <a:ext cx="223837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3861109" y="4618988"/>
            <a:ext cx="223837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3031115" y="4605536"/>
            <a:ext cx="266041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32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17" grpId="0"/>
      <p:bldP spid="18" grpId="0"/>
      <p:bldP spid="19" grpId="0" animBg="1"/>
      <p:bldP spid="1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2249151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5738" y="336380"/>
            <a:ext cx="10545176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Chọn a hoặc 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55227" y="987728"/>
            <a:ext cx="10545176" cy="55393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Chọn</a:t>
            </a:r>
            <a:r>
              <a:rPr lang="en-US" sz="2800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 trong ngoặc thay cho ô vuông.</a:t>
            </a:r>
          </a:p>
        </p:txBody>
      </p:sp>
      <p:sp>
        <p:nvSpPr>
          <p:cNvPr id="15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0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1" name="五角星 35"/>
          <p:cNvSpPr/>
          <p:nvPr/>
        </p:nvSpPr>
        <p:spPr>
          <a:xfrm rot="19384917">
            <a:off x="1059070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2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23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25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3319" y="4723497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TextBox 15"/>
          <p:cNvSpPr txBox="1"/>
          <p:nvPr/>
        </p:nvSpPr>
        <p:spPr>
          <a:xfrm>
            <a:off x="543743" y="1752523"/>
            <a:ext cx="311385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(gắn/gắng):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43743" y="2536294"/>
            <a:ext cx="393495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(nắn/nắng):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561922" y="3357389"/>
            <a:ext cx="300237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(vần/vầng):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61921" y="4157690"/>
            <a:ext cx="33196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i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(vân/vâng):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657600" y="1731898"/>
            <a:ext cx="65581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bó, cố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gắng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sức.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640330" y="2536293"/>
            <a:ext cx="65581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ánh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uốn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 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nót.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638939" y="3374086"/>
            <a:ext cx="65581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thơ,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trăng,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vầng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trán.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3676261" y="4157690"/>
            <a:ext cx="6558115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gỗ,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vâng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lời, </a:t>
            </a:r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vân</a:t>
            </a: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tay.</a:t>
            </a:r>
          </a:p>
        </p:txBody>
      </p:sp>
      <p:sp>
        <p:nvSpPr>
          <p:cNvPr id="36" name="Rounded Rectangle 35"/>
          <p:cNvSpPr/>
          <p:nvPr/>
        </p:nvSpPr>
        <p:spPr>
          <a:xfrm>
            <a:off x="6379800" y="2680116"/>
            <a:ext cx="752520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ounded Rectangle 37"/>
          <p:cNvSpPr/>
          <p:nvPr/>
        </p:nvSpPr>
        <p:spPr>
          <a:xfrm>
            <a:off x="3765793" y="1860422"/>
            <a:ext cx="780656" cy="4154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ounded Rectangle 38"/>
          <p:cNvSpPr/>
          <p:nvPr/>
        </p:nvSpPr>
        <p:spPr>
          <a:xfrm>
            <a:off x="5701877" y="1861772"/>
            <a:ext cx="938073" cy="4154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ounded Rectangle 39"/>
          <p:cNvSpPr/>
          <p:nvPr/>
        </p:nvSpPr>
        <p:spPr>
          <a:xfrm>
            <a:off x="6802540" y="1854084"/>
            <a:ext cx="938073" cy="4154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ounded Rectangle 40"/>
          <p:cNvSpPr/>
          <p:nvPr/>
        </p:nvSpPr>
        <p:spPr>
          <a:xfrm>
            <a:off x="4546449" y="2672328"/>
            <a:ext cx="911816" cy="4154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ounded Rectangle 41"/>
          <p:cNvSpPr/>
          <p:nvPr/>
        </p:nvSpPr>
        <p:spPr>
          <a:xfrm>
            <a:off x="5206137" y="3474082"/>
            <a:ext cx="911816" cy="4987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ounded Rectangle 42"/>
          <p:cNvSpPr/>
          <p:nvPr/>
        </p:nvSpPr>
        <p:spPr>
          <a:xfrm>
            <a:off x="7271576" y="3490779"/>
            <a:ext cx="911816" cy="4987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ounded Rectangle 43"/>
          <p:cNvSpPr/>
          <p:nvPr/>
        </p:nvSpPr>
        <p:spPr>
          <a:xfrm>
            <a:off x="5173997" y="4274383"/>
            <a:ext cx="911816" cy="498796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ounded Rectangle 44"/>
          <p:cNvSpPr/>
          <p:nvPr/>
        </p:nvSpPr>
        <p:spPr>
          <a:xfrm>
            <a:off x="3791344" y="4330909"/>
            <a:ext cx="645146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ounded Rectangle 45"/>
          <p:cNvSpPr/>
          <p:nvPr/>
        </p:nvSpPr>
        <p:spPr>
          <a:xfrm>
            <a:off x="6702373" y="4292492"/>
            <a:ext cx="645146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ounded Rectangle 46"/>
          <p:cNvSpPr/>
          <p:nvPr/>
        </p:nvSpPr>
        <p:spPr>
          <a:xfrm>
            <a:off x="3765793" y="3490779"/>
            <a:ext cx="645146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ounded Rectangle 47"/>
          <p:cNvSpPr/>
          <p:nvPr/>
        </p:nvSpPr>
        <p:spPr>
          <a:xfrm>
            <a:off x="7271576" y="2672328"/>
            <a:ext cx="761076" cy="407963"/>
          </a:xfrm>
          <a:prstGeom prst="round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587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6" grpId="0"/>
      <p:bldP spid="19" grpId="0"/>
      <p:bldP spid="30" grpId="0"/>
      <p:bldP spid="31" grpId="0"/>
      <p:bldP spid="32" grpId="0"/>
      <p:bldP spid="33" grpId="0"/>
      <p:bldP spid="34" grpId="0"/>
      <p:bldP spid="35" grpId="0"/>
      <p:bldP spid="36" grpId="0" animBg="1"/>
      <p:bldP spid="36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" y="188"/>
            <a:ext cx="12191332" cy="6857624"/>
          </a:xfrm>
          <a:prstGeom prst="rect">
            <a:avLst/>
          </a:prstGeom>
        </p:spPr>
      </p:pic>
      <p:pic>
        <p:nvPicPr>
          <p:cNvPr id="3250" name="图片 324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71"/>
          <a:stretch>
            <a:fillRect/>
          </a:stretch>
        </p:blipFill>
        <p:spPr>
          <a:xfrm>
            <a:off x="334" y="2336611"/>
            <a:ext cx="12191332" cy="452120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48528" y="1244224"/>
            <a:ext cx="11333526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C000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206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8533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533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0A12C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endParaRPr lang="en-US" sz="8533" dirty="0">
              <a:solidFill>
                <a:srgbClr val="F0A12C"/>
              </a:solidFill>
              <a:effectLst>
                <a:glow rad="101600">
                  <a:srgbClr val="EC9684">
                    <a:lumMod val="60000"/>
                    <a:lumOff val="40000"/>
                    <a:alpha val="60000"/>
                  </a:srgbClr>
                </a:glow>
                <a:reflection blurRad="6350" stA="55000" endA="300" endPos="45500" dir="5400000" sy="-10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5589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3920" y="2268338"/>
            <a:ext cx="4141329" cy="4141329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DBEE7D85-3A20-B136-FFA1-8AE21797A50F}"/>
              </a:ext>
            </a:extLst>
          </p:cNvPr>
          <p:cNvGrpSpPr/>
          <p:nvPr/>
        </p:nvGrpSpPr>
        <p:grpSpPr>
          <a:xfrm>
            <a:off x="1237055" y="2219223"/>
            <a:ext cx="6526704" cy="2126136"/>
            <a:chOff x="1304706" y="2340388"/>
            <a:chExt cx="6883633" cy="2242409"/>
          </a:xfrm>
        </p:grpSpPr>
        <p:sp>
          <p:nvSpPr>
            <p:cNvPr id="43" name="圆角矩形 42"/>
            <p:cNvSpPr/>
            <p:nvPr/>
          </p:nvSpPr>
          <p:spPr>
            <a:xfrm>
              <a:off x="1304706" y="2340388"/>
              <a:ext cx="6883633" cy="2242409"/>
            </a:xfrm>
            <a:prstGeom prst="roundRect">
              <a:avLst>
                <a:gd name="adj" fmla="val 50000"/>
              </a:avLst>
            </a:prstGeom>
            <a:noFill/>
            <a:ln>
              <a:solidFill>
                <a:srgbClr val="FC0F7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 sz="1896">
                <a:solidFill>
                  <a:prstClr val="white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1304706" y="2464197"/>
              <a:ext cx="6856256" cy="179007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10429" kern="0" dirty="0" err="1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FE67B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  <a:ea typeface="宋体" panose="02010600030101010101" pitchFamily="2" charset="-122"/>
                </a:rPr>
                <a:t>Khởi</a:t>
              </a:r>
              <a:r>
                <a:rPr lang="en-US" sz="10429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FE67BE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  <a:ea typeface="宋体" panose="02010600030101010101" pitchFamily="2" charset="-122"/>
                </a:rPr>
                <a:t> </a:t>
              </a:r>
              <a:r>
                <a:rPr lang="en-US" sz="10429" kern="0" dirty="0" err="1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6901D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  <a:ea typeface="宋体" panose="02010600030101010101" pitchFamily="2" charset="-122"/>
                </a:rPr>
                <a:t>động</a:t>
              </a:r>
              <a:r>
                <a:rPr lang="vi-VN" sz="10429" kern="0" dirty="0">
                  <a:ln>
                    <a:solidFill>
                      <a:srgbClr val="FFCCA9">
                        <a:lumMod val="10000"/>
                      </a:srgbClr>
                    </a:solidFill>
                  </a:ln>
                  <a:solidFill>
                    <a:srgbClr val="06901D"/>
                  </a:solidFill>
                  <a:effectLst>
                    <a:glow rad="101600">
                      <a:srgbClr val="EC9684">
                        <a:lumMod val="60000"/>
                        <a:lumOff val="40000"/>
                        <a:alpha val="60000"/>
                      </a:srgbClr>
                    </a:glow>
                  </a:effectLst>
                  <a:latin typeface="SVN-Poky's" panose="020B0606040200020203" pitchFamily="34" charset="0"/>
                  <a:ea typeface="宋体" panose="02010600030101010101" pitchFamily="2" charset="-122"/>
                </a:rPr>
                <a:t> </a:t>
              </a:r>
              <a:endParaRPr lang="en-US" sz="10429" dirty="0">
                <a:solidFill>
                  <a:srgbClr val="06901D"/>
                </a:solidFill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4866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UTCH LADY Hướng dẫn Vũ điệu uống sữa Ngại gì thử thách online video cutter c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982" y="15288"/>
            <a:ext cx="12164018" cy="6761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971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9" name="图片 323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" y="188"/>
            <a:ext cx="12191332" cy="685762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18080" y="1483185"/>
            <a:ext cx="7802522" cy="5340491"/>
          </a:xfrm>
          <a:prstGeom prst="rect">
            <a:avLst/>
          </a:prstGeom>
        </p:spPr>
      </p:pic>
      <p:grpSp>
        <p:nvGrpSpPr>
          <p:cNvPr id="19" name="组合 18"/>
          <p:cNvGrpSpPr/>
          <p:nvPr/>
        </p:nvGrpSpPr>
        <p:grpSpPr>
          <a:xfrm>
            <a:off x="1503710" y="1839771"/>
            <a:ext cx="797603" cy="797603"/>
            <a:chOff x="3529981" y="507683"/>
            <a:chExt cx="598350" cy="598350"/>
          </a:xfrm>
        </p:grpSpPr>
        <p:sp>
          <p:nvSpPr>
            <p:cNvPr id="20" name="椭圆 19"/>
            <p:cNvSpPr/>
            <p:nvPr/>
          </p:nvSpPr>
          <p:spPr>
            <a:xfrm>
              <a:off x="3529981" y="507683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solidFill>
                  <a:srgbClr val="00508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21" name="TextBox 4"/>
            <p:cNvSpPr txBox="1"/>
            <p:nvPr/>
          </p:nvSpPr>
          <p:spPr>
            <a:xfrm>
              <a:off x="3572604" y="556873"/>
              <a:ext cx="537780" cy="49997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1" dirty="0">
                  <a:solidFill>
                    <a:srgbClr val="00508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01</a:t>
              </a:r>
              <a:endParaRPr lang="zh-CN" altLang="en-US" sz="3731" dirty="0">
                <a:solidFill>
                  <a:srgbClr val="00508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28" name="组合 27"/>
          <p:cNvGrpSpPr/>
          <p:nvPr/>
        </p:nvGrpSpPr>
        <p:grpSpPr>
          <a:xfrm>
            <a:off x="1455617" y="3906858"/>
            <a:ext cx="817025" cy="797603"/>
            <a:chOff x="3714492" y="1994557"/>
            <a:chExt cx="612920" cy="598350"/>
          </a:xfrm>
        </p:grpSpPr>
        <p:sp>
          <p:nvSpPr>
            <p:cNvPr id="29" name="椭圆 28"/>
            <p:cNvSpPr/>
            <p:nvPr/>
          </p:nvSpPr>
          <p:spPr>
            <a:xfrm>
              <a:off x="3729062" y="1994557"/>
              <a:ext cx="598350" cy="598350"/>
            </a:xfrm>
            <a:prstGeom prst="ellipse">
              <a:avLst/>
            </a:prstGeom>
            <a:gradFill flip="none" rotWithShape="1">
              <a:gsLst>
                <a:gs pos="0">
                  <a:schemeClr val="bg1">
                    <a:lumMod val="95000"/>
                    <a:lumOff val="5000"/>
                  </a:schemeClr>
                </a:gs>
                <a:gs pos="0">
                  <a:schemeClr val="bg1">
                    <a:lumMod val="75000"/>
                  </a:schemeClr>
                </a:gs>
                <a:gs pos="70000">
                  <a:srgbClr val="FAFAFA"/>
                </a:gs>
              </a:gsLst>
              <a:lin ang="8100000" scaled="1"/>
              <a:tileRect/>
            </a:gradFill>
            <a:ln w="25400">
              <a:solidFill>
                <a:schemeClr val="bg1"/>
              </a:solidFill>
            </a:ln>
            <a:effectLst>
              <a:outerShdw blurRad="254000" dist="190500" dir="8100000" algn="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2133">
                <a:solidFill>
                  <a:srgbClr val="00508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  <p:sp>
          <p:nvSpPr>
            <p:cNvPr id="30" name="TextBox 48"/>
            <p:cNvSpPr txBox="1"/>
            <p:nvPr/>
          </p:nvSpPr>
          <p:spPr>
            <a:xfrm>
              <a:off x="3714492" y="2043747"/>
              <a:ext cx="537780" cy="499971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zh-CN" sz="3731" dirty="0">
                  <a:solidFill>
                    <a:srgbClr val="005081"/>
                  </a:solidFill>
                  <a:effectLst>
                    <a:innerShdw blurRad="63500" dist="50800" dir="18900000">
                      <a:prstClr val="black">
                        <a:alpha val="30000"/>
                      </a:prstClr>
                    </a:innerShdw>
                  </a:effectLst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</a:rPr>
                <a:t>02</a:t>
              </a:r>
              <a:endParaRPr lang="zh-CN" altLang="en-US" sz="3731" dirty="0">
                <a:solidFill>
                  <a:srgbClr val="005081"/>
                </a:solidFill>
                <a:effectLst>
                  <a:innerShdw blurRad="63500" dist="50800" dir="18900000">
                    <a:prstClr val="black">
                      <a:alpha val="30000"/>
                    </a:prstClr>
                  </a:innerShdw>
                </a:effectLst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34" name="组合 33"/>
          <p:cNvGrpSpPr/>
          <p:nvPr/>
        </p:nvGrpSpPr>
        <p:grpSpPr>
          <a:xfrm>
            <a:off x="1457770" y="1810295"/>
            <a:ext cx="1001809" cy="4008273"/>
            <a:chOff x="5901014" y="1112411"/>
            <a:chExt cx="1056725" cy="4227997"/>
          </a:xfrm>
        </p:grpSpPr>
        <p:sp>
          <p:nvSpPr>
            <p:cNvPr id="35" name="弧形 34"/>
            <p:cNvSpPr/>
            <p:nvPr/>
          </p:nvSpPr>
          <p:spPr>
            <a:xfrm>
              <a:off x="5901014" y="3226592"/>
              <a:ext cx="1056724" cy="1056724"/>
            </a:xfrm>
            <a:prstGeom prst="arc">
              <a:avLst>
                <a:gd name="adj1" fmla="val 16072548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弧形 35"/>
            <p:cNvSpPr/>
            <p:nvPr/>
          </p:nvSpPr>
          <p:spPr>
            <a:xfrm>
              <a:off x="5901014" y="1112411"/>
              <a:ext cx="1056724" cy="1056724"/>
            </a:xfrm>
            <a:prstGeom prst="arc">
              <a:avLst>
                <a:gd name="adj1" fmla="val 16200000"/>
                <a:gd name="adj2" fmla="val 5356559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" name="弧形 36"/>
            <p:cNvSpPr/>
            <p:nvPr/>
          </p:nvSpPr>
          <p:spPr>
            <a:xfrm flipH="1">
              <a:off x="5901015" y="2169503"/>
              <a:ext cx="1056724" cy="1056724"/>
            </a:xfrm>
            <a:prstGeom prst="arc">
              <a:avLst>
                <a:gd name="adj1" fmla="val 16169364"/>
                <a:gd name="adj2" fmla="val 528188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弧形 37"/>
            <p:cNvSpPr/>
            <p:nvPr/>
          </p:nvSpPr>
          <p:spPr>
            <a:xfrm flipH="1">
              <a:off x="5901015" y="4283684"/>
              <a:ext cx="1056724" cy="1056724"/>
            </a:xfrm>
            <a:prstGeom prst="arc">
              <a:avLst>
                <a:gd name="adj1" fmla="val 16152732"/>
                <a:gd name="adj2" fmla="val 5201936"/>
              </a:avLst>
            </a:prstGeom>
            <a:noFill/>
            <a:ln w="9525">
              <a:solidFill>
                <a:schemeClr val="accent1"/>
              </a:solidFill>
              <a:prstDash val="sysDash"/>
              <a:headEnd type="oval" w="med" len="med"/>
              <a:tailEnd type="oval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866943"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sz="1707" b="1">
                <a:solidFill>
                  <a:srgbClr val="0070C0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2586034" y="1830556"/>
            <a:ext cx="7046943" cy="14038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Kiến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kĩ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đoạn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theo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yêu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cầu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Làm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474051" y="4043123"/>
            <a:ext cx="6079823" cy="2282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*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Phát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triển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năng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lực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655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</a:p>
          <a:p>
            <a:pPr defTabSz="866943" fontAlgn="base">
              <a:lnSpc>
                <a:spcPct val="107000"/>
              </a:lnSpc>
              <a:spcBef>
                <a:spcPct val="0"/>
              </a:spcBef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quan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sát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viết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đúng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nét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chữ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trình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bày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đẹp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bài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chính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tả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marR="177001" algn="just" defTabSz="866943" fontAlgn="base">
              <a:lnSpc>
                <a:spcPct val="115000"/>
              </a:lnSpc>
              <a:spcBef>
                <a:spcPct val="0"/>
              </a:spcBef>
              <a:tabLst>
                <a:tab pos="423237" algn="l"/>
              </a:tabLst>
            </a:pP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- HS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có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ý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thức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chăm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chỉ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học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655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tập</a:t>
            </a:r>
            <a:r>
              <a:rPr lang="en-US" sz="2655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2655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文本框 22">
            <a:extLst>
              <a:ext uri="{FF2B5EF4-FFF2-40B4-BE49-F238E27FC236}">
                <a16:creationId xmlns:a16="http://schemas.microsoft.com/office/drawing/2014/main" id="{0C9928D3-15CE-463A-8DD4-D2BDB8DB2C15}"/>
              </a:ext>
            </a:extLst>
          </p:cNvPr>
          <p:cNvSpPr txBox="1"/>
          <p:nvPr/>
        </p:nvSpPr>
        <p:spPr>
          <a:xfrm>
            <a:off x="2992800" y="747528"/>
            <a:ext cx="60974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Yêu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cầu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cần</a:t>
            </a:r>
            <a:r>
              <a:rPr lang="en-US" altLang="zh-CN" sz="5400" dirty="0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5400" dirty="0" err="1" smtClean="0">
                <a:solidFill>
                  <a:srgbClr val="FF0000"/>
                </a:solidFill>
                <a:latin typeface="iCiel Cadena" panose="02000503000000020004" pitchFamily="2" charset="0"/>
                <a:ea typeface="思源黑体 CN Bold" panose="020B0800000000000000" pitchFamily="34" charset="-122"/>
              </a:rPr>
              <a:t>đạt</a:t>
            </a:r>
            <a:endParaRPr lang="zh-CN" altLang="en-US" sz="5400" dirty="0">
              <a:solidFill>
                <a:srgbClr val="FF0000"/>
              </a:solidFill>
              <a:latin typeface="iCiel Cadena" panose="02000503000000020004" pitchFamily="2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9749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3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8000" b="-2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246710" y="1804181"/>
            <a:ext cx="6408106" cy="64626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mở</a:t>
            </a:r>
            <a:r>
              <a:rPr lang="en-US" sz="34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ra</a:t>
            </a:r>
            <a:endParaRPr lang="vi-VN" sz="3400" b="1" dirty="0">
              <a:solidFill>
                <a:srgbClr val="FF0000"/>
              </a:solidFill>
              <a:latin typeface="HP001 4 hàng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56914" y="1115986"/>
            <a:ext cx="3378632" cy="64626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endParaRPr lang="en-US" sz="3400" b="1" dirty="0" smtClean="0">
              <a:solidFill>
                <a:prstClr val="black"/>
              </a:solidFill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94373" y="469720"/>
            <a:ext cx="8703714" cy="646266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tư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26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tháng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10 </a:t>
            </a:r>
            <a:r>
              <a:rPr lang="en-US" sz="3400" b="1" dirty="0" err="1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năm</a:t>
            </a:r>
            <a:r>
              <a:rPr lang="en-US" sz="3400" b="1" dirty="0" smtClean="0">
                <a:solidFill>
                  <a:prstClr val="black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2022</a:t>
            </a:r>
          </a:p>
        </p:txBody>
      </p:sp>
    </p:spTree>
    <p:extLst>
      <p:ext uri="{BB962C8B-B14F-4D97-AF65-F5344CB8AC3E}">
        <p14:creationId xmlns:p14="http://schemas.microsoft.com/office/powerpoint/2010/main" val="274428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15" y="934255"/>
            <a:ext cx="10612055" cy="4832063"/>
          </a:xfrm>
          <a:prstGeom prst="rect">
            <a:avLst/>
          </a:prstGeom>
        </p:spPr>
      </p:pic>
      <p:pic>
        <p:nvPicPr>
          <p:cNvPr id="5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412" y="0"/>
            <a:ext cx="2160588" cy="215474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91581" y="2414131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sách còn có lửa</a:t>
            </a: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giấy chẳng cháy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sách có ao sâu</a:t>
            </a: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 giấy không hề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ướt</a:t>
            </a:r>
            <a:r>
              <a:rPr lang="en-US" sz="3200" b="1" dirty="0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766646" y="2414130"/>
            <a:ext cx="6096000" cy="2062103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463550" algn="just"/>
            <a:r>
              <a:rPr lang="en-US" sz="3200" b="1" dirty="0" smtClean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sách không nói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endParaRPr lang="en-US" sz="3200" b="1" dirty="0">
              <a:latin typeface="HP001 4 hàng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 em nghe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iều gì</a:t>
            </a: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Dạt dào nh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sóng võ</a:t>
            </a:r>
          </a:p>
          <a:p>
            <a:pPr indent="463550" algn="just"/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chân trời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ang </a:t>
            </a:r>
            <a:r>
              <a:rPr lang="vi-VN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  <a:r>
              <a:rPr lang="en-US" sz="3200" b="1" dirty="0"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6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7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951" y="4639512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" name="TextBox 19"/>
          <p:cNvSpPr txBox="1"/>
          <p:nvPr/>
        </p:nvSpPr>
        <p:spPr>
          <a:xfrm>
            <a:off x="3477547" y="1388973"/>
            <a:ext cx="5373790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4000" b="1" dirty="0" smtClean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trang sách mở ra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41288" y="329570"/>
            <a:ext cx="309907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Nghe – viết</a:t>
            </a:r>
          </a:p>
        </p:txBody>
      </p:sp>
    </p:spTree>
    <p:extLst>
      <p:ext uri="{BB962C8B-B14F-4D97-AF65-F5344CB8AC3E}">
        <p14:creationId xmlns:p14="http://schemas.microsoft.com/office/powerpoint/2010/main" val="13520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20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2"/>
          <a:srcRect l="13436" r="12967"/>
          <a:stretch/>
        </p:blipFill>
        <p:spPr>
          <a:xfrm>
            <a:off x="0" y="6092786"/>
            <a:ext cx="16370573" cy="8047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2"/>
          <a:srcRect l="13436" t="84985" r="12967" b="6114"/>
          <a:stretch/>
        </p:blipFill>
        <p:spPr>
          <a:xfrm>
            <a:off x="-57151" y="0"/>
            <a:ext cx="16370573" cy="3124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81975" y="2653153"/>
            <a:ext cx="9613827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 viết đoạn thơ cần viết như thế nào?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06002" y="1230308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Đoạn thơ có những chữ nào viết hoa?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506002" y="4151860"/>
            <a:ext cx="9613827" cy="160037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 từ dễ viết sai trong bài: </a:t>
            </a:r>
          </a:p>
          <a:p>
            <a:endParaRPr lang="en-US" sz="3200" b="1" dirty="0" smtClean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200" b="1" dirty="0">
                <a:solidFill>
                  <a:srgbClr val="00206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HP001 4 hàng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trang sách, giấy, ướt, sóng vỗ,...</a:t>
            </a:r>
          </a:p>
        </p:txBody>
      </p:sp>
      <p:sp>
        <p:nvSpPr>
          <p:cNvPr id="12" name="五角星 32"/>
          <p:cNvSpPr/>
          <p:nvPr/>
        </p:nvSpPr>
        <p:spPr>
          <a:xfrm rot="2121297">
            <a:off x="1178577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6"/>
          <p:cNvSpPr/>
          <p:nvPr/>
        </p:nvSpPr>
        <p:spPr>
          <a:xfrm rot="2755789">
            <a:off x="998133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5"/>
          <p:cNvSpPr/>
          <p:nvPr/>
        </p:nvSpPr>
        <p:spPr>
          <a:xfrm rot="19384917">
            <a:off x="10701549" y="66256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4"/>
          <p:cNvSpPr/>
          <p:nvPr/>
        </p:nvSpPr>
        <p:spPr>
          <a:xfrm rot="337835">
            <a:off x="1157321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6" name="五角星 36"/>
          <p:cNvSpPr/>
          <p:nvPr/>
        </p:nvSpPr>
        <p:spPr>
          <a:xfrm rot="20248740">
            <a:off x="1167095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1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3" y="4715624"/>
            <a:ext cx="1670928" cy="218190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2109" b="97764" l="0" r="53514">
                        <a14:foregroundMark x1="22045" y1="66134" x2="21725" y2="70288"/>
                        <a14:foregroundMark x1="36102" y1="58786" x2="36102" y2="64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3228" r="47031"/>
          <a:stretch/>
        </p:blipFill>
        <p:spPr>
          <a:xfrm>
            <a:off x="53443" y="-37687"/>
            <a:ext cx="977643" cy="1232391"/>
          </a:xfrm>
          <a:prstGeom prst="rect">
            <a:avLst/>
          </a:prstGeom>
        </p:spPr>
      </p:pic>
      <p:pic>
        <p:nvPicPr>
          <p:cNvPr id="21" name="图片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23" name="Group 22"/>
          <p:cNvGrpSpPr/>
          <p:nvPr/>
        </p:nvGrpSpPr>
        <p:grpSpPr>
          <a:xfrm>
            <a:off x="709309" y="1228110"/>
            <a:ext cx="857619" cy="614181"/>
            <a:chOff x="2485459" y="1975436"/>
            <a:chExt cx="1772914" cy="1393004"/>
          </a:xfrm>
        </p:grpSpPr>
        <p:pic>
          <p:nvPicPr>
            <p:cNvPr id="25" name="图片 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5459" y="1975436"/>
              <a:ext cx="1772914" cy="1393004"/>
            </a:xfrm>
            <a:prstGeom prst="rect">
              <a:avLst/>
            </a:prstGeom>
          </p:spPr>
        </p:pic>
        <p:pic>
          <p:nvPicPr>
            <p:cNvPr id="27" name="图片 2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4444" y="2576026"/>
              <a:ext cx="341348" cy="792414"/>
            </a:xfrm>
            <a:prstGeom prst="rect">
              <a:avLst/>
            </a:prstGeom>
          </p:spPr>
        </p:pic>
        <p:pic>
          <p:nvPicPr>
            <p:cNvPr id="29" name="图片 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69695" y="2331298"/>
              <a:ext cx="596041" cy="84126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685280" y="2553970"/>
            <a:ext cx="847302" cy="587251"/>
            <a:chOff x="5056546" y="1975436"/>
            <a:chExt cx="1772914" cy="1393004"/>
          </a:xfrm>
        </p:grpSpPr>
        <p:pic>
          <p:nvPicPr>
            <p:cNvPr id="33" name="图片 11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56546" y="1975436"/>
              <a:ext cx="1772914" cy="1393004"/>
            </a:xfrm>
            <a:prstGeom prst="rect">
              <a:avLst/>
            </a:prstGeom>
          </p:spPr>
        </p:pic>
        <p:pic>
          <p:nvPicPr>
            <p:cNvPr id="34" name="图片 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69550" y="2383789"/>
              <a:ext cx="455161" cy="736288"/>
            </a:xfrm>
            <a:prstGeom prst="rect">
              <a:avLst/>
            </a:prstGeom>
          </p:spPr>
        </p:pic>
        <p:pic>
          <p:nvPicPr>
            <p:cNvPr id="35" name="图片 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42409" y="2576026"/>
              <a:ext cx="469353" cy="792414"/>
            </a:xfrm>
            <a:prstGeom prst="rect">
              <a:avLst/>
            </a:prstGeom>
          </p:spPr>
        </p:pic>
      </p:grpSp>
      <p:grpSp>
        <p:nvGrpSpPr>
          <p:cNvPr id="38" name="Group 37"/>
          <p:cNvGrpSpPr/>
          <p:nvPr/>
        </p:nvGrpSpPr>
        <p:grpSpPr>
          <a:xfrm>
            <a:off x="685280" y="4102353"/>
            <a:ext cx="906987" cy="569344"/>
            <a:chOff x="8317164" y="2100522"/>
            <a:chExt cx="1772914" cy="1393004"/>
          </a:xfrm>
        </p:grpSpPr>
        <p:pic>
          <p:nvPicPr>
            <p:cNvPr id="40" name="图片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17164" y="2100522"/>
              <a:ext cx="1772914" cy="1393004"/>
            </a:xfrm>
            <a:prstGeom prst="rect">
              <a:avLst/>
            </a:prstGeom>
          </p:spPr>
        </p:pic>
        <p:pic>
          <p:nvPicPr>
            <p:cNvPr id="41" name="图片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39363" y="2383789"/>
              <a:ext cx="560164" cy="826471"/>
            </a:xfrm>
            <a:prstGeom prst="rect">
              <a:avLst/>
            </a:prstGeom>
          </p:spPr>
        </p:pic>
        <p:pic>
          <p:nvPicPr>
            <p:cNvPr id="42" name="图片 1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02645" y="2582875"/>
              <a:ext cx="560786" cy="865560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3889236" y="207166"/>
            <a:ext cx="3494976" cy="967261"/>
            <a:chOff x="3889236" y="207166"/>
            <a:chExt cx="3494976" cy="967261"/>
          </a:xfrm>
        </p:grpSpPr>
        <p:sp>
          <p:nvSpPr>
            <p:cNvPr id="36" name="Cloud Callout 35"/>
            <p:cNvSpPr/>
            <p:nvPr/>
          </p:nvSpPr>
          <p:spPr>
            <a:xfrm>
              <a:off x="3889236" y="207166"/>
              <a:ext cx="3494976" cy="967261"/>
            </a:xfrm>
            <a:prstGeom prst="cloudCallou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4327048" y="373839"/>
              <a:ext cx="2708274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Lưu ý khi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506002" y="1924252"/>
            <a:ext cx="11047361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Viết hoa những chữ cái đầu dòng thơ.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1493786" y="3282679"/>
            <a:ext cx="10429913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viết chú ý viết đúng chính tả, các dấu ngắt nghỉ câu.</a:t>
            </a:r>
          </a:p>
        </p:txBody>
      </p:sp>
    </p:spTree>
    <p:extLst>
      <p:ext uri="{BB962C8B-B14F-4D97-AF65-F5344CB8AC3E}">
        <p14:creationId xmlns:p14="http://schemas.microsoft.com/office/powerpoint/2010/main" val="2428076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32" grpId="0"/>
      <p:bldP spid="3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658174" y="629756"/>
            <a:ext cx="10036315" cy="14930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sz="9102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B05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Luyện</a:t>
            </a:r>
            <a:r>
              <a:rPr lang="en-US" sz="910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9102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FFF0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viết</a:t>
            </a:r>
            <a:r>
              <a:rPr lang="en-US" sz="910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9102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FE67BE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từ</a:t>
            </a:r>
            <a:r>
              <a:rPr lang="en-US" sz="910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r>
              <a:rPr lang="en-US" sz="9102" kern="0" dirty="0" err="1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khó</a:t>
            </a:r>
            <a:r>
              <a:rPr lang="vi-VN" sz="9102" kern="0" dirty="0">
                <a:ln>
                  <a:solidFill>
                    <a:srgbClr val="FFCCA9">
                      <a:lumMod val="10000"/>
                    </a:srgbClr>
                  </a:solidFill>
                </a:ln>
                <a:solidFill>
                  <a:srgbClr val="0070C0"/>
                </a:solidFill>
                <a:effectLst>
                  <a:glow rad="101600">
                    <a:srgbClr val="EC9684">
                      <a:lumMod val="60000"/>
                      <a:lumOff val="40000"/>
                      <a:alpha val="60000"/>
                    </a:srgbClr>
                  </a:glow>
                </a:effectLst>
                <a:latin typeface="SVN-Poky's" panose="020B0606040200020203" pitchFamily="34" charset="0"/>
                <a:ea typeface="宋体" panose="02010600030101010101" pitchFamily="2" charset="-122"/>
              </a:rPr>
              <a:t> </a:t>
            </a:r>
            <a:endParaRPr lang="en-US" sz="1707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1" name="Google Shape;117;p2"/>
          <p:cNvSpPr/>
          <p:nvPr/>
        </p:nvSpPr>
        <p:spPr>
          <a:xfrm>
            <a:off x="1636141" y="3658032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62996" y="3662010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dạt</a:t>
            </a:r>
            <a:r>
              <a:rPr lang="en-US" altLang="en-US" sz="5689" b="1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dào</a:t>
            </a:r>
            <a:endParaRPr lang="en-US" altLang="en-US" sz="5689" b="1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2" name="Google Shape;117;p2"/>
          <p:cNvSpPr/>
          <p:nvPr/>
        </p:nvSpPr>
        <p:spPr>
          <a:xfrm>
            <a:off x="7101754" y="3595608"/>
            <a:ext cx="3072341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88388" y="3582613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chân</a:t>
            </a:r>
            <a:r>
              <a:rPr lang="en-US" altLang="en-US" sz="5689" b="1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trời</a:t>
            </a:r>
            <a:endParaRPr lang="en-US" altLang="en-US" sz="5689" b="1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5" name="Google Shape;117;p2"/>
          <p:cNvSpPr/>
          <p:nvPr/>
        </p:nvSpPr>
        <p:spPr>
          <a:xfrm>
            <a:off x="4389144" y="5220279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571934" y="5191188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sóng</a:t>
            </a:r>
            <a:r>
              <a:rPr lang="en-US" altLang="en-US" sz="5689" b="1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vỗ</a:t>
            </a:r>
            <a:endParaRPr lang="en-US" altLang="en-US" sz="5689" b="1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4730515" y="2232953"/>
            <a:ext cx="3413713" cy="1230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ao</a:t>
            </a:r>
            <a:r>
              <a:rPr lang="en-US" altLang="en-US" sz="5689" b="1" dirty="0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 </a:t>
            </a:r>
            <a:r>
              <a:rPr lang="en-US" altLang="en-US" sz="5689" b="1" dirty="0" err="1">
                <a:solidFill>
                  <a:srgbClr val="002060"/>
                </a:solidFill>
                <a:latin typeface="Times New Roman" pitchFamily="18" charset="0"/>
                <a:ea typeface="宋体" panose="02010600030101010101" pitchFamily="2" charset="-122"/>
                <a:cs typeface="Times New Roman" pitchFamily="18" charset="0"/>
              </a:rPr>
              <a:t>sâu</a:t>
            </a:r>
            <a:endParaRPr lang="en-US" altLang="en-US" sz="5689" b="1" dirty="0">
              <a:solidFill>
                <a:srgbClr val="002060"/>
              </a:solidFill>
              <a:latin typeface="Times New Roman" pitchFamily="18" charset="0"/>
              <a:ea typeface="宋体" panose="02010600030101010101" pitchFamily="2" charset="-122"/>
              <a:cs typeface="Times New Roman" pitchFamily="18" charset="0"/>
            </a:endParaRPr>
          </a:p>
          <a:p>
            <a:pPr defTabSz="866943" fontAlgn="base">
              <a:spcBef>
                <a:spcPct val="0"/>
              </a:spcBef>
              <a:spcAft>
                <a:spcPct val="0"/>
              </a:spcAft>
            </a:pPr>
            <a:endParaRPr lang="en-US" sz="1707" dirty="0">
              <a:solidFill>
                <a:prstClr val="black"/>
              </a:solidFill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  <p:sp>
        <p:nvSpPr>
          <p:cNvPr id="29" name="Google Shape;117;p2"/>
          <p:cNvSpPr/>
          <p:nvPr/>
        </p:nvSpPr>
        <p:spPr>
          <a:xfrm>
            <a:off x="4389144" y="2287061"/>
            <a:ext cx="2935793" cy="1056600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FF0066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86684" tIns="43330" rIns="86684" bIns="43330" anchor="ctr" anchorCtr="0">
            <a:noAutofit/>
          </a:bodyPr>
          <a:lstStyle/>
          <a:p>
            <a:pPr algn="ctr" defTabSz="866943" fontAlgn="base"/>
            <a:endParaRPr sz="3413" dirty="0">
              <a:solidFill>
                <a:srgbClr val="00BDBC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622825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4" grpId="0"/>
      <p:bldP spid="26" grpId="0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566" y="1546989"/>
            <a:ext cx="3284120" cy="34799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3436" t="84985" r="12967" b="6114"/>
          <a:stretch/>
        </p:blipFill>
        <p:spPr>
          <a:xfrm>
            <a:off x="-57151" y="0"/>
            <a:ext cx="12249151" cy="3124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l="7607" t="9720" r="7737" b="54882"/>
          <a:stretch/>
        </p:blipFill>
        <p:spPr>
          <a:xfrm>
            <a:off x="-13319" y="5781578"/>
            <a:ext cx="12211050" cy="1104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51" y="4851918"/>
            <a:ext cx="1508265" cy="196949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86464" y="5026951"/>
            <a:ext cx="1320274" cy="182417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" name="五角星 32"/>
          <p:cNvSpPr/>
          <p:nvPr/>
        </p:nvSpPr>
        <p:spPr>
          <a:xfrm rot="2121297">
            <a:off x="11674938" y="1007192"/>
            <a:ext cx="334275" cy="375024"/>
          </a:xfrm>
          <a:prstGeom prst="star5">
            <a:avLst>
              <a:gd name="adj" fmla="val 28548"/>
              <a:gd name="hf" fmla="val 105146"/>
              <a:gd name="vf" fmla="val 110557"/>
            </a:avLst>
          </a:prstGeom>
          <a:pattFill prst="ltDnDiag">
            <a:fgClr>
              <a:srgbClr val="00B0F0"/>
            </a:fgClr>
            <a:bgClr>
              <a:srgbClr val="FCFFD9"/>
            </a:bgClr>
          </a:patt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2" name="五角星 36"/>
          <p:cNvSpPr/>
          <p:nvPr/>
        </p:nvSpPr>
        <p:spPr>
          <a:xfrm rot="2755789">
            <a:off x="9870495" y="144569"/>
            <a:ext cx="286011" cy="286011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3" name="五角星 35"/>
          <p:cNvSpPr/>
          <p:nvPr/>
        </p:nvSpPr>
        <p:spPr>
          <a:xfrm rot="19384917">
            <a:off x="10646270" y="-97402"/>
            <a:ext cx="620833" cy="620833"/>
          </a:xfrm>
          <a:prstGeom prst="star5">
            <a:avLst>
              <a:gd name="adj" fmla="val 25251"/>
              <a:gd name="hf" fmla="val 105146"/>
              <a:gd name="vf" fmla="val 110557"/>
            </a:avLst>
          </a:prstGeom>
          <a:pattFill prst="ltDnDiag">
            <a:fgClr>
              <a:srgbClr val="00B050"/>
            </a:fgClr>
            <a:bgClr>
              <a:srgbClr val="FCFFD9"/>
            </a:bgClr>
          </a:patt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4" name="五角星 34"/>
          <p:cNvSpPr/>
          <p:nvPr/>
        </p:nvSpPr>
        <p:spPr>
          <a:xfrm rot="337835">
            <a:off x="11462370" y="-28478"/>
            <a:ext cx="632109" cy="632109"/>
          </a:xfrm>
          <a:prstGeom prst="star5">
            <a:avLst>
              <a:gd name="adj" fmla="val 30106"/>
              <a:gd name="hf" fmla="val 105146"/>
              <a:gd name="vf" fmla="val 110557"/>
            </a:avLst>
          </a:prstGeom>
          <a:pattFill prst="ltDnDiag">
            <a:fgClr>
              <a:srgbClr val="FFC000"/>
            </a:fgClr>
            <a:bgClr>
              <a:srgbClr val="FCFFD9"/>
            </a:bgClr>
          </a:patt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sp>
        <p:nvSpPr>
          <p:cNvPr id="15" name="五角星 36"/>
          <p:cNvSpPr/>
          <p:nvPr/>
        </p:nvSpPr>
        <p:spPr>
          <a:xfrm rot="20248740">
            <a:off x="11560117" y="1651895"/>
            <a:ext cx="505484" cy="485649"/>
          </a:xfrm>
          <a:prstGeom prst="star5">
            <a:avLst>
              <a:gd name="adj" fmla="val 26277"/>
              <a:gd name="hf" fmla="val 105146"/>
              <a:gd name="vf" fmla="val 110557"/>
            </a:avLst>
          </a:prstGeom>
          <a:pattFill prst="ltDnDiag">
            <a:fgClr>
              <a:srgbClr val="EB3A03"/>
            </a:fgClr>
            <a:bgClr>
              <a:srgbClr val="FCFFD9"/>
            </a:bgClr>
          </a:pattFill>
          <a:ln>
            <a:solidFill>
              <a:srgbClr val="EB3A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2400" b="1">
              <a:solidFill>
                <a:prstClr val="white"/>
              </a:solidFill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2175793" y="477448"/>
            <a:ext cx="3774841" cy="768270"/>
            <a:chOff x="693241" y="945059"/>
            <a:chExt cx="4147108" cy="768270"/>
          </a:xfrm>
        </p:grpSpPr>
        <p:sp>
          <p:nvSpPr>
            <p:cNvPr id="29" name="Rounded Rectangle 28"/>
            <p:cNvSpPr/>
            <p:nvPr/>
          </p:nvSpPr>
          <p:spPr>
            <a:xfrm>
              <a:off x="693241" y="945059"/>
              <a:ext cx="3220853" cy="768270"/>
            </a:xfrm>
            <a:prstGeom prst="roundRect">
              <a:avLst/>
            </a:prstGeom>
            <a:noFill/>
            <a:ln w="28575">
              <a:solidFill>
                <a:schemeClr val="accent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93241" y="958427"/>
              <a:ext cx="4147108" cy="615489"/>
            </a:xfrm>
            <a:prstGeom prst="rect">
              <a:avLst/>
            </a:prstGeom>
            <a:noFill/>
          </p:spPr>
          <p:txBody>
            <a:bodyPr wrap="square" lIns="121855" tIns="60928" rIns="121855" bIns="60928" rtlCol="0">
              <a:spAutoFit/>
            </a:bodyPr>
            <a:lstStyle/>
            <a:p>
              <a:r>
                <a:rPr lang="en-US" sz="3200" b="1" dirty="0" smtClean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Tư thế ngồi viết</a:t>
              </a: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250924" y="1281502"/>
            <a:ext cx="6421642" cy="455502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Lưng thẳng.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 tì ngực xuống bàn.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 hơi cúi.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cách vở khoảng 25-30cm.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phải cầm bút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trái tì nhẹ lên mép vở để giữ.</a:t>
            </a:r>
          </a:p>
          <a:p>
            <a:pPr marL="457200" indent="-457200">
              <a:buFontTx/>
              <a:buChar char="-"/>
            </a:pPr>
            <a:r>
              <a:rPr lang="en-US" sz="3200" b="1" dirty="0" smtClean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Hai chân để song song thoải mái.</a:t>
            </a:r>
          </a:p>
          <a:p>
            <a:endParaRPr lang="en-US" sz="3200" b="1" dirty="0" smtClean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958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自定义设计方案">
  <a:themeElements>
    <a:clrScheme name="自定义 54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BDBC"/>
      </a:accent1>
      <a:accent2>
        <a:srgbClr val="005081"/>
      </a:accent2>
      <a:accent3>
        <a:srgbClr val="00BDBC"/>
      </a:accent3>
      <a:accent4>
        <a:srgbClr val="005081"/>
      </a:accent4>
      <a:accent5>
        <a:srgbClr val="00BDBC"/>
      </a:accent5>
      <a:accent6>
        <a:srgbClr val="005081"/>
      </a:accent6>
      <a:hlink>
        <a:srgbClr val="00BDBC"/>
      </a:hlink>
      <a:folHlink>
        <a:srgbClr val="005081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908</TotalTime>
  <Words>605</Words>
  <Application>Microsoft Office PowerPoint</Application>
  <PresentationFormat>Widescreen</PresentationFormat>
  <Paragraphs>103</Paragraphs>
  <Slides>17</Slides>
  <Notes>6</Notes>
  <HiddenSlides>0</HiddenSlides>
  <MMClips>2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40" baseType="lpstr">
      <vt:lpstr>微软雅黑</vt:lpstr>
      <vt:lpstr>宋体</vt:lpstr>
      <vt:lpstr>#9Slide07 Altus</vt:lpstr>
      <vt:lpstr>#9Slide07 HoneyCream</vt:lpstr>
      <vt:lpstr>Arial</vt:lpstr>
      <vt:lpstr>Arial-Rounded</vt:lpstr>
      <vt:lpstr>Calibri</vt:lpstr>
      <vt:lpstr>Calibri Light</vt:lpstr>
      <vt:lpstr>Cambria</vt:lpstr>
      <vt:lpstr>Chango</vt:lpstr>
      <vt:lpstr>HP001 4 hàng</vt:lpstr>
      <vt:lpstr>iCiel Cadena</vt:lpstr>
      <vt:lpstr>Kirang Haerang</vt:lpstr>
      <vt:lpstr>SVN-Fiolex Girls</vt:lpstr>
      <vt:lpstr>SVN-Newton</vt:lpstr>
      <vt:lpstr>SVN-Poky's</vt:lpstr>
      <vt:lpstr>Tahoma</vt:lpstr>
      <vt:lpstr>Times New Roman</vt:lpstr>
      <vt:lpstr>思源黑体 CN Bold</vt:lpstr>
      <vt:lpstr>Office Theme</vt:lpstr>
      <vt:lpstr>3_Office Theme</vt:lpstr>
      <vt:lpstr>4_Office Theme</vt:lpstr>
      <vt:lpstr>1_自定义设计方案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AutoBVT</dc:creator>
  <cp:lastModifiedBy>PRO140923</cp:lastModifiedBy>
  <cp:revision>159</cp:revision>
  <dcterms:created xsi:type="dcterms:W3CDTF">2021-06-02T14:23:54Z</dcterms:created>
  <dcterms:modified xsi:type="dcterms:W3CDTF">2023-10-26T02:06:44Z</dcterms:modified>
</cp:coreProperties>
</file>