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6"/>
  </p:notesMasterIdLst>
  <p:sldIdLst>
    <p:sldId id="287" r:id="rId2"/>
    <p:sldId id="256" r:id="rId3"/>
    <p:sldId id="268" r:id="rId4"/>
    <p:sldId id="269" r:id="rId5"/>
    <p:sldId id="270" r:id="rId6"/>
    <p:sldId id="257" r:id="rId7"/>
    <p:sldId id="265" r:id="rId8"/>
    <p:sldId id="260" r:id="rId9"/>
    <p:sldId id="271" r:id="rId10"/>
    <p:sldId id="261" r:id="rId11"/>
    <p:sldId id="272" r:id="rId12"/>
    <p:sldId id="273" r:id="rId13"/>
    <p:sldId id="274" r:id="rId14"/>
    <p:sldId id="275" r:id="rId15"/>
    <p:sldId id="276" r:id="rId16"/>
    <p:sldId id="277" r:id="rId17"/>
    <p:sldId id="262" r:id="rId18"/>
    <p:sldId id="278" r:id="rId19"/>
    <p:sldId id="280" r:id="rId20"/>
    <p:sldId id="281" r:id="rId21"/>
    <p:sldId id="282" r:id="rId22"/>
    <p:sldId id="283" r:id="rId23"/>
    <p:sldId id="284" r:id="rId24"/>
    <p:sldId id="286" r:id="rId25"/>
  </p:sldIdLst>
  <p:sldSz cx="9144000" cy="5143500" type="screen16x9"/>
  <p:notesSz cx="6858000" cy="9144000"/>
  <p:custDataLst>
    <p:tags r:id="rId2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0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546" y="72"/>
      </p:cViewPr>
      <p:guideLst>
        <p:guide orient="horz" pos="160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B9E483-4469-47A9-AC82-B8D812883191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4E7AF-49B3-4F1B-AC4C-6D06F7799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70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55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19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451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350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164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85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080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89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75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584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044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605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901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689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83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74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628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7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37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942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4E7AF-49B3-4F1B-AC4C-6D06F779939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74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2023/10/23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6494" y="309093"/>
            <a:ext cx="4997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1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848" y="1893615"/>
            <a:ext cx="5483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2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3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323975" y="1656301"/>
            <a:ext cx="6391276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480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25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1, 2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4" name="Content Placeholder 2"/>
          <p:cNvSpPr txBox="1"/>
          <p:nvPr/>
        </p:nvSpPr>
        <p:spPr>
          <a:xfrm>
            <a:off x="1447800" y="1606301"/>
            <a:ext cx="6654608" cy="143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01693" y="326884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7104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597" y="3970307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70499" y="1841124"/>
            <a:ext cx="54000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" y="3989357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30117" y="3202170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/>
          <p:cNvSpPr txBox="1"/>
          <p:nvPr/>
        </p:nvSpPr>
        <p:spPr>
          <a:xfrm>
            <a:off x="491138" y="365812"/>
            <a:ext cx="298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6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-225" dirty="0" smtClean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3, 4</a:t>
            </a:r>
            <a:endParaRPr lang="en-US" sz="36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8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310" y="3760420"/>
            <a:ext cx="1367084" cy="111208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7574" y="1841124"/>
            <a:ext cx="681308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vi-VN" sz="3200" dirty="0"/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89" y="379382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5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89" y="3917538"/>
            <a:ext cx="1325322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511128" y="3245716"/>
            <a:ext cx="1889088" cy="1856521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5"/>
          <p:cNvSpPr txBox="1"/>
          <p:nvPr/>
        </p:nvSpPr>
        <p:spPr>
          <a:xfrm>
            <a:off x="491138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6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96" y="3940394"/>
            <a:ext cx="1325322" cy="875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1057" y="905849"/>
            <a:ext cx="805880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       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indent="2802255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-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indent="1538605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ý: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indent="1538605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phải,nhịp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nhàng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576238" y="1777738"/>
            <a:ext cx="4063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90" y="2628469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09077" y="435561"/>
            <a:ext cx="2536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Ma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pic>
        <p:nvPicPr>
          <p:cNvPr id="21" name="Giới thiệu nhạc cụ- Maraca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6832" y="1685925"/>
            <a:ext cx="4960545" cy="2960215"/>
          </a:xfrm>
        </p:spPr>
      </p:pic>
      <p:grpSp>
        <p:nvGrpSpPr>
          <p:cNvPr id="23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4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8" descr="yellow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1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21311"/>
            <a:ext cx="7078894" cy="1543903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mừng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đến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với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giờ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Âm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nhạc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lớp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1</a:t>
            </a: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7148" y="1295111"/>
            <a:ext cx="4289699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cap="none" spc="0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92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179089" y="2727877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3282781" y="447219"/>
            <a:ext cx="267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0" name="Giới thiệu nhạc cụ- Xyloph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5926" y="1544179"/>
            <a:ext cx="5777556" cy="30525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2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047550" y="1777738"/>
            <a:ext cx="7733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</a:p>
          <a:p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787481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435633" y="1771838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473733" y="223856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492783" y="2714813"/>
            <a:ext cx="7400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492783" y="3124388"/>
            <a:ext cx="8241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578483" y="3657534"/>
            <a:ext cx="1439667" cy="1414848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2616031" y="447219"/>
            <a:ext cx="410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thổi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pic>
        <p:nvPicPr>
          <p:cNvPr id="2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grpSp>
        <p:nvGrpSpPr>
          <p:cNvPr id="21" name="Group 3"/>
          <p:cNvGrpSpPr/>
          <p:nvPr/>
        </p:nvGrpSpPr>
        <p:grpSpPr>
          <a:xfrm>
            <a:off x="1013336" y="1162238"/>
            <a:ext cx="6926034" cy="609600"/>
            <a:chOff x="1270908" y="1208314"/>
            <a:chExt cx="6926034" cy="609600"/>
          </a:xfrm>
        </p:grpSpPr>
        <p:cxnSp>
          <p:nvCxnSpPr>
            <p:cNvPr id="23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521608" y="1771838"/>
            <a:ext cx="44557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vi-VN" sz="2800" dirty="0"/>
          </a:p>
        </p:txBody>
      </p:sp>
      <p:sp>
        <p:nvSpPr>
          <p:cNvPr id="30" name="Rectangle 29"/>
          <p:cNvSpPr/>
          <p:nvPr/>
        </p:nvSpPr>
        <p:spPr>
          <a:xfrm>
            <a:off x="2607333" y="2238563"/>
            <a:ext cx="37104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sp>
        <p:nvSpPr>
          <p:cNvPr id="31" name="Rectangle 30"/>
          <p:cNvSpPr/>
          <p:nvPr/>
        </p:nvSpPr>
        <p:spPr>
          <a:xfrm>
            <a:off x="2626383" y="2714813"/>
            <a:ext cx="3984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vi-VN" sz="2800" dirty="0"/>
          </a:p>
        </p:txBody>
      </p:sp>
      <p:sp>
        <p:nvSpPr>
          <p:cNvPr id="32" name="Rectangle 31"/>
          <p:cNvSpPr/>
          <p:nvPr/>
        </p:nvSpPr>
        <p:spPr>
          <a:xfrm>
            <a:off x="2626383" y="3143438"/>
            <a:ext cx="4177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vi-VN" sz="2800" dirty="0"/>
          </a:p>
        </p:txBody>
      </p:sp>
      <p:pic>
        <p:nvPicPr>
          <p:cNvPr id="22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5465" y="217952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1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703" y="2002997"/>
            <a:ext cx="7541232" cy="2702567"/>
          </a:xfrm>
          <a:prstGeom prst="rect">
            <a:avLst/>
          </a:prstGeom>
        </p:spPr>
      </p:pic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14" name="WordArt 6"/>
          <p:cNvSpPr>
            <a:spLocks noChangeArrowheads="1" noChangeShapeType="1" noTextEdit="1"/>
          </p:cNvSpPr>
          <p:nvPr/>
        </p:nvSpPr>
        <p:spPr bwMode="auto">
          <a:xfrm>
            <a:off x="1150706" y="140579"/>
            <a:ext cx="7078894" cy="186241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con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chăm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ngoan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,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002060"/>
                </a:solidFill>
                <a:latin typeface="Times New Roman" panose="02020603050405020304"/>
                <a:cs typeface="Times New Roman" panose="02020603050405020304"/>
              </a:rPr>
              <a:t>tốt</a:t>
            </a:r>
            <a:endParaRPr lang="en-US" sz="2800" b="1" kern="10" dirty="0">
              <a:ln w="9525">
                <a:solidFill>
                  <a:srgbClr val="FF0000"/>
                </a:solidFill>
                <a:round/>
              </a:ln>
              <a:solidFill>
                <a:srgbClr val="002060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21634">
            <a:off x="-270082" y="1350724"/>
            <a:ext cx="2201648" cy="3838192"/>
          </a:xfrm>
          <a:prstGeom prst="rect">
            <a:avLst/>
          </a:prstGeom>
        </p:spPr>
      </p:pic>
      <p:pic>
        <p:nvPicPr>
          <p:cNvPr id="18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600140" y="3094886"/>
            <a:ext cx="1923564" cy="1890403"/>
          </a:xfrm>
          <a:prstGeom prst="rect">
            <a:avLst/>
          </a:prstGeom>
        </p:spPr>
      </p:pic>
      <p:sp>
        <p:nvSpPr>
          <p:cNvPr id="19" name="矩形 24"/>
          <p:cNvSpPr/>
          <p:nvPr/>
        </p:nvSpPr>
        <p:spPr>
          <a:xfrm>
            <a:off x="0" y="4839128"/>
            <a:ext cx="9144000" cy="304372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71"/>
            <a:ext cx="1066800" cy="12742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76624" y="3509787"/>
            <a:ext cx="1430211" cy="14055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7297692" y="3441808"/>
            <a:ext cx="1494006" cy="1468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4" y="-322385"/>
            <a:ext cx="9121446" cy="347351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3725489" y="3521562"/>
            <a:ext cx="1419162" cy="139469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0" y="48006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励志歌曲 - 儿童舞蹈歌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770091"/>
            <a:ext cx="609600" cy="609600"/>
          </a:xfrm>
          <a:prstGeom prst="rect">
            <a:avLst/>
          </a:prstGeom>
        </p:spPr>
      </p:pic>
      <p:sp>
        <p:nvSpPr>
          <p:cNvPr id="29" name="TextBox 65"/>
          <p:cNvSpPr txBox="1"/>
          <p:nvPr/>
        </p:nvSpPr>
        <p:spPr>
          <a:xfrm>
            <a:off x="6694663" y="5677845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延时符</a:t>
            </a:r>
          </a:p>
        </p:txBody>
      </p:sp>
      <p:sp>
        <p:nvSpPr>
          <p:cNvPr id="2" name="Rectangle 1"/>
          <p:cNvSpPr/>
          <p:nvPr/>
        </p:nvSpPr>
        <p:spPr>
          <a:xfrm>
            <a:off x="2382942" y="2110085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79712" y="3616504"/>
            <a:ext cx="6404000" cy="22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48891" y="3560421"/>
            <a:ext cx="6568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       </a:t>
            </a:r>
            <a:r>
              <a:rPr lang="en-US" sz="1600" dirty="0" err="1">
                <a:solidFill>
                  <a:srgbClr val="FF0000"/>
                </a:solidFill>
              </a:rPr>
              <a:t>nhau</a:t>
            </a:r>
            <a:endParaRPr lang="en-US" sz="1600" dirty="0">
              <a:solidFill>
                <a:srgbClr val="FF0000"/>
              </a:solidFill>
            </a:endParaRPr>
          </a:p>
          <a:p>
            <a:endParaRPr lang="vi-VN" sz="1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26743" y="2135338"/>
            <a:ext cx="6404000" cy="237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1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6743" y="2092555"/>
            <a:ext cx="6363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chào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Cất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tiếng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hát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nào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bạn</a:t>
            </a:r>
            <a:r>
              <a:rPr lang="en-US" sz="1600" dirty="0">
                <a:solidFill>
                  <a:srgbClr val="FF0000"/>
                </a:solidFill>
              </a:rPr>
              <a:t>   </a:t>
            </a:r>
            <a:r>
              <a:rPr lang="en-US" sz="1600" dirty="0" err="1">
                <a:solidFill>
                  <a:srgbClr val="FF0000"/>
                </a:solidFill>
              </a:rPr>
              <a:t>bè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1870">
            <a:off x="-67710" y="3183057"/>
            <a:ext cx="1392651" cy="1564219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17" y="-113840"/>
            <a:ext cx="1134121" cy="1383395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Ủ ĐỀ 4 - TIẾT 1 HO.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10.3198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2971801"/>
            <a:ext cx="1438836" cy="2171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78" y="-107577"/>
            <a:ext cx="1134121" cy="1383395"/>
          </a:xfrm>
          <a:prstGeom prst="rect">
            <a:avLst/>
          </a:prstGeom>
        </p:spPr>
      </p:pic>
      <p:sp>
        <p:nvSpPr>
          <p:cNvPr id="6" name="Horizontal Scroll 5"/>
          <p:cNvSpPr/>
          <p:nvPr/>
        </p:nvSpPr>
        <p:spPr>
          <a:xfrm>
            <a:off x="2689412" y="228600"/>
            <a:ext cx="3765176" cy="632012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CÙNG NÉT NHẠC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5422" y="-1385643"/>
            <a:ext cx="4479024" cy="826605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-169241" y="1680560"/>
            <a:ext cx="3055714" cy="354937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8166" y="499504"/>
            <a:ext cx="1367084" cy="111208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5"/>
          <p:cNvSpPr txBox="1"/>
          <p:nvPr/>
        </p:nvSpPr>
        <p:spPr>
          <a:xfrm>
            <a:off x="731908" y="266716"/>
            <a:ext cx="2154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spc="-225" dirty="0" err="1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2800" b="1" spc="-225" dirty="0">
                <a:ln w="127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  <a:endParaRPr lang="en-US" sz="2800" b="1" spc="-225" dirty="0">
              <a:ln w="127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886191" y="1528300"/>
            <a:ext cx="509466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: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nhạc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–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lô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phôn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nghiệm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ạo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giống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gió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435" y="3983439"/>
            <a:ext cx="1334514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6607590" y="2628470"/>
            <a:ext cx="2555180" cy="251113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591" y="432093"/>
            <a:ext cx="1367084" cy="111208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1013336" y="2044390"/>
            <a:ext cx="6926034" cy="609600"/>
            <a:chOff x="1270908" y="1208314"/>
            <a:chExt cx="6926034" cy="609600"/>
          </a:xfrm>
        </p:grpSpPr>
        <p:cxnSp>
          <p:nvCxnSpPr>
            <p:cNvPr id="9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 descr="yel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sp>
        <p:nvSpPr>
          <p:cNvPr id="14" name="TextBox 9"/>
          <p:cNvSpPr txBox="1"/>
          <p:nvPr/>
        </p:nvSpPr>
        <p:spPr>
          <a:xfrm>
            <a:off x="2816056" y="447219"/>
            <a:ext cx="346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2908" y="282868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组合 16"/>
          <p:cNvGrpSpPr/>
          <p:nvPr/>
        </p:nvGrpSpPr>
        <p:grpSpPr>
          <a:xfrm flipH="1">
            <a:off x="-4909" y="0"/>
            <a:ext cx="2104917" cy="1525381"/>
            <a:chOff x="5865359" y="2870001"/>
            <a:chExt cx="5310103" cy="3848101"/>
          </a:xfrm>
        </p:grpSpPr>
        <p:sp>
          <p:nvSpPr>
            <p:cNvPr id="18" name="矩形 17"/>
            <p:cNvSpPr/>
            <p:nvPr/>
          </p:nvSpPr>
          <p:spPr>
            <a:xfrm flipH="1">
              <a:off x="6037978" y="2870001"/>
              <a:ext cx="5137484" cy="29838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 59"/>
            <p:cNvSpPr/>
            <p:nvPr/>
          </p:nvSpPr>
          <p:spPr>
            <a:xfrm flipH="1">
              <a:off x="5865359" y="2870001"/>
              <a:ext cx="5310100" cy="3848101"/>
            </a:xfrm>
            <a:custGeom>
              <a:avLst/>
              <a:gdLst>
                <a:gd name="connsiteX0" fmla="*/ 3377940 w 4632158"/>
                <a:gd name="connsiteY0" fmla="*/ 0 h 3356811"/>
                <a:gd name="connsiteX1" fmla="*/ 4418520 w 4632158"/>
                <a:gd name="connsiteY1" fmla="*/ 0 h 3356811"/>
                <a:gd name="connsiteX2" fmla="*/ 4632157 w 4632158"/>
                <a:gd name="connsiteY2" fmla="*/ 0 h 3356811"/>
                <a:gd name="connsiteX3" fmla="*/ 4632157 w 4632158"/>
                <a:gd name="connsiteY3" fmla="*/ 2141621 h 3356811"/>
                <a:gd name="connsiteX4" fmla="*/ 4632158 w 4632158"/>
                <a:gd name="connsiteY4" fmla="*/ 2141621 h 3356811"/>
                <a:gd name="connsiteX5" fmla="*/ 4632158 w 4632158"/>
                <a:gd name="connsiteY5" fmla="*/ 3356811 h 3356811"/>
                <a:gd name="connsiteX6" fmla="*/ 0 w 4632158"/>
                <a:gd name="connsiteY6" fmla="*/ 3356811 h 3356811"/>
                <a:gd name="connsiteX7" fmla="*/ 0 w 4632158"/>
                <a:gd name="connsiteY7" fmla="*/ 2873003 h 3356811"/>
                <a:gd name="connsiteX8" fmla="*/ 0 w 4632158"/>
                <a:gd name="connsiteY8" fmla="*/ 1759157 h 3356811"/>
                <a:gd name="connsiteX9" fmla="*/ 28347 w 4632158"/>
                <a:gd name="connsiteY9" fmla="*/ 1724801 h 3356811"/>
                <a:gd name="connsiteX10" fmla="*/ 619626 w 4632158"/>
                <a:gd name="connsiteY10" fmla="*/ 1479885 h 3356811"/>
                <a:gd name="connsiteX11" fmla="*/ 1087151 w 4632158"/>
                <a:gd name="connsiteY11" fmla="*/ 1622694 h 3356811"/>
                <a:gd name="connsiteX12" fmla="*/ 1144858 w 4632158"/>
                <a:gd name="connsiteY12" fmla="*/ 1670307 h 3356811"/>
                <a:gd name="connsiteX13" fmla="*/ 1149071 w 4632158"/>
                <a:gd name="connsiteY13" fmla="*/ 1661276 h 3356811"/>
                <a:gd name="connsiteX14" fmla="*/ 1421504 w 4632158"/>
                <a:gd name="connsiteY14" fmla="*/ 1464132 h 3356811"/>
                <a:gd name="connsiteX15" fmla="*/ 1483131 w 4632158"/>
                <a:gd name="connsiteY15" fmla="*/ 1457920 h 3356811"/>
                <a:gd name="connsiteX16" fmla="*/ 1479887 w 4632158"/>
                <a:gd name="connsiteY16" fmla="*/ 1425744 h 3356811"/>
                <a:gd name="connsiteX17" fmla="*/ 2147639 w 4632158"/>
                <a:gd name="connsiteY17" fmla="*/ 757992 h 3356811"/>
                <a:gd name="connsiteX18" fmla="*/ 2619811 w 4632158"/>
                <a:gd name="connsiteY18" fmla="*/ 953572 h 3356811"/>
                <a:gd name="connsiteX19" fmla="*/ 2635504 w 4632158"/>
                <a:gd name="connsiteY19" fmla="*/ 972593 h 3356811"/>
                <a:gd name="connsiteX20" fmla="*/ 2646540 w 4632158"/>
                <a:gd name="connsiteY20" fmla="*/ 952261 h 3356811"/>
                <a:gd name="connsiteX21" fmla="*/ 3170321 w 4632158"/>
                <a:gd name="connsiteY21" fmla="*/ 673769 h 3356811"/>
                <a:gd name="connsiteX22" fmla="*/ 3182226 w 4632158"/>
                <a:gd name="connsiteY22" fmla="*/ 674969 h 3356811"/>
                <a:gd name="connsiteX23" fmla="*/ 3179215 w 4632158"/>
                <a:gd name="connsiteY23" fmla="*/ 665269 h 3356811"/>
                <a:gd name="connsiteX24" fmla="*/ 3164304 w 4632158"/>
                <a:gd name="connsiteY24" fmla="*/ 517357 h 3356811"/>
                <a:gd name="connsiteX25" fmla="*/ 3289647 w 4632158"/>
                <a:gd name="connsiteY25" fmla="*/ 107012 h 3356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632158" h="3356811">
                  <a:moveTo>
                    <a:pt x="3377940" y="0"/>
                  </a:moveTo>
                  <a:lnTo>
                    <a:pt x="4418520" y="0"/>
                  </a:lnTo>
                  <a:lnTo>
                    <a:pt x="4632157" y="0"/>
                  </a:lnTo>
                  <a:lnTo>
                    <a:pt x="4632157" y="2141621"/>
                  </a:lnTo>
                  <a:lnTo>
                    <a:pt x="4632158" y="2141621"/>
                  </a:lnTo>
                  <a:lnTo>
                    <a:pt x="4632158" y="3356811"/>
                  </a:lnTo>
                  <a:lnTo>
                    <a:pt x="0" y="3356811"/>
                  </a:lnTo>
                  <a:lnTo>
                    <a:pt x="0" y="2873003"/>
                  </a:lnTo>
                  <a:lnTo>
                    <a:pt x="0" y="1759157"/>
                  </a:lnTo>
                  <a:lnTo>
                    <a:pt x="28347" y="1724801"/>
                  </a:lnTo>
                  <a:cubicBezTo>
                    <a:pt x="179668" y="1573479"/>
                    <a:pt x="388717" y="1479885"/>
                    <a:pt x="619626" y="1479885"/>
                  </a:cubicBezTo>
                  <a:cubicBezTo>
                    <a:pt x="792808" y="1479885"/>
                    <a:pt x="953693" y="1532532"/>
                    <a:pt x="1087151" y="1622694"/>
                  </a:cubicBezTo>
                  <a:lnTo>
                    <a:pt x="1144858" y="1670307"/>
                  </a:lnTo>
                  <a:lnTo>
                    <a:pt x="1149071" y="1661276"/>
                  </a:lnTo>
                  <a:cubicBezTo>
                    <a:pt x="1206535" y="1561340"/>
                    <a:pt x="1305000" y="1487972"/>
                    <a:pt x="1421504" y="1464132"/>
                  </a:cubicBezTo>
                  <a:lnTo>
                    <a:pt x="1483131" y="1457920"/>
                  </a:lnTo>
                  <a:lnTo>
                    <a:pt x="1479887" y="1425744"/>
                  </a:lnTo>
                  <a:cubicBezTo>
                    <a:pt x="1479887" y="1056955"/>
                    <a:pt x="1778850" y="757992"/>
                    <a:pt x="2147639" y="757992"/>
                  </a:cubicBezTo>
                  <a:cubicBezTo>
                    <a:pt x="2332033" y="757992"/>
                    <a:pt x="2498971" y="832733"/>
                    <a:pt x="2619811" y="953572"/>
                  </a:cubicBezTo>
                  <a:lnTo>
                    <a:pt x="2635504" y="972593"/>
                  </a:lnTo>
                  <a:lnTo>
                    <a:pt x="2646540" y="952261"/>
                  </a:lnTo>
                  <a:cubicBezTo>
                    <a:pt x="2760054" y="784239"/>
                    <a:pt x="2952287" y="673769"/>
                    <a:pt x="3170321" y="673769"/>
                  </a:cubicBezTo>
                  <a:lnTo>
                    <a:pt x="3182226" y="674969"/>
                  </a:lnTo>
                  <a:lnTo>
                    <a:pt x="3179215" y="665269"/>
                  </a:lnTo>
                  <a:cubicBezTo>
                    <a:pt x="3169438" y="617492"/>
                    <a:pt x="3164304" y="568024"/>
                    <a:pt x="3164304" y="517357"/>
                  </a:cubicBezTo>
                  <a:cubicBezTo>
                    <a:pt x="3164304" y="365356"/>
                    <a:pt x="3210512" y="224148"/>
                    <a:pt x="3289647" y="1070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959218" y="1110800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Xòe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hoa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155" y="3983441"/>
            <a:ext cx="1120031" cy="875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2628" y="1604595"/>
            <a:ext cx="2532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vi-VN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748563" y="365812"/>
            <a:ext cx="2982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endParaRPr lang="en-US" sz="3200" b="1" spc="-225" dirty="0">
              <a:ln w="12700"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1" name="Group 3"/>
          <p:cNvGrpSpPr/>
          <p:nvPr/>
        </p:nvGrpSpPr>
        <p:grpSpPr>
          <a:xfrm>
            <a:off x="842852" y="989761"/>
            <a:ext cx="6926034" cy="609600"/>
            <a:chOff x="1270908" y="1208314"/>
            <a:chExt cx="6926034" cy="609600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08314"/>
              <a:ext cx="586740" cy="609600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1"/>
            <a:ext cx="6048692" cy="295704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2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5" y="3821516"/>
            <a:ext cx="969543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70186">
            <a:off x="273963" y="3636001"/>
            <a:ext cx="1464265" cy="1439022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4953000"/>
            <a:ext cx="9144000" cy="190500"/>
          </a:xfrm>
          <a:prstGeom prst="rect">
            <a:avLst/>
          </a:prstGeom>
          <a:solidFill>
            <a:srgbClr val="A8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3" b="89573" l="9921" r="896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578" y="176177"/>
            <a:ext cx="1046661" cy="8793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5"/>
          <p:cNvSpPr txBox="1"/>
          <p:nvPr/>
        </p:nvSpPr>
        <p:spPr>
          <a:xfrm>
            <a:off x="2323783" y="365812"/>
            <a:ext cx="408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ca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3200" b="1" spc="-225" dirty="0" err="1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tấu</a:t>
            </a:r>
            <a:r>
              <a:rPr lang="en-US" sz="3200" b="1" spc="-225" dirty="0">
                <a:ln w="12700"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grpSp>
        <p:nvGrpSpPr>
          <p:cNvPr id="31" name="Group 3"/>
          <p:cNvGrpSpPr/>
          <p:nvPr/>
        </p:nvGrpSpPr>
        <p:grpSpPr>
          <a:xfrm>
            <a:off x="842852" y="1055547"/>
            <a:ext cx="6926034" cy="378434"/>
            <a:chOff x="1270908" y="1274100"/>
            <a:chExt cx="6926034" cy="378434"/>
          </a:xfrm>
        </p:grpSpPr>
        <p:cxnSp>
          <p:nvCxnSpPr>
            <p:cNvPr id="32" name="Straight Connector 4"/>
            <p:cNvCxnSpPr/>
            <p:nvPr/>
          </p:nvCxnSpPr>
          <p:spPr>
            <a:xfrm>
              <a:off x="1270908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5"/>
            <p:cNvCxnSpPr/>
            <p:nvPr/>
          </p:nvCxnSpPr>
          <p:spPr>
            <a:xfrm>
              <a:off x="1270908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6"/>
            <p:cNvCxnSpPr/>
            <p:nvPr/>
          </p:nvCxnSpPr>
          <p:spPr>
            <a:xfrm>
              <a:off x="5148942" y="1428750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"/>
            <p:cNvCxnSpPr/>
            <p:nvPr/>
          </p:nvCxnSpPr>
          <p:spPr>
            <a:xfrm>
              <a:off x="5148942" y="1472294"/>
              <a:ext cx="3048000" cy="1588"/>
            </a:xfrm>
            <a:prstGeom prst="line">
              <a:avLst/>
            </a:prstGeom>
            <a:ln w="12700">
              <a:solidFill>
                <a:srgbClr val="5DA1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8" descr="yellow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41776" y="1274100"/>
              <a:ext cx="586740" cy="378434"/>
            </a:xfrm>
            <a:prstGeom prst="rect">
              <a:avLst/>
            </a:prstGeom>
          </p:spPr>
        </p:pic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79634" y="321895"/>
            <a:ext cx="1367084" cy="1112086"/>
          </a:xfrm>
          <a:prstGeom prst="rect">
            <a:avLst/>
          </a:prstGeom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1857058" y="1433982"/>
            <a:ext cx="6048692" cy="295704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59" y="3983439"/>
            <a:ext cx="1060991" cy="875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tutu"/>
  <p:tag name="ISPRING_SCORM_RATE_SLIDES" val="0"/>
  <p:tag name="ISPRING_SCORM_RATE_QUIZZES" val="0"/>
  <p:tag name="ISPRING_SCORM_PASSING_SCORE" val="0.000000"/>
  <p:tag name="ISPRING_ULTRA_SCORM_COURSE_ID" val="6731F43F-DBA7-40E0-9B7D-229081961417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C:\Users\Administrator\Desktop\包图网\PPT模板图片更换完成\更早下载更换完成\包图网_364907可爱小学生班干部竞选自我介绍PPT模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548</Words>
  <Application>Microsoft Office PowerPoint</Application>
  <PresentationFormat>On-screen Show (16:9)</PresentationFormat>
  <Paragraphs>107</Paragraphs>
  <Slides>24</Slides>
  <Notes>21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宋体</vt:lpstr>
      <vt:lpstr>Arial</vt:lpstr>
      <vt:lpstr>Calibri</vt:lpstr>
      <vt:lpstr>Times New Roman</vt:lpstr>
      <vt:lpstr>汉仪乐喵体W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tutu</dc:title>
  <dc:creator/>
  <cp:lastModifiedBy/>
  <cp:revision>2</cp:revision>
  <dcterms:created xsi:type="dcterms:W3CDTF">2017-03-22T17:33:00Z</dcterms:created>
  <dcterms:modified xsi:type="dcterms:W3CDTF">2023-10-23T02:52:35Z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