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11" r:id="rId5"/>
  </p:sldMasterIdLst>
  <p:notesMasterIdLst>
    <p:notesMasterId r:id="rId20"/>
  </p:notesMasterIdLst>
  <p:sldIdLst>
    <p:sldId id="266" r:id="rId6"/>
    <p:sldId id="289" r:id="rId7"/>
    <p:sldId id="278" r:id="rId8"/>
    <p:sldId id="287" r:id="rId9"/>
    <p:sldId id="268" r:id="rId10"/>
    <p:sldId id="267" r:id="rId11"/>
    <p:sldId id="257" r:id="rId12"/>
    <p:sldId id="275" r:id="rId13"/>
    <p:sldId id="271" r:id="rId14"/>
    <p:sldId id="274" r:id="rId15"/>
    <p:sldId id="276" r:id="rId16"/>
    <p:sldId id="280" r:id="rId17"/>
    <p:sldId id="286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936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4A769-676C-4D22-83AE-35213CB152D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9302C-8C58-46E0-8D42-8B1420BC7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inpin heiti"/>
              <a:ea typeface="inpin heiti"/>
            </a:endParaRPr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D91E2-AF70-4560-BA3C-37A66256A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/>
                <a:ea typeface="inpin heiti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/>
              <a:ea typeface="inpin heit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32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7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7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76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40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55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4086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11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78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9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5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5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94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7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8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646"/>
            <a:ext cx="27416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3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6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63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6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61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0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15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78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31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47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86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99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67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8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59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1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8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25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31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65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97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93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27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2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59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9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27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68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90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82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19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380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7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41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1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8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82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3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457D9-6E8A-4F9B-A157-F8A4D4E5CA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7B6D5-9265-4F84-B346-EF0521FE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5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0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2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1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457D9-6E8A-4F9B-A157-F8A4D4E5CA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7B6D5-9265-4F84-B346-EF0521FE33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1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" y="19465"/>
            <a:ext cx="1526380" cy="14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1717159" y="1949970"/>
            <a:ext cx="6324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MÔN: </a:t>
            </a:r>
            <a:r>
              <a:rPr lang="en-US" sz="3200" b="1" dirty="0" smtClean="0">
                <a:solidFill>
                  <a:srgbClr val="0000FF"/>
                </a:solidFill>
              </a:rPr>
              <a:t>NÓI VÀ NGHE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LỚP 2A3</a:t>
            </a:r>
            <a:r>
              <a:rPr lang="en-US" dirty="0" smtClean="0">
                <a:solidFill>
                  <a:srgbClr val="0000FF"/>
                </a:solidFill>
              </a:rPr>
              <a:t>                                      </a:t>
            </a:r>
            <a:endParaRPr lang="en-US" sz="3600" b="1" dirty="0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1533741" y="281701"/>
            <a:ext cx="7270811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1192268" y="3330318"/>
            <a:ext cx="7420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Ánh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40826"/>
            <a:ext cx="9613557" cy="1747215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479784" y="3886200"/>
            <a:ext cx="1053959" cy="2282498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2" y="3886204"/>
            <a:ext cx="1632417" cy="2821345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5" y="4840823"/>
            <a:ext cx="2063577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12" y="4800725"/>
            <a:ext cx="2088292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4932" y="61717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4932" y="6307443"/>
            <a:ext cx="9158591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4932" y="6514901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35" y="847551"/>
            <a:ext cx="1044238" cy="1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258F98-4E31-4578-8F80-63B8E8B6493E}"/>
              </a:ext>
            </a:extLst>
          </p:cNvPr>
          <p:cNvSpPr txBox="1"/>
          <p:nvPr/>
        </p:nvSpPr>
        <p:spPr>
          <a:xfrm>
            <a:off x="533402" y="685883"/>
            <a:ext cx="8153399" cy="1940957"/>
          </a:xfrm>
          <a:prstGeom prst="wedgeRoundRectCallou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en-US" sz="3600" b="1" kern="0" dirty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kumimoji="0" lang="en-US" altLang="en-US" sz="3600" b="1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kumimoji="0" lang="vi-VN" altLang="en-US" sz="36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vui của em là gì? Điều gì làm em không vui? Hãy chia sẻ cùng các bạn.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4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BF3A0C-88F0-43B5-B0F7-B7897EA06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476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42172E4-2B47-4DDA-9F7C-20B8CFB08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2" y="1080855"/>
            <a:ext cx="4131724" cy="6644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3B1511-0085-4B29-A36F-844ED4139271}"/>
              </a:ext>
            </a:extLst>
          </p:cNvPr>
          <p:cNvSpPr txBox="1"/>
          <p:nvPr/>
        </p:nvSpPr>
        <p:spPr>
          <a:xfrm>
            <a:off x="3886200" y="1080855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lang="en-US" sz="10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endParaRPr lang="en-US" sz="100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4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1" y="4724400"/>
            <a:ext cx="9144000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0" y="4534636"/>
            <a:ext cx="1905000" cy="23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6746640" y="104661"/>
            <a:ext cx="2498656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2125" y="736866"/>
            <a:ext cx="8378367" cy="4219369"/>
            <a:chOff x="558233" y="736862"/>
            <a:chExt cx="7767115" cy="4219369"/>
          </a:xfrm>
        </p:grpSpPr>
        <p:sp>
          <p:nvSpPr>
            <p:cNvPr id="3" name="TextBox 2"/>
            <p:cNvSpPr txBox="1"/>
            <p:nvPr/>
          </p:nvSpPr>
          <p:spPr>
            <a:xfrm>
              <a:off x="1953690" y="736862"/>
              <a:ext cx="44353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  <a:spcBef>
                  <a:spcPts val="667"/>
                </a:spcBef>
              </a:pP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Yêu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cầu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cần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đạt</a:t>
              </a:r>
              <a:endParaRPr lang="vi-VN" sz="4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34" name="TextBox 71"/>
            <p:cNvSpPr txBox="1"/>
            <p:nvPr/>
          </p:nvSpPr>
          <p:spPr>
            <a:xfrm>
              <a:off x="1413734" y="3201905"/>
              <a:ext cx="6911614" cy="17543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vi-VN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 trao đổi với bạn về niềm vui của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vi-VN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 sẻ được những điều làm em không vui</a:t>
              </a:r>
              <a:r>
                <a:rPr lang="en-US" altLang="zh-CN" sz="3600" b="1" dirty="0" smtClean="0">
                  <a:solidFill>
                    <a:srgbClr val="0000FF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zh-CN" alt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5" name="TextBox 71"/>
            <p:cNvSpPr txBox="1"/>
            <p:nvPr/>
          </p:nvSpPr>
          <p:spPr>
            <a:xfrm>
              <a:off x="1459040" y="1755965"/>
              <a:ext cx="6635649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niềm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 tranh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zh-CN" alt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558233" y="2017963"/>
              <a:ext cx="710083" cy="676331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133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2" name="AutoShape 6"/>
            <p:cNvSpPr>
              <a:spLocks noChangeArrowheads="1"/>
            </p:cNvSpPr>
            <p:nvPr/>
          </p:nvSpPr>
          <p:spPr bwMode="gray">
            <a:xfrm>
              <a:off x="584890" y="3764452"/>
              <a:ext cx="710084" cy="676331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133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4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 Happy and You Know It Clap Your Hands Song with Lyric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43" end="891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434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d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66" y="4126699"/>
            <a:ext cx="3984686" cy="2237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83A43C-4F65-52B0-80F5-20985DB80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77" y="-74531"/>
            <a:ext cx="9144000" cy="18335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0464" y="5399410"/>
            <a:ext cx="1752600" cy="885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7" descr="Cute Animated GIF - Cute Animated Chipmunk - Discover &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87" y="1758999"/>
            <a:ext cx="3124200" cy="412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dgehog, hedgehog , gif , animals , autumn - Free animated GIF - PicMi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413" y="5031832"/>
            <a:ext cx="2040147" cy="163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 sóc vui GIF - Tải xuống và Chia sẻ trên PHONEK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62200"/>
            <a:ext cx="153951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uyện kì quặc ở Mỹ: Phim hoạt hình “Bambi” được dùng để trừng phạt... tù  nhâ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2" y="1905000"/>
            <a:ext cx="4080294" cy="445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76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oi dong - GO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4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9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1" y="4724400"/>
            <a:ext cx="9144000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0" y="4534636"/>
            <a:ext cx="1905000" cy="23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6746640" y="104661"/>
            <a:ext cx="2498656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2125" y="736866"/>
            <a:ext cx="8378367" cy="4219369"/>
            <a:chOff x="558233" y="736862"/>
            <a:chExt cx="7767115" cy="4219369"/>
          </a:xfrm>
        </p:grpSpPr>
        <p:sp>
          <p:nvSpPr>
            <p:cNvPr id="3" name="TextBox 2"/>
            <p:cNvSpPr txBox="1"/>
            <p:nvPr/>
          </p:nvSpPr>
          <p:spPr>
            <a:xfrm>
              <a:off x="1953690" y="736862"/>
              <a:ext cx="44353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  <a:spcBef>
                  <a:spcPts val="667"/>
                </a:spcBef>
              </a:pP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Yêu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cầu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cần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đạt</a:t>
              </a:r>
              <a:endParaRPr lang="vi-VN" sz="4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34" name="TextBox 71"/>
            <p:cNvSpPr txBox="1"/>
            <p:nvPr/>
          </p:nvSpPr>
          <p:spPr>
            <a:xfrm>
              <a:off x="1413734" y="3201905"/>
              <a:ext cx="6911614" cy="17543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eaLnBrk="0" hangingPunct="0"/>
              <a:r>
                <a:rPr lang="vi-VN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 trao đổi với bạn về niềm vui của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vi-VN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 sẻ được những điều làm em không vui</a:t>
              </a:r>
              <a:r>
                <a:rPr lang="en-US" altLang="zh-CN" sz="3600" b="1" dirty="0" smtClean="0">
                  <a:solidFill>
                    <a:srgbClr val="0000FF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zh-CN" alt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5" name="TextBox 71"/>
            <p:cNvSpPr txBox="1"/>
            <p:nvPr/>
          </p:nvSpPr>
          <p:spPr>
            <a:xfrm>
              <a:off x="1459040" y="1755965"/>
              <a:ext cx="6635649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eaLnBrk="0" hangingPunct="0"/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niềm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 tranh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zh-CN" altLang="en-US" sz="36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558233" y="2017963"/>
              <a:ext cx="710083" cy="676331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133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2" name="AutoShape 6"/>
            <p:cNvSpPr>
              <a:spLocks noChangeArrowheads="1"/>
            </p:cNvSpPr>
            <p:nvPr/>
          </p:nvSpPr>
          <p:spPr bwMode="gray">
            <a:xfrm>
              <a:off x="584890" y="3764452"/>
              <a:ext cx="710084" cy="676331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133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7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7">
            <a:extLst>
              <a:ext uri="{FF2B5EF4-FFF2-40B4-BE49-F238E27FC236}">
                <a16:creationId xmlns:a16="http://schemas.microsoft.com/office/drawing/2014/main" xmlns="" id="{628DF3E9-3DB0-80A4-18D3-4D429EFAFEFA}"/>
              </a:ext>
            </a:extLst>
          </p:cNvPr>
          <p:cNvSpPr/>
          <p:nvPr/>
        </p:nvSpPr>
        <p:spPr>
          <a:xfrm>
            <a:off x="204537" y="152404"/>
            <a:ext cx="8734926" cy="6512943"/>
          </a:xfrm>
          <a:prstGeom prst="roundRect">
            <a:avLst>
              <a:gd name="adj" fmla="val 5318"/>
            </a:avLst>
          </a:prstGeom>
          <a:solidFill>
            <a:schemeClr val="bg1"/>
          </a:solidFill>
          <a:ln w="28575">
            <a:solidFill>
              <a:srgbClr val="F18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 cấu tạo của bài văn tả con Mèo Hung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文本框 7"/>
          <p:cNvSpPr txBox="1"/>
          <p:nvPr/>
        </p:nvSpPr>
        <p:spPr bwMode="auto">
          <a:xfrm>
            <a:off x="354800" y="152404"/>
            <a:ext cx="858466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itchFamily="18" charset="0"/>
              </a:rPr>
              <a:t>1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kumimoji="0" lang="vi-VN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itchFamily="18" charset="0"/>
              </a:rPr>
              <a:t>Quan 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itchFamily="18" charset="0"/>
              </a:rPr>
              <a:t>sát tranh và nói về niềm vui của các nhân vật trong mỗi bức tranh.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" t="16666" r="59912" b="28519"/>
          <a:stretch/>
        </p:blipFill>
        <p:spPr>
          <a:xfrm>
            <a:off x="759614" y="1352733"/>
            <a:ext cx="3659985" cy="289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33" t="25062" r="30139" b="32716"/>
          <a:stretch/>
        </p:blipFill>
        <p:spPr>
          <a:xfrm>
            <a:off x="759614" y="4344001"/>
            <a:ext cx="7850985" cy="229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720" t="16666" r="28454" b="28519"/>
          <a:stretch/>
        </p:blipFill>
        <p:spPr>
          <a:xfrm>
            <a:off x="4647130" y="1352733"/>
            <a:ext cx="3963470" cy="291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1143000" y="735315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76800" y="718062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57784054"/>
      </p:ext>
    </p:extLst>
  </p:cSld>
  <p:clrMapOvr>
    <a:masterClrMapping/>
  </p:clrMapOvr>
  <p:transition spd="slow" advTm="53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" t="16666" r="59912" b="28519"/>
          <a:stretch/>
        </p:blipFill>
        <p:spPr>
          <a:xfrm>
            <a:off x="0" y="4"/>
            <a:ext cx="9144000" cy="710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9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" y="57513"/>
            <a:ext cx="9005410" cy="672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33" t="25062" r="30139" b="32716"/>
          <a:stretch/>
        </p:blipFill>
        <p:spPr>
          <a:xfrm>
            <a:off x="457200" y="3763107"/>
            <a:ext cx="6476999" cy="309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720" t="16666" r="28454" b="28519"/>
          <a:stretch/>
        </p:blipFill>
        <p:spPr>
          <a:xfrm>
            <a:off x="291731" y="209910"/>
            <a:ext cx="5423271" cy="337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7"/>
          <p:cNvSpPr txBox="1"/>
          <p:nvPr/>
        </p:nvSpPr>
        <p:spPr bwMode="auto">
          <a:xfrm>
            <a:off x="5715002" y="382438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5750945" y="1295400"/>
            <a:ext cx="3027871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2. N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iềm 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vui của các nhân vật trong mỗi bức tranh.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33" t="25062" r="30139" b="32716"/>
          <a:stretch/>
        </p:blipFill>
        <p:spPr>
          <a:xfrm>
            <a:off x="0" y="10064"/>
            <a:ext cx="9144000" cy="684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15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177</Words>
  <Application>Microsoft Office PowerPoint</Application>
  <PresentationFormat>On-screen Show (4:3)</PresentationFormat>
  <Paragraphs>22</Paragraphs>
  <Slides>14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Office Theme</vt:lpstr>
      <vt:lpstr>2_Office Theme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</cp:revision>
  <dcterms:created xsi:type="dcterms:W3CDTF">2023-10-25T02:32:42Z</dcterms:created>
  <dcterms:modified xsi:type="dcterms:W3CDTF">2023-11-10T05:19:31Z</dcterms:modified>
</cp:coreProperties>
</file>