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ppt/media/audio8.wav" ContentType="audio/wav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8"/>
  </p:notesMasterIdLst>
  <p:sldIdLst>
    <p:sldId id="332" r:id="rId2"/>
    <p:sldId id="383" r:id="rId3"/>
    <p:sldId id="349" r:id="rId4"/>
    <p:sldId id="348" r:id="rId5"/>
    <p:sldId id="379" r:id="rId6"/>
    <p:sldId id="355" r:id="rId7"/>
    <p:sldId id="257" r:id="rId8"/>
    <p:sldId id="380" r:id="rId9"/>
    <p:sldId id="381" r:id="rId10"/>
    <p:sldId id="351" r:id="rId11"/>
    <p:sldId id="373" r:id="rId12"/>
    <p:sldId id="323" r:id="rId13"/>
    <p:sldId id="338" r:id="rId14"/>
    <p:sldId id="362" r:id="rId15"/>
    <p:sldId id="335" r:id="rId16"/>
    <p:sldId id="324" r:id="rId17"/>
    <p:sldId id="382" r:id="rId18"/>
    <p:sldId id="389" r:id="rId19"/>
    <p:sldId id="356" r:id="rId20"/>
    <p:sldId id="375" r:id="rId21"/>
    <p:sldId id="363" r:id="rId22"/>
    <p:sldId id="364" r:id="rId23"/>
    <p:sldId id="372" r:id="rId24"/>
    <p:sldId id="376" r:id="rId25"/>
    <p:sldId id="354" r:id="rId26"/>
    <p:sldId id="308" r:id="rId27"/>
  </p:sldIdLst>
  <p:sldSz cx="9144000" cy="5715000" type="screen16x10"/>
  <p:notesSz cx="6858000" cy="9144000"/>
  <p:embeddedFontLst>
    <p:embeddedFont>
      <p:font typeface="UTM Avo" pitchFamily="18" charset="0"/>
      <p:regular r:id="rId29"/>
      <p:bold r:id="rId30"/>
      <p:italic r:id="rId31"/>
      <p:bold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宋体" pitchFamily="2" charset="-122"/>
      <p:regular r:id="rId37"/>
    </p:embeddedFont>
    <p:embeddedFont>
      <p:font typeface="HP001 4 hàng" pitchFamily="34" charset="0"/>
      <p:regular r:id="rId38"/>
      <p:bold r:id="rId39"/>
    </p:embeddedFont>
    <p:embeddedFont>
      <p:font typeface=".VnAvant" pitchFamily="34" charset="0"/>
      <p:regular r:id="rId40"/>
      <p:bold r:id="rId41"/>
      <p:italic r:id="rId42"/>
      <p:boldItalic r:id="rId43"/>
    </p:embeddedFont>
    <p:embeddedFont>
      <p:font typeface="VNI-Thufap2"/>
      <p:regular r:id="rId44"/>
    </p:embeddedFont>
    <p:embeddedFont>
      <p:font typeface="Cambria" pitchFamily="18" charset="0"/>
      <p:regular r:id="rId45"/>
      <p:bold r:id="rId46"/>
      <p:italic r:id="rId47"/>
      <p:boldItalic r:id="rId48"/>
    </p:embeddedFont>
    <p:embeddedFont>
      <p:font typeface="Tahoma" pitchFamily="34" charset="0"/>
      <p:regular r:id="rId49"/>
      <p:bold r:id="rId50"/>
    </p:embeddedFont>
    <p:embeddedFont>
      <p:font typeface="Arial Black" pitchFamily="34" charset="0"/>
      <p:bold r:id="rId51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99FFCC"/>
    <a:srgbClr val="FF7C80"/>
    <a:srgbClr val="FFCCFF"/>
    <a:srgbClr val="CCFFFF"/>
    <a:srgbClr val="FF33CC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105" d="100"/>
          <a:sy n="105" d="100"/>
        </p:scale>
        <p:origin x="-570" y="13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23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23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24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601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601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eng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ec.</a:t>
            </a:r>
            <a:r>
              <a:rPr lang="en-US" baseline="0" dirty="0"/>
              <a:t>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eng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ec.</a:t>
            </a:r>
            <a:r>
              <a:rPr lang="en-US" baseline="0" dirty="0"/>
              <a:t>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36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085" y="-75748"/>
            <a:ext cx="9460266" cy="591266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1972021" y="1608829"/>
            <a:ext cx="639017" cy="710018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667211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17205"/>
            <a:ext cx="9138659" cy="568059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628651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028951" y="5296960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1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audio" Target="../media/audio5.wav"/><Relationship Id="rId18" Type="http://schemas.openxmlformats.org/officeDocument/2006/relationships/image" Target="../media/image32.gif"/><Relationship Id="rId26" Type="http://schemas.openxmlformats.org/officeDocument/2006/relationships/image" Target="../media/image40.gif"/><Relationship Id="rId3" Type="http://schemas.openxmlformats.org/officeDocument/2006/relationships/tags" Target="../tags/tag3.xml"/><Relationship Id="rId21" Type="http://schemas.openxmlformats.org/officeDocument/2006/relationships/image" Target="../media/image35.gif"/><Relationship Id="rId7" Type="http://schemas.openxmlformats.org/officeDocument/2006/relationships/tags" Target="../tags/tag7.xml"/><Relationship Id="rId12" Type="http://schemas.openxmlformats.org/officeDocument/2006/relationships/audio" Target="../media/audio4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9.gif"/><Relationship Id="rId2" Type="http://schemas.openxmlformats.org/officeDocument/2006/relationships/tags" Target="../tags/tag2.xml"/><Relationship Id="rId16" Type="http://schemas.openxmlformats.org/officeDocument/2006/relationships/audio" Target="../media/audio8.wav"/><Relationship Id="rId20" Type="http://schemas.openxmlformats.org/officeDocument/2006/relationships/image" Target="../media/image34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3.wav"/><Relationship Id="rId24" Type="http://schemas.openxmlformats.org/officeDocument/2006/relationships/image" Target="../media/image38.gif"/><Relationship Id="rId5" Type="http://schemas.openxmlformats.org/officeDocument/2006/relationships/tags" Target="../tags/tag5.xml"/><Relationship Id="rId15" Type="http://schemas.openxmlformats.org/officeDocument/2006/relationships/audio" Target="../media/audio7.wav"/><Relationship Id="rId23" Type="http://schemas.openxmlformats.org/officeDocument/2006/relationships/image" Target="../media/image37.gif"/><Relationship Id="rId10" Type="http://schemas.openxmlformats.org/officeDocument/2006/relationships/notesSlide" Target="../notesSlides/notesSlide11.xml"/><Relationship Id="rId19" Type="http://schemas.openxmlformats.org/officeDocument/2006/relationships/image" Target="../media/image33.gi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6.wav"/><Relationship Id="rId22" Type="http://schemas.openxmlformats.org/officeDocument/2006/relationships/image" Target="../media/image36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audio" Target="../media/audio5.wav"/><Relationship Id="rId18" Type="http://schemas.openxmlformats.org/officeDocument/2006/relationships/image" Target="../media/image32.gif"/><Relationship Id="rId26" Type="http://schemas.openxmlformats.org/officeDocument/2006/relationships/image" Target="../media/image40.gif"/><Relationship Id="rId3" Type="http://schemas.openxmlformats.org/officeDocument/2006/relationships/tags" Target="../tags/tag11.xml"/><Relationship Id="rId21" Type="http://schemas.openxmlformats.org/officeDocument/2006/relationships/image" Target="../media/image35.gif"/><Relationship Id="rId7" Type="http://schemas.openxmlformats.org/officeDocument/2006/relationships/tags" Target="../tags/tag15.xml"/><Relationship Id="rId12" Type="http://schemas.openxmlformats.org/officeDocument/2006/relationships/audio" Target="../media/audio4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9.gif"/><Relationship Id="rId2" Type="http://schemas.openxmlformats.org/officeDocument/2006/relationships/tags" Target="../tags/tag10.xml"/><Relationship Id="rId16" Type="http://schemas.openxmlformats.org/officeDocument/2006/relationships/audio" Target="../media/audio8.wav"/><Relationship Id="rId20" Type="http://schemas.openxmlformats.org/officeDocument/2006/relationships/image" Target="../media/image34.gi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audio" Target="../media/audio3.wav"/><Relationship Id="rId24" Type="http://schemas.openxmlformats.org/officeDocument/2006/relationships/image" Target="../media/image38.gif"/><Relationship Id="rId5" Type="http://schemas.openxmlformats.org/officeDocument/2006/relationships/tags" Target="../tags/tag13.xml"/><Relationship Id="rId15" Type="http://schemas.openxmlformats.org/officeDocument/2006/relationships/audio" Target="../media/audio7.wav"/><Relationship Id="rId23" Type="http://schemas.openxmlformats.org/officeDocument/2006/relationships/image" Target="../media/image37.gif"/><Relationship Id="rId10" Type="http://schemas.openxmlformats.org/officeDocument/2006/relationships/notesSlide" Target="../notesSlides/notesSlide12.xml"/><Relationship Id="rId19" Type="http://schemas.openxmlformats.org/officeDocument/2006/relationships/image" Target="../media/image33.gif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6.wav"/><Relationship Id="rId22" Type="http://schemas.openxmlformats.org/officeDocument/2006/relationships/image" Target="../media/image36.gif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5" Type="http://schemas.openxmlformats.org/officeDocument/2006/relationships/image" Target="../media/image10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900286" y="1529348"/>
            <a:ext cx="3515706" cy="1799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>
              <a:lnSpc>
                <a:spcPct val="150000"/>
              </a:lnSpc>
              <a:defRPr/>
            </a:pPr>
            <a:r>
              <a:rPr lang="en-US" sz="39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39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16</a:t>
            </a:r>
          </a:p>
          <a:p>
            <a:pPr algn="ctr" defTabSz="685783">
              <a:lnSpc>
                <a:spcPct val="150000"/>
              </a:lnSpc>
              <a:defRPr/>
            </a:pPr>
            <a:r>
              <a:rPr lang="en-US" sz="39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39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82: </a:t>
            </a:r>
            <a:r>
              <a:rPr lang="en-US" sz="39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eng</a:t>
            </a:r>
            <a:r>
              <a:rPr lang="en-US" sz="39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39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ec</a:t>
            </a:r>
            <a:r>
              <a:rPr lang="en-US" sz="39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6545528" y="323021"/>
            <a:ext cx="1802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7755947" y="757473"/>
            <a:ext cx="681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12487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eng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ec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56882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658480"/>
            <a:ext cx="2101884" cy="190359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132" y="679414"/>
            <a:ext cx="2014636" cy="188265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03" y="650713"/>
            <a:ext cx="2133610" cy="191136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28" y="3339662"/>
            <a:ext cx="2895047" cy="179157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87" y="3325147"/>
            <a:ext cx="2966432" cy="176936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30628" y="2578377"/>
            <a:ext cx="2073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eng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Ðc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4292" y="2595688"/>
            <a:ext cx="1066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xÎng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70450" y="2585104"/>
            <a:ext cx="1705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gâ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kÎng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130" y="5140764"/>
            <a:ext cx="3089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tÐc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chë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x¨ng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35851" y="5187935"/>
            <a:ext cx="3342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iÖn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leng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keng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12487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eng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ec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56882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747754" y="2567032"/>
            <a:ext cx="23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gâ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k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Îng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68003" y="2562778"/>
            <a:ext cx="23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Ðc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62923" y="2556528"/>
            <a:ext cx="1150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Îng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29292" y="5102918"/>
            <a:ext cx="3470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iÖn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k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658480"/>
            <a:ext cx="2101884" cy="190359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132" y="679414"/>
            <a:ext cx="2014636" cy="188265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03" y="650713"/>
            <a:ext cx="2133610" cy="191136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28" y="3339662"/>
            <a:ext cx="2895047" cy="179157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87" y="3325147"/>
            <a:ext cx="2966432" cy="176936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850283" y="5162121"/>
            <a:ext cx="3470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Ðc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chë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x¨ng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19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18" grpId="0"/>
      <p:bldP spid="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1315811"/>
            <a:ext cx="84010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33">
            <a:extLst>
              <a:ext uri="{FF2B5EF4-FFF2-40B4-BE49-F238E27FC236}">
                <a16:creationId xmlns="" xmlns:a16="http://schemas.microsoft.com/office/drawing/2014/main" id="{39F7801D-01BC-41F8-A3EF-56F891F1B01C}"/>
              </a:ext>
            </a:extLst>
          </p:cNvPr>
          <p:cNvSpPr/>
          <p:nvPr/>
        </p:nvSpPr>
        <p:spPr>
          <a:xfrm>
            <a:off x="3314752" y="750760"/>
            <a:ext cx="3830317" cy="592470"/>
          </a:xfrm>
          <a:prstGeom prst="rect">
            <a:avLst/>
          </a:prstGeom>
          <a:ln w="28575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9050" tIns="19050" rIns="19050" bIns="19050" anchor="ctr">
            <a:spAutoFit/>
          </a:bodyPr>
          <a:lstStyle/>
          <a:p>
            <a:pPr algn="ctr" defTabSz="309563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3600" b="1" i="1" kern="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VIẾT BẢNG CON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7258B98-E255-41F6-ABAC-DA95C25115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67" y="478599"/>
            <a:ext cx="1095233" cy="10952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257DEB5-D9E5-465B-8728-A04F9AF603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04" t="31853" r="11751" b="32212"/>
          <a:stretch/>
        </p:blipFill>
        <p:spPr>
          <a:xfrm>
            <a:off x="6099757" y="3672712"/>
            <a:ext cx="2315498" cy="976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9243BDD-38CF-49D8-8860-D852EB5FF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758" y="1705097"/>
            <a:ext cx="2263806" cy="1554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6806806-B12F-4209-950B-2721F62C11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80" y="1466058"/>
            <a:ext cx="4892546" cy="33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33">
            <a:extLst>
              <a:ext uri="{FF2B5EF4-FFF2-40B4-BE49-F238E27FC236}">
                <a16:creationId xmlns="" xmlns:a16="http://schemas.microsoft.com/office/drawing/2014/main" id="{39F7801D-01BC-41F8-A3EF-56F891F1B01C}"/>
              </a:ext>
            </a:extLst>
          </p:cNvPr>
          <p:cNvSpPr/>
          <p:nvPr/>
        </p:nvSpPr>
        <p:spPr>
          <a:xfrm>
            <a:off x="3314752" y="750760"/>
            <a:ext cx="3830317" cy="592470"/>
          </a:xfrm>
          <a:prstGeom prst="rect">
            <a:avLst/>
          </a:prstGeom>
          <a:ln w="28575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9050" tIns="19050" rIns="19050" bIns="19050" anchor="ctr">
            <a:spAutoFit/>
          </a:bodyPr>
          <a:lstStyle/>
          <a:p>
            <a:pPr algn="ctr" defTabSz="309563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3600" b="1" i="1" kern="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VIẾT BẢNG CON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7258B98-E255-41F6-ABAC-DA95C25115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67" y="478599"/>
            <a:ext cx="1095233" cy="10952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257DEB5-D9E5-465B-8728-A04F9AF603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04" t="31853" r="11751" b="32212"/>
          <a:stretch/>
        </p:blipFill>
        <p:spPr>
          <a:xfrm>
            <a:off x="6099757" y="3672712"/>
            <a:ext cx="2315498" cy="976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9243BDD-38CF-49D8-8860-D852EB5FF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758" y="1705097"/>
            <a:ext cx="2263806" cy="1554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6806806-B12F-4209-950B-2721F62C11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80" y="1480647"/>
            <a:ext cx="4892546" cy="32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5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04403C0-75EB-4959-9018-3EBC9338A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8148" y="399311"/>
            <a:ext cx="6184916" cy="47021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766900F-DB13-4BA2-B984-2761B7567B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880" r="44990" b="13876"/>
          <a:stretch/>
        </p:blipFill>
        <p:spPr>
          <a:xfrm flipH="1">
            <a:off x="594088" y="2092814"/>
            <a:ext cx="2358604" cy="3008674"/>
          </a:xfrm>
          <a:prstGeom prst="rect">
            <a:avLst/>
          </a:prstGeom>
        </p:spPr>
      </p:pic>
      <p:sp>
        <p:nvSpPr>
          <p:cNvPr id="5" name="Shape 233">
            <a:extLst>
              <a:ext uri="{FF2B5EF4-FFF2-40B4-BE49-F238E27FC236}">
                <a16:creationId xmlns="" xmlns:a16="http://schemas.microsoft.com/office/drawing/2014/main" id="{B29369FC-01E8-4FAB-A739-4D5C5A57C2D7}"/>
              </a:ext>
            </a:extLst>
          </p:cNvPr>
          <p:cNvSpPr/>
          <p:nvPr/>
        </p:nvSpPr>
        <p:spPr>
          <a:xfrm>
            <a:off x="4164794" y="2129449"/>
            <a:ext cx="3727173" cy="96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ctr" defTabSz="309563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500" b="1" i="1" kern="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3. TẬP ĐỌC</a:t>
            </a:r>
            <a:endParaRPr sz="4500" b="1" i="1" kern="0" dirty="0">
              <a:solidFill>
                <a:srgbClr val="FF000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4175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212A9A1-8295-40A9-87E6-77E7BB5247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1" t="19022" r="11696" b="46582"/>
          <a:stretch/>
        </p:blipFill>
        <p:spPr>
          <a:xfrm>
            <a:off x="785010" y="1256316"/>
            <a:ext cx="8160391" cy="2602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C21339E-3D51-49B3-8782-AFCA447C94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t="12341" r="8054" b="2088"/>
          <a:stretch/>
        </p:blipFill>
        <p:spPr>
          <a:xfrm>
            <a:off x="1" y="0"/>
            <a:ext cx="9245600" cy="535967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8024B0A5-3BBC-4397-BB92-1C8FA443F09B}"/>
              </a:ext>
            </a:extLst>
          </p:cNvPr>
          <p:cNvCxnSpPr>
            <a:cxnSpLocks/>
          </p:cNvCxnSpPr>
          <p:nvPr/>
        </p:nvCxnSpPr>
        <p:spPr>
          <a:xfrm>
            <a:off x="3816071" y="3252803"/>
            <a:ext cx="7056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3E45F6A7-71C2-45B3-B7F8-6E2F872ADAFE}"/>
              </a:ext>
            </a:extLst>
          </p:cNvPr>
          <p:cNvCxnSpPr>
            <a:cxnSpLocks/>
          </p:cNvCxnSpPr>
          <p:nvPr/>
        </p:nvCxnSpPr>
        <p:spPr>
          <a:xfrm>
            <a:off x="3930927" y="2857500"/>
            <a:ext cx="10485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4A0036E6-CB83-4DB9-8614-1B1AC927BD98}"/>
              </a:ext>
            </a:extLst>
          </p:cNvPr>
          <p:cNvCxnSpPr>
            <a:cxnSpLocks/>
          </p:cNvCxnSpPr>
          <p:nvPr/>
        </p:nvCxnSpPr>
        <p:spPr>
          <a:xfrm>
            <a:off x="4760844" y="3252803"/>
            <a:ext cx="12081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B45FBB5C-0A16-41E6-A048-8BBD5AC29444}"/>
              </a:ext>
            </a:extLst>
          </p:cNvPr>
          <p:cNvCxnSpPr>
            <a:cxnSpLocks/>
          </p:cNvCxnSpPr>
          <p:nvPr/>
        </p:nvCxnSpPr>
        <p:spPr>
          <a:xfrm>
            <a:off x="5130250" y="3713316"/>
            <a:ext cx="12009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EBAB48E-F85C-464D-B749-C1F4AE991FAC}"/>
              </a:ext>
            </a:extLst>
          </p:cNvPr>
          <p:cNvCxnSpPr>
            <a:cxnSpLocks/>
          </p:cNvCxnSpPr>
          <p:nvPr/>
        </p:nvCxnSpPr>
        <p:spPr>
          <a:xfrm>
            <a:off x="1076188" y="4020877"/>
            <a:ext cx="8288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7FB3CDEE-6AD5-41F0-A7A2-7CE913BE7D4C}"/>
              </a:ext>
            </a:extLst>
          </p:cNvPr>
          <p:cNvCxnSpPr>
            <a:cxnSpLocks/>
          </p:cNvCxnSpPr>
          <p:nvPr/>
        </p:nvCxnSpPr>
        <p:spPr>
          <a:xfrm>
            <a:off x="8153398" y="4407189"/>
            <a:ext cx="4822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163875C2-A8A7-4D61-BFFA-752F61D5E27C}"/>
              </a:ext>
            </a:extLst>
          </p:cNvPr>
          <p:cNvCxnSpPr>
            <a:cxnSpLocks/>
          </p:cNvCxnSpPr>
          <p:nvPr/>
        </p:nvCxnSpPr>
        <p:spPr>
          <a:xfrm>
            <a:off x="3732143" y="4819400"/>
            <a:ext cx="10287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63D60859-34B5-47BA-919F-A008B0772E4B}"/>
              </a:ext>
            </a:extLst>
          </p:cNvPr>
          <p:cNvCxnSpPr>
            <a:cxnSpLocks/>
          </p:cNvCxnSpPr>
          <p:nvPr/>
        </p:nvCxnSpPr>
        <p:spPr>
          <a:xfrm>
            <a:off x="5969000" y="4819400"/>
            <a:ext cx="1308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63E9CD26-5BDE-4A05-9C23-A5906FCEB8EE}"/>
              </a:ext>
            </a:extLst>
          </p:cNvPr>
          <p:cNvCxnSpPr>
            <a:cxnSpLocks/>
          </p:cNvCxnSpPr>
          <p:nvPr/>
        </p:nvCxnSpPr>
        <p:spPr>
          <a:xfrm>
            <a:off x="1076188" y="4819400"/>
            <a:ext cx="4822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9AF207F-FC28-4A81-96A3-CA5A8347F4C1}"/>
              </a:ext>
            </a:extLst>
          </p:cNvPr>
          <p:cNvCxnSpPr>
            <a:cxnSpLocks/>
          </p:cNvCxnSpPr>
          <p:nvPr/>
        </p:nvCxnSpPr>
        <p:spPr>
          <a:xfrm>
            <a:off x="1076188" y="3252803"/>
            <a:ext cx="12081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58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2765605-718E-497D-A6A2-DFBA5BA3B5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3" t="50115" r="12808" b="2087"/>
          <a:stretch/>
        </p:blipFill>
        <p:spPr>
          <a:xfrm>
            <a:off x="0" y="583554"/>
            <a:ext cx="9102178" cy="50869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14592" y="15573"/>
            <a:ext cx="1837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.VnAvant" pitchFamily="34" charset="0"/>
              </a:rPr>
              <a:t>Xe</a:t>
            </a:r>
            <a:r>
              <a:rPr lang="en-US" sz="40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.VnAvant" pitchFamily="34" charset="0"/>
              </a:rPr>
              <a:t>r¸c</a:t>
            </a:r>
            <a:endParaRPr lang="en-US" sz="40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="" xmlns:a16="http://schemas.microsoft.com/office/drawing/2014/main" id="{9C596426-EA10-4212-87C1-3A44F749E2BC}"/>
              </a:ext>
            </a:extLst>
          </p:cNvPr>
          <p:cNvSpPr/>
          <p:nvPr/>
        </p:nvSpPr>
        <p:spPr>
          <a:xfrm>
            <a:off x="41822" y="1003953"/>
            <a:ext cx="395300" cy="477079"/>
          </a:xfrm>
          <a:prstGeom prst="cloud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700" b="1" dirty="0">
                <a:ln/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="" xmlns:a16="http://schemas.microsoft.com/office/drawing/2014/main" id="{A3D14B72-8A2C-4E48-A539-67C49BCF118A}"/>
              </a:ext>
            </a:extLst>
          </p:cNvPr>
          <p:cNvSpPr/>
          <p:nvPr/>
        </p:nvSpPr>
        <p:spPr>
          <a:xfrm>
            <a:off x="5509340" y="628014"/>
            <a:ext cx="395300" cy="375939"/>
          </a:xfrm>
          <a:prstGeom prst="cloud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700" b="1" dirty="0">
                <a:ln/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="" xmlns:a16="http://schemas.microsoft.com/office/drawing/2014/main" id="{CCA5AA6A-974A-4874-B21F-90A7AF0A2D2D}"/>
              </a:ext>
            </a:extLst>
          </p:cNvPr>
          <p:cNvSpPr/>
          <p:nvPr/>
        </p:nvSpPr>
        <p:spPr>
          <a:xfrm>
            <a:off x="1639394" y="1485900"/>
            <a:ext cx="395300" cy="330394"/>
          </a:xfrm>
          <a:prstGeom prst="cloud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700" b="1" dirty="0">
                <a:ln/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="" xmlns:a16="http://schemas.microsoft.com/office/drawing/2014/main" id="{04C43CC2-145B-40A6-8205-D50BDB47652D}"/>
              </a:ext>
            </a:extLst>
          </p:cNvPr>
          <p:cNvSpPr/>
          <p:nvPr/>
        </p:nvSpPr>
        <p:spPr>
          <a:xfrm>
            <a:off x="5893894" y="1389178"/>
            <a:ext cx="395300" cy="330394"/>
          </a:xfrm>
          <a:prstGeom prst="cloud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700" b="1" dirty="0">
                <a:ln/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="" xmlns:a16="http://schemas.microsoft.com/office/drawing/2014/main" id="{BF7B4DDB-9ED5-4E30-95EB-CDFC816669DE}"/>
              </a:ext>
            </a:extLst>
          </p:cNvPr>
          <p:cNvSpPr/>
          <p:nvPr/>
        </p:nvSpPr>
        <p:spPr>
          <a:xfrm>
            <a:off x="158513" y="2291071"/>
            <a:ext cx="395300" cy="330394"/>
          </a:xfrm>
          <a:prstGeom prst="cloud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700" b="1" dirty="0">
                <a:ln/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="" xmlns:a16="http://schemas.microsoft.com/office/drawing/2014/main" id="{63E16353-1CBA-44BD-A654-627CE4BF4B0B}"/>
              </a:ext>
            </a:extLst>
          </p:cNvPr>
          <p:cNvSpPr/>
          <p:nvPr/>
        </p:nvSpPr>
        <p:spPr>
          <a:xfrm>
            <a:off x="6289194" y="2052532"/>
            <a:ext cx="395300" cy="330394"/>
          </a:xfrm>
          <a:prstGeom prst="cloud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700" b="1" dirty="0">
                <a:ln/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="" xmlns:a16="http://schemas.microsoft.com/office/drawing/2014/main" id="{C82BBD6F-5E49-4925-B3DA-BABEA61810DE}"/>
              </a:ext>
            </a:extLst>
          </p:cNvPr>
          <p:cNvSpPr/>
          <p:nvPr/>
        </p:nvSpPr>
        <p:spPr>
          <a:xfrm>
            <a:off x="158513" y="3565857"/>
            <a:ext cx="395300" cy="330394"/>
          </a:xfrm>
          <a:prstGeom prst="cloud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700" b="1" dirty="0">
                <a:ln/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22" name="Cloud 21">
            <a:extLst>
              <a:ext uri="{FF2B5EF4-FFF2-40B4-BE49-F238E27FC236}">
                <a16:creationId xmlns="" xmlns:a16="http://schemas.microsoft.com/office/drawing/2014/main" id="{5D7C4C77-87C0-4132-9FCE-E0931776E7BD}"/>
              </a:ext>
            </a:extLst>
          </p:cNvPr>
          <p:cNvSpPr/>
          <p:nvPr/>
        </p:nvSpPr>
        <p:spPr>
          <a:xfrm>
            <a:off x="6289194" y="3332075"/>
            <a:ext cx="395300" cy="330394"/>
          </a:xfrm>
          <a:prstGeom prst="cloud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700" b="1" dirty="0">
                <a:ln/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="" xmlns:a16="http://schemas.microsoft.com/office/drawing/2014/main" id="{2638168C-3D67-414B-B462-49CD640AA8BF}"/>
              </a:ext>
            </a:extLst>
          </p:cNvPr>
          <p:cNvSpPr/>
          <p:nvPr/>
        </p:nvSpPr>
        <p:spPr>
          <a:xfrm>
            <a:off x="7406794" y="3986995"/>
            <a:ext cx="395300" cy="330394"/>
          </a:xfrm>
          <a:prstGeom prst="cloud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700" b="1" dirty="0">
                <a:ln/>
                <a:solidFill>
                  <a:srgbClr val="C0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702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2765605-718E-497D-A6A2-DFBA5BA3B5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3" t="50115" r="12808" b="2087"/>
          <a:stretch/>
        </p:blipFill>
        <p:spPr>
          <a:xfrm>
            <a:off x="0" y="583554"/>
            <a:ext cx="9102178" cy="50869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14592" y="15573"/>
            <a:ext cx="1837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.VnAvant" pitchFamily="34" charset="0"/>
              </a:rPr>
              <a:t>Xe</a:t>
            </a:r>
            <a:r>
              <a:rPr lang="en-US" sz="40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.VnAvant" pitchFamily="34" charset="0"/>
              </a:rPr>
              <a:t>r¸c</a:t>
            </a:r>
            <a:endParaRPr lang="en-US" sz="40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="" xmlns:a16="http://schemas.microsoft.com/office/drawing/2014/main" id="{9C596426-EA10-4212-87C1-3A44F749E2BC}"/>
              </a:ext>
            </a:extLst>
          </p:cNvPr>
          <p:cNvSpPr/>
          <p:nvPr/>
        </p:nvSpPr>
        <p:spPr>
          <a:xfrm>
            <a:off x="41822" y="1003953"/>
            <a:ext cx="485228" cy="477079"/>
          </a:xfrm>
          <a:prstGeom prst="cloud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700" b="1" dirty="0">
                <a:ln/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="" xmlns:a16="http://schemas.microsoft.com/office/drawing/2014/main" id="{BF7B4DDB-9ED5-4E30-95EB-CDFC816669DE}"/>
              </a:ext>
            </a:extLst>
          </p:cNvPr>
          <p:cNvSpPr/>
          <p:nvPr/>
        </p:nvSpPr>
        <p:spPr>
          <a:xfrm>
            <a:off x="158513" y="2291071"/>
            <a:ext cx="395300" cy="330394"/>
          </a:xfrm>
          <a:prstGeom prst="cloud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700" b="1" dirty="0">
                <a:ln/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="" xmlns:a16="http://schemas.microsoft.com/office/drawing/2014/main" id="{C82BBD6F-5E49-4925-B3DA-BABEA61810DE}"/>
              </a:ext>
            </a:extLst>
          </p:cNvPr>
          <p:cNvSpPr/>
          <p:nvPr/>
        </p:nvSpPr>
        <p:spPr>
          <a:xfrm>
            <a:off x="158513" y="3565857"/>
            <a:ext cx="395300" cy="330394"/>
          </a:xfrm>
          <a:prstGeom prst="cloud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700" b="1" dirty="0">
                <a:ln/>
                <a:solidFill>
                  <a:srgbClr val="C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1105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14" y="8409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S¾p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xÕp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óng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néi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truyÖn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14514" y="60381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49827" y="822041"/>
            <a:ext cx="6604002" cy="523220"/>
          </a:xfrm>
          <a:prstGeom prst="rect">
            <a:avLst/>
          </a:prstGeom>
          <a:solidFill>
            <a:srgbClr val="CC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1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iÖn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tÐc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ª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bÈn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9827" y="1772727"/>
            <a:ext cx="660400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chë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9827" y="2665355"/>
            <a:ext cx="6604002" cy="584775"/>
          </a:xfrm>
          <a:prstGeom prst="rect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®ªm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­ to.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Phè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x¸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ngËp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r¸c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9827" y="3601526"/>
            <a:ext cx="6604002" cy="523220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4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iÖn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tÐc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c¶m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¬n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r¸c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0368F5C-6701-4B30-9893-5730FB33C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8" y="688286"/>
            <a:ext cx="7384470" cy="4485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B4CF43A-1CF0-41E0-A515-16DFB0E25B5A}"/>
              </a:ext>
            </a:extLst>
          </p:cNvPr>
          <p:cNvSpPr txBox="1"/>
          <p:nvPr/>
        </p:nvSpPr>
        <p:spPr>
          <a:xfrm>
            <a:off x="2838886" y="3188189"/>
            <a:ext cx="4333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KHỞI ĐỘNG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DD501CE-FCB7-401D-BB98-068CE848C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6651">
            <a:off x="1641183" y="4282232"/>
            <a:ext cx="276424" cy="3685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34C8B48-3A5E-4862-A4B0-B68FCB7C8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7183">
            <a:off x="6488201" y="2399123"/>
            <a:ext cx="745198" cy="7013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DE3AE6F-4734-499E-BBE0-2CF9933D5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44611">
            <a:off x="948124" y="1576648"/>
            <a:ext cx="707805" cy="6661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58E15D7-483B-476E-9BD9-784065876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054">
            <a:off x="1842409" y="4137566"/>
            <a:ext cx="245204" cy="5894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B262F3D-12CE-4FEF-994B-336E47EB77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038" r="2271" b="9565"/>
          <a:stretch/>
        </p:blipFill>
        <p:spPr>
          <a:xfrm>
            <a:off x="7315344" y="308036"/>
            <a:ext cx="1787569" cy="1360779"/>
          </a:xfrm>
          <a:prstGeom prst="rect">
            <a:avLst/>
          </a:prstGeom>
        </p:spPr>
      </p:pic>
      <p:sp>
        <p:nvSpPr>
          <p:cNvPr id="20" name="Cloud 19">
            <a:extLst>
              <a:ext uri="{FF2B5EF4-FFF2-40B4-BE49-F238E27FC236}">
                <a16:creationId xmlns="" xmlns:a16="http://schemas.microsoft.com/office/drawing/2014/main" id="{A1BA109D-83FE-4B8A-854C-BE3E8B23FC1A}"/>
              </a:ext>
            </a:extLst>
          </p:cNvPr>
          <p:cNvSpPr/>
          <p:nvPr/>
        </p:nvSpPr>
        <p:spPr>
          <a:xfrm>
            <a:off x="2723766" y="425304"/>
            <a:ext cx="1458524" cy="525965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1" name="Cloud 20">
            <a:extLst>
              <a:ext uri="{FF2B5EF4-FFF2-40B4-BE49-F238E27FC236}">
                <a16:creationId xmlns="" xmlns:a16="http://schemas.microsoft.com/office/drawing/2014/main" id="{B047D718-3874-41EB-BDA9-5C96A5B51483}"/>
              </a:ext>
            </a:extLst>
          </p:cNvPr>
          <p:cNvSpPr/>
          <p:nvPr/>
        </p:nvSpPr>
        <p:spPr>
          <a:xfrm>
            <a:off x="4346812" y="353028"/>
            <a:ext cx="914400" cy="52262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2" name="Cloud 21">
            <a:extLst>
              <a:ext uri="{FF2B5EF4-FFF2-40B4-BE49-F238E27FC236}">
                <a16:creationId xmlns="" xmlns:a16="http://schemas.microsoft.com/office/drawing/2014/main" id="{00A14E69-B8EF-49D9-A58E-8BC795450334}"/>
              </a:ext>
            </a:extLst>
          </p:cNvPr>
          <p:cNvSpPr/>
          <p:nvPr/>
        </p:nvSpPr>
        <p:spPr>
          <a:xfrm>
            <a:off x="6034451" y="298376"/>
            <a:ext cx="1224894" cy="57393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3" name="Cloud 22">
            <a:extLst>
              <a:ext uri="{FF2B5EF4-FFF2-40B4-BE49-F238E27FC236}">
                <a16:creationId xmlns="" xmlns:a16="http://schemas.microsoft.com/office/drawing/2014/main" id="{5EE8BA84-48B1-40F8-A282-0272A875DC82}"/>
              </a:ext>
            </a:extLst>
          </p:cNvPr>
          <p:cNvSpPr/>
          <p:nvPr/>
        </p:nvSpPr>
        <p:spPr>
          <a:xfrm>
            <a:off x="6443085" y="360257"/>
            <a:ext cx="1458524" cy="781119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-1.85185E-6 L 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14" y="8409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S¾p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xÕp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óng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néi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truyÖn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14514" y="60381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49827" y="959227"/>
            <a:ext cx="6604002" cy="523220"/>
          </a:xfrm>
          <a:prstGeom prst="rect">
            <a:avLst/>
          </a:prstGeom>
          <a:solidFill>
            <a:srgbClr val="CC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1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iÖn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tÐc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ª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bÈn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4336" y="2745184"/>
            <a:ext cx="660400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chë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57083" y="1854191"/>
            <a:ext cx="6604002" cy="646331"/>
          </a:xfrm>
          <a:prstGeom prst="rect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®ªm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­ to.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Phè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x¸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ngËp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r¸c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9827" y="3601526"/>
            <a:ext cx="6604002" cy="523220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4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iÖn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tÐc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c¶m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¬n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r¸c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0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5CCCBD5-BF35-EE43-924A-D9ED4C1A1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5751"/>
            <a:ext cx="914399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4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8"/>
          <a:stretch/>
        </p:blipFill>
        <p:spPr bwMode="auto">
          <a:xfrm>
            <a:off x="3265714" y="1465061"/>
            <a:ext cx="4802187" cy="278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3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49268" y="2814438"/>
            <a:ext cx="6364573" cy="451691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 làm buổi đêm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252389" y="4536544"/>
            <a:ext cx="6373728" cy="479233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Trở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vi-VN" sz="24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37440" y="3690469"/>
            <a:ext cx="6345570" cy="451691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lvl="0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vi-VN" sz="2400" b="1" dirty="0">
                <a:solidFill>
                  <a:srgbClr val="FFFF00"/>
                </a:solidFill>
                <a:cs typeface="Arial" pitchFamily="34" charset="0"/>
              </a:rPr>
              <a:t>Đi làm từ sáng trở về khi đêm muộn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64225" y="2098128"/>
            <a:ext cx="6349616" cy="456499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 làm vào buổi trưa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9028" y="2447135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119992" y="1008725"/>
            <a:ext cx="61785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 rác đi làm và trở về vào lúc nào trong ngày?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51150" y="2220229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tưng bừng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160673" y="3349572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bánh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tét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160673" y="2214937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lvl="0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kẻng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622122" y="3367053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cam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0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921908" y="1136386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022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4A8F834-A31A-4454-9F53-64A7CF12E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5" y="2015895"/>
            <a:ext cx="2318796" cy="3047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10A7E2D-B300-4266-83E2-E30C2B577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18" y="345033"/>
            <a:ext cx="5299850" cy="4746292"/>
          </a:xfrm>
          <a:prstGeom prst="rect">
            <a:avLst/>
          </a:prstGeom>
        </p:spPr>
      </p:pic>
      <p:sp>
        <p:nvSpPr>
          <p:cNvPr id="6" name="Shape 233">
            <a:extLst>
              <a:ext uri="{FF2B5EF4-FFF2-40B4-BE49-F238E27FC236}">
                <a16:creationId xmlns="" xmlns:a16="http://schemas.microsoft.com/office/drawing/2014/main" id="{30EE5953-9E03-4FC7-B085-3A7AB9ADC976}"/>
              </a:ext>
            </a:extLst>
          </p:cNvPr>
          <p:cNvSpPr/>
          <p:nvPr/>
        </p:nvSpPr>
        <p:spPr>
          <a:xfrm>
            <a:off x="4158393" y="2217325"/>
            <a:ext cx="3505151" cy="1280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ctr" defTabSz="309563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6000" b="1" i="1" kern="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1653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D2818BC-D9A2-456A-B98D-FBDB56D99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5" t="37" r="14947" b="-1"/>
          <a:stretch/>
        </p:blipFill>
        <p:spPr>
          <a:xfrm>
            <a:off x="23884" y="611306"/>
            <a:ext cx="9096233" cy="492436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19C056F-C912-4F81-AC51-1847191742A9}"/>
              </a:ext>
            </a:extLst>
          </p:cNvPr>
          <p:cNvGrpSpPr/>
          <p:nvPr/>
        </p:nvGrpSpPr>
        <p:grpSpPr>
          <a:xfrm>
            <a:off x="7384774" y="4491039"/>
            <a:ext cx="1735343" cy="775252"/>
            <a:chOff x="10086190" y="5607051"/>
            <a:chExt cx="2073965" cy="1033669"/>
          </a:xfrm>
        </p:grpSpPr>
        <p:pic>
          <p:nvPicPr>
            <p:cNvPr id="13" name="Picture 12">
              <a:hlinkClick r:id="rId3" action="ppaction://hlinksldjump"/>
              <a:extLst>
                <a:ext uri="{FF2B5EF4-FFF2-40B4-BE49-F238E27FC236}">
                  <a16:creationId xmlns="" xmlns:a16="http://schemas.microsoft.com/office/drawing/2014/main" id="{4ABCF0DC-2D73-4BD6-BB9F-2BC88171CB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073" r="67990" b="29855"/>
            <a:stretch/>
          </p:blipFill>
          <p:spPr>
            <a:xfrm flipH="1">
              <a:off x="10086190" y="5607051"/>
              <a:ext cx="2073965" cy="1033669"/>
            </a:xfrm>
            <a:prstGeom prst="rect">
              <a:avLst/>
            </a:prstGeom>
          </p:spPr>
        </p:pic>
        <p:sp>
          <p:nvSpPr>
            <p:cNvPr id="14" name="TextBox 13">
              <a:hlinkClick r:id="rId3" action="ppaction://hlinksldjump"/>
              <a:extLst>
                <a:ext uri="{FF2B5EF4-FFF2-40B4-BE49-F238E27FC236}">
                  <a16:creationId xmlns="" xmlns:a16="http://schemas.microsoft.com/office/drawing/2014/main" id="{E73F3834-F632-4B3B-9201-D81E8A3385D8}"/>
                </a:ext>
              </a:extLst>
            </p:cNvPr>
            <p:cNvSpPr txBox="1"/>
            <p:nvPr/>
          </p:nvSpPr>
          <p:spPr>
            <a:xfrm>
              <a:off x="10374424" y="5798998"/>
              <a:ext cx="14974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spc="38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Quay </a:t>
              </a:r>
              <a:r>
                <a:rPr lang="en-US" sz="1800" b="1" spc="38" dirty="0" err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về</a:t>
              </a:r>
              <a:endParaRPr lang="en-US" sz="18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CA914C0-E23C-4C0C-A0A7-6A5EDA35E2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4259" flipH="1">
            <a:off x="7195798" y="1614394"/>
            <a:ext cx="1192389" cy="8811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73356E4-B3C1-45EC-BC0E-22872A5DF241}"/>
              </a:ext>
            </a:extLst>
          </p:cNvPr>
          <p:cNvSpPr txBox="1"/>
          <p:nvPr/>
        </p:nvSpPr>
        <p:spPr>
          <a:xfrm>
            <a:off x="360016" y="1408869"/>
            <a:ext cx="8677190" cy="2099769"/>
          </a:xfrm>
          <a:prstGeom prst="rect">
            <a:avLst/>
          </a:prstGeom>
          <a:noFill/>
        </p:spPr>
        <p:txBody>
          <a:bodyPr wrap="square" lIns="53492" tIns="26747" rIns="53492" bIns="267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50" dirty="0">
                <a:solidFill>
                  <a:srgbClr val="0070C0"/>
                </a:solidFill>
                <a:latin typeface=".VnAvant" panose="020B7200000000000000" pitchFamily="34" charset="0"/>
              </a:rPr>
              <a:t>	</a:t>
            </a:r>
            <a:r>
              <a:rPr lang="en-US" sz="2325" dirty="0" err="1">
                <a:latin typeface=".VnAvant" panose="020B7200000000000000" pitchFamily="34" charset="0"/>
              </a:rPr>
              <a:t>Cã</a:t>
            </a:r>
            <a:r>
              <a:rPr lang="en-US" sz="2325" dirty="0">
                <a:latin typeface=".VnAvant" panose="020B7200000000000000" pitchFamily="34" charset="0"/>
              </a:rPr>
              <a:t> </a:t>
            </a:r>
            <a:r>
              <a:rPr lang="en-US" sz="2325" dirty="0" err="1">
                <a:latin typeface=".VnAvant" panose="020B7200000000000000" pitchFamily="34" charset="0"/>
              </a:rPr>
              <a:t>b¸c</a:t>
            </a:r>
            <a:r>
              <a:rPr lang="en-US" sz="2325" dirty="0">
                <a:latin typeface=".VnAvant" panose="020B7200000000000000" pitchFamily="34" charset="0"/>
              </a:rPr>
              <a:t> </a:t>
            </a:r>
            <a:r>
              <a:rPr lang="en-US" sz="2325" dirty="0" err="1">
                <a:latin typeface=".VnAvant" panose="020B7200000000000000" pitchFamily="34" charset="0"/>
              </a:rPr>
              <a:t>thî</a:t>
            </a:r>
            <a:r>
              <a:rPr lang="en-US" sz="2325" dirty="0">
                <a:latin typeface=".VnAvant" panose="020B7200000000000000" pitchFamily="34" charset="0"/>
              </a:rPr>
              <a:t> </a:t>
            </a:r>
            <a:r>
              <a:rPr lang="en-US" sz="2325" dirty="0" err="1">
                <a:latin typeface=".VnAvant" panose="020B7200000000000000" pitchFamily="34" charset="0"/>
              </a:rPr>
              <a:t>s¨n</a:t>
            </a:r>
            <a:r>
              <a:rPr lang="en-US" sz="2325" dirty="0">
                <a:latin typeface=".VnAvant" panose="020B7200000000000000" pitchFamily="34" charset="0"/>
              </a:rPr>
              <a:t> </a:t>
            </a:r>
            <a:r>
              <a:rPr lang="en-US" sz="2325" dirty="0" err="1">
                <a:latin typeface=".VnAvant" panose="020B7200000000000000" pitchFamily="34" charset="0"/>
              </a:rPr>
              <a:t>gÆp</a:t>
            </a:r>
            <a:r>
              <a:rPr lang="en-US" sz="2325" dirty="0">
                <a:latin typeface=".VnAvant" panose="020B7200000000000000" pitchFamily="34" charset="0"/>
              </a:rPr>
              <a:t> </a:t>
            </a:r>
            <a:r>
              <a:rPr lang="en-US" sz="2325" dirty="0" err="1">
                <a:latin typeface=".VnAvant" panose="020B7200000000000000" pitchFamily="34" charset="0"/>
              </a:rPr>
              <a:t>mét</a:t>
            </a:r>
            <a:r>
              <a:rPr lang="en-US" sz="2325" dirty="0">
                <a:latin typeface=".VnAvant" panose="020B7200000000000000" pitchFamily="34" charset="0"/>
              </a:rPr>
              <a:t> con </a:t>
            </a:r>
            <a:r>
              <a:rPr lang="en-US" sz="2325" dirty="0" err="1">
                <a:latin typeface=".VnAvant" panose="020B7200000000000000" pitchFamily="34" charset="0"/>
              </a:rPr>
              <a:t>v­­</a:t>
            </a:r>
            <a:r>
              <a:rPr lang="en-US" sz="2550" dirty="0" err="1">
                <a:latin typeface=".VnAvant" panose="020B7200000000000000" pitchFamily="34" charset="0"/>
              </a:rPr>
              <a:t>ư</a:t>
            </a:r>
            <a:r>
              <a:rPr lang="en-US" sz="2325" dirty="0" err="1">
                <a:latin typeface=".VnAvant" panose="020B7200000000000000" pitchFamily="34" charset="0"/>
              </a:rPr>
              <a:t>în</a:t>
            </a:r>
            <a:r>
              <a:rPr lang="en-US" sz="2325" dirty="0">
                <a:latin typeface=".VnAvant" panose="020B7200000000000000" pitchFamily="34" charset="0"/>
              </a:rPr>
              <a:t> </a:t>
            </a:r>
            <a:r>
              <a:rPr lang="en-US" sz="2325" dirty="0" err="1">
                <a:latin typeface=".VnAvant" panose="020B7200000000000000" pitchFamily="34" charset="0"/>
              </a:rPr>
              <a:t>mÑ</a:t>
            </a:r>
            <a:r>
              <a:rPr lang="en-US" sz="2325" dirty="0">
                <a:latin typeface=".VnAvant" panose="020B7200000000000000" pitchFamily="34" charset="0"/>
              </a:rPr>
              <a:t> ®ang </a:t>
            </a:r>
            <a:r>
              <a:rPr lang="en-US" sz="2325" dirty="0" err="1">
                <a:latin typeface=".VnAvant" panose="020B7200000000000000" pitchFamily="34" charset="0"/>
              </a:rPr>
              <a:t>cho</a:t>
            </a:r>
            <a:r>
              <a:rPr lang="en-US" sz="2325" dirty="0">
                <a:latin typeface=".VnAvant" panose="020B7200000000000000" pitchFamily="34" charset="0"/>
              </a:rPr>
              <a:t> con </a:t>
            </a:r>
            <a:r>
              <a:rPr lang="en-US" sz="2325" dirty="0" err="1">
                <a:latin typeface=".VnAvant" panose="020B7200000000000000" pitchFamily="34" charset="0"/>
              </a:rPr>
              <a:t>bó</a:t>
            </a:r>
            <a:r>
              <a:rPr lang="en-US" sz="2325" dirty="0">
                <a:latin typeface=".VnAvant" panose="020B7200000000000000" pitchFamily="34" charset="0"/>
              </a:rPr>
              <a:t>. </a:t>
            </a:r>
            <a:r>
              <a:rPr lang="en-US" sz="2325" dirty="0" err="1">
                <a:latin typeface=".VnAvant" panose="020B7200000000000000" pitchFamily="34" charset="0"/>
              </a:rPr>
              <a:t>B¸c</a:t>
            </a:r>
            <a:r>
              <a:rPr lang="en-US" sz="2325" dirty="0">
                <a:latin typeface=".VnAvant" panose="020B7200000000000000" pitchFamily="34" charset="0"/>
              </a:rPr>
              <a:t> </a:t>
            </a:r>
            <a:r>
              <a:rPr lang="en-US" sz="2325" dirty="0" err="1">
                <a:latin typeface=".VnAvant" panose="020B7200000000000000" pitchFamily="34" charset="0"/>
              </a:rPr>
              <a:t>rót</a:t>
            </a:r>
            <a:r>
              <a:rPr lang="en-US" sz="2325" dirty="0">
                <a:latin typeface=".VnAvant" panose="020B7200000000000000" pitchFamily="34" charset="0"/>
              </a:rPr>
              <a:t> </a:t>
            </a:r>
            <a:r>
              <a:rPr lang="en-US" sz="2325" dirty="0" err="1">
                <a:latin typeface=".VnAvant" panose="020B7200000000000000" pitchFamily="34" charset="0"/>
              </a:rPr>
              <a:t>tªn</a:t>
            </a:r>
            <a:r>
              <a:rPr lang="en-US" sz="2325" dirty="0">
                <a:latin typeface=".VnAvant" panose="020B7200000000000000" pitchFamily="34" charset="0"/>
              </a:rPr>
              <a:t>, ng¾m. </a:t>
            </a:r>
            <a:r>
              <a:rPr lang="en-US" sz="2325" dirty="0" err="1">
                <a:latin typeface=".VnAvant" panose="020B7200000000000000" pitchFamily="34" charset="0"/>
              </a:rPr>
              <a:t>V­</a:t>
            </a:r>
            <a:r>
              <a:rPr lang="en-US" sz="2550" dirty="0" err="1">
                <a:latin typeface=".VnAvant" panose="020B7200000000000000" pitchFamily="34" charset="0"/>
              </a:rPr>
              <a:t>ư</a:t>
            </a:r>
            <a:r>
              <a:rPr lang="en-US" sz="2325" dirty="0" err="1">
                <a:latin typeface=".VnAvant" panose="020B7200000000000000" pitchFamily="34" charset="0"/>
              </a:rPr>
              <a:t>în</a:t>
            </a:r>
            <a:r>
              <a:rPr lang="en-US" sz="2325" dirty="0">
                <a:latin typeface=".VnAvant" panose="020B7200000000000000" pitchFamily="34" charset="0"/>
              </a:rPr>
              <a:t> </a:t>
            </a:r>
            <a:r>
              <a:rPr lang="en-US" sz="2325" dirty="0" err="1">
                <a:latin typeface=".VnAvant" panose="020B7200000000000000" pitchFamily="34" charset="0"/>
              </a:rPr>
              <a:t>mÑ</a:t>
            </a:r>
            <a:r>
              <a:rPr lang="en-US" sz="2325" dirty="0">
                <a:latin typeface=".VnAvant" panose="020B7200000000000000" pitchFamily="34" charset="0"/>
              </a:rPr>
              <a:t> </a:t>
            </a:r>
            <a:r>
              <a:rPr lang="en-US" sz="2325" dirty="0" err="1">
                <a:latin typeface=".VnAvant" panose="020B7200000000000000" pitchFamily="34" charset="0"/>
              </a:rPr>
              <a:t>chît</a:t>
            </a:r>
            <a:r>
              <a:rPr lang="en-US" sz="2325" dirty="0">
                <a:latin typeface=".VnAvant" panose="020B7200000000000000" pitchFamily="34" charset="0"/>
              </a:rPr>
              <a:t> </a:t>
            </a:r>
            <a:r>
              <a:rPr lang="en-US" sz="2325" dirty="0" err="1">
                <a:latin typeface=".VnAvant" panose="020B7200000000000000" pitchFamily="34" charset="0"/>
              </a:rPr>
              <a:t>ngÈng</a:t>
            </a:r>
            <a:r>
              <a:rPr lang="en-US" sz="2325" dirty="0">
                <a:latin typeface=".VnAvant" panose="020B7200000000000000" pitchFamily="34" charset="0"/>
              </a:rPr>
              <a:t> </a:t>
            </a:r>
            <a:r>
              <a:rPr lang="en-US" sz="2325" dirty="0" err="1">
                <a:latin typeface=".VnAvant" panose="020B7200000000000000" pitchFamily="34" charset="0"/>
              </a:rPr>
              <a:t>lªn</a:t>
            </a:r>
            <a:r>
              <a:rPr lang="en-US" sz="2325" dirty="0">
                <a:latin typeface=".VnAvant" panose="020B7200000000000000" pitchFamily="34" charset="0"/>
              </a:rPr>
              <a:t>. </a:t>
            </a:r>
            <a:r>
              <a:rPr lang="en-US" sz="2325" dirty="0" err="1">
                <a:latin typeface=".VnAvant" panose="020B7200000000000000" pitchFamily="34" charset="0"/>
              </a:rPr>
              <a:t>Nã</a:t>
            </a:r>
            <a:r>
              <a:rPr lang="en-US" sz="2325" dirty="0">
                <a:latin typeface=".VnAvant" panose="020B7200000000000000" pitchFamily="34" charset="0"/>
              </a:rPr>
              <a:t> </a:t>
            </a:r>
            <a:r>
              <a:rPr lang="en-US" sz="2325" dirty="0" err="1">
                <a:latin typeface=".VnAvant" panose="020B7200000000000000" pitchFamily="34" charset="0"/>
              </a:rPr>
              <a:t>nh×n</a:t>
            </a:r>
            <a:r>
              <a:rPr lang="en-US" sz="2325" dirty="0">
                <a:latin typeface=".VnAvant" panose="020B7200000000000000" pitchFamily="34" charset="0"/>
              </a:rPr>
              <a:t> </a:t>
            </a:r>
            <a:r>
              <a:rPr lang="en-US" sz="2325" dirty="0" err="1">
                <a:latin typeface=".VnAvant" panose="020B7200000000000000" pitchFamily="34" charset="0"/>
              </a:rPr>
              <a:t>b¸c</a:t>
            </a:r>
            <a:r>
              <a:rPr lang="en-US" sz="2325" dirty="0">
                <a:latin typeface=".VnAvant" panose="020B7200000000000000" pitchFamily="34" charset="0"/>
              </a:rPr>
              <a:t>, </a:t>
            </a:r>
            <a:r>
              <a:rPr lang="en-US" sz="2325" dirty="0" err="1">
                <a:latin typeface=".VnAvant" panose="020B7200000000000000" pitchFamily="34" charset="0"/>
              </a:rPr>
              <a:t>mÆt</a:t>
            </a:r>
            <a:r>
              <a:rPr lang="en-US" sz="2325" dirty="0">
                <a:latin typeface=".VnAvant" panose="020B7200000000000000" pitchFamily="34" charset="0"/>
              </a:rPr>
              <a:t> ®ê ra.</a:t>
            </a:r>
          </a:p>
          <a:p>
            <a:pPr>
              <a:lnSpc>
                <a:spcPct val="150000"/>
              </a:lnSpc>
            </a:pPr>
            <a:endParaRPr lang="en-US" sz="165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190376A-4EA9-463C-89E8-483BB53F2B46}"/>
              </a:ext>
            </a:extLst>
          </p:cNvPr>
          <p:cNvSpPr txBox="1"/>
          <p:nvPr/>
        </p:nvSpPr>
        <p:spPr>
          <a:xfrm>
            <a:off x="277105" y="3094056"/>
            <a:ext cx="8506880" cy="1459209"/>
          </a:xfrm>
          <a:prstGeom prst="rect">
            <a:avLst/>
          </a:prstGeom>
          <a:noFill/>
        </p:spPr>
        <p:txBody>
          <a:bodyPr wrap="square" lIns="53492" tIns="26747" rIns="53492" bIns="267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5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	</a:t>
            </a:r>
            <a:r>
              <a:rPr lang="en-US" sz="2325" dirty="0" err="1">
                <a:latin typeface=".VnAvant" panose="020B7200000000000000" pitchFamily="34" charset="0"/>
              </a:rPr>
              <a:t>B¸c</a:t>
            </a:r>
            <a:r>
              <a:rPr lang="en-US" sz="2325" dirty="0">
                <a:latin typeface=".VnAvant" panose="020B7200000000000000" pitchFamily="34" charset="0"/>
              </a:rPr>
              <a:t> </a:t>
            </a:r>
            <a:r>
              <a:rPr lang="en-US" sz="2325" dirty="0" err="1">
                <a:latin typeface=".VnAvant" panose="020B7200000000000000" pitchFamily="34" charset="0"/>
              </a:rPr>
              <a:t>thî</a:t>
            </a:r>
            <a:r>
              <a:rPr lang="en-US" sz="2325" dirty="0">
                <a:latin typeface=".VnAvant" panose="020B7200000000000000" pitchFamily="34" charset="0"/>
              </a:rPr>
              <a:t> </a:t>
            </a:r>
            <a:r>
              <a:rPr lang="en-US" sz="2325" dirty="0" err="1">
                <a:latin typeface=".VnAvant" panose="020B7200000000000000" pitchFamily="34" charset="0"/>
              </a:rPr>
              <a:t>s¨n</a:t>
            </a:r>
            <a:r>
              <a:rPr lang="en-US" sz="2325" dirty="0">
                <a:latin typeface=".VnAvant" panose="020B7200000000000000" pitchFamily="34" charset="0"/>
              </a:rPr>
              <a:t> </a:t>
            </a:r>
            <a:r>
              <a:rPr lang="en-US" sz="2325" dirty="0" err="1">
                <a:latin typeface=".VnAvant" panose="020B7200000000000000" pitchFamily="34" charset="0"/>
              </a:rPr>
              <a:t>nghÜ</a:t>
            </a:r>
            <a:r>
              <a:rPr lang="en-US" sz="2325" dirty="0">
                <a:latin typeface=".VnAvant" panose="020B7200000000000000" pitchFamily="34" charset="0"/>
              </a:rPr>
              <a:t>: “Ta b¾n </a:t>
            </a:r>
            <a:r>
              <a:rPr lang="en-US" sz="2325" dirty="0" err="1">
                <a:latin typeface=".VnAvant" panose="020B7200000000000000" pitchFamily="34" charset="0"/>
              </a:rPr>
              <a:t>nã</a:t>
            </a:r>
            <a:r>
              <a:rPr lang="en-US" sz="2325" dirty="0">
                <a:latin typeface=".VnAvant" panose="020B7200000000000000" pitchFamily="34" charset="0"/>
              </a:rPr>
              <a:t>, con </a:t>
            </a:r>
            <a:r>
              <a:rPr lang="en-US" sz="2325" dirty="0" err="1">
                <a:latin typeface=".VnAvant" panose="020B7200000000000000" pitchFamily="34" charset="0"/>
              </a:rPr>
              <a:t>nã</a:t>
            </a:r>
            <a:r>
              <a:rPr lang="en-US" sz="2325" dirty="0">
                <a:latin typeface=".VnAvant" panose="020B7200000000000000" pitchFamily="34" charset="0"/>
              </a:rPr>
              <a:t> </a:t>
            </a:r>
            <a:r>
              <a:rPr lang="en-US" sz="2325" dirty="0" err="1">
                <a:latin typeface=".VnAvant" panose="020B7200000000000000" pitchFamily="34" charset="0"/>
              </a:rPr>
              <a:t>sÏ</a:t>
            </a:r>
            <a:r>
              <a:rPr lang="en-US" sz="2325" dirty="0">
                <a:latin typeface=".VnAvant" panose="020B7200000000000000" pitchFamily="34" charset="0"/>
              </a:rPr>
              <a:t> </a:t>
            </a:r>
            <a:r>
              <a:rPr lang="en-US" sz="2325" dirty="0" err="1">
                <a:latin typeface=".VnAvant" panose="020B7200000000000000" pitchFamily="34" charset="0"/>
              </a:rPr>
              <a:t>chÕt</a:t>
            </a:r>
            <a:r>
              <a:rPr lang="en-US" sz="2325" dirty="0">
                <a:latin typeface=".VnAvant" panose="020B7200000000000000" pitchFamily="34" charset="0"/>
              </a:rPr>
              <a:t>”. </a:t>
            </a:r>
            <a:r>
              <a:rPr lang="en-US" sz="2325" dirty="0" err="1">
                <a:latin typeface=".VnAvant" panose="020B7200000000000000" pitchFamily="34" charset="0"/>
              </a:rPr>
              <a:t>ThÕ</a:t>
            </a:r>
            <a:r>
              <a:rPr lang="en-US" sz="2325" dirty="0">
                <a:latin typeface=".VnAvant" panose="020B7200000000000000" pitchFamily="34" charset="0"/>
              </a:rPr>
              <a:t> lµ </a:t>
            </a:r>
            <a:r>
              <a:rPr lang="en-US" sz="2325" dirty="0" err="1">
                <a:latin typeface=".VnAvant" panose="020B7200000000000000" pitchFamily="34" charset="0"/>
              </a:rPr>
              <a:t>b¸c</a:t>
            </a:r>
            <a:r>
              <a:rPr lang="en-US" sz="2325" dirty="0">
                <a:latin typeface=".VnAvant" panose="020B7200000000000000" pitchFamily="34" charset="0"/>
              </a:rPr>
              <a:t> </a:t>
            </a:r>
            <a:r>
              <a:rPr lang="en-US" sz="2325" dirty="0" err="1">
                <a:latin typeface=".VnAvant" panose="020B7200000000000000" pitchFamily="34" charset="0"/>
              </a:rPr>
              <a:t>bá</a:t>
            </a:r>
            <a:r>
              <a:rPr lang="en-US" sz="2325" dirty="0">
                <a:latin typeface=".VnAvant" panose="020B7200000000000000" pitchFamily="34" charset="0"/>
              </a:rPr>
              <a:t> ®</a:t>
            </a:r>
            <a:r>
              <a:rPr lang="en-US" sz="2325" dirty="0" err="1">
                <a:latin typeface=".VnAvant" panose="020B7200000000000000" pitchFamily="34" charset="0"/>
              </a:rPr>
              <a:t>i</a:t>
            </a:r>
            <a:r>
              <a:rPr lang="en-US" sz="2325" dirty="0">
                <a:latin typeface=".VnAvant" panose="020B7200000000000000" pitchFamily="34" charset="0"/>
              </a:rPr>
              <a:t>. </a:t>
            </a:r>
            <a:r>
              <a:rPr lang="en-US" sz="2325" dirty="0" err="1">
                <a:latin typeface=".VnAvant" panose="020B7200000000000000" pitchFamily="34" charset="0"/>
              </a:rPr>
              <a:t>Tõ</a:t>
            </a:r>
            <a:r>
              <a:rPr lang="en-US" sz="2325" dirty="0">
                <a:latin typeface=".VnAvant" panose="020B7200000000000000" pitchFamily="34" charset="0"/>
              </a:rPr>
              <a:t> ®ã, </a:t>
            </a:r>
            <a:r>
              <a:rPr lang="en-US" sz="2325" dirty="0" err="1">
                <a:latin typeface=".VnAvant" panose="020B7200000000000000" pitchFamily="34" charset="0"/>
              </a:rPr>
              <a:t>b¸c</a:t>
            </a:r>
            <a:r>
              <a:rPr lang="en-US" sz="2325" dirty="0">
                <a:latin typeface=".VnAvant" panose="020B7200000000000000" pitchFamily="34" charset="0"/>
              </a:rPr>
              <a:t> </a:t>
            </a:r>
            <a:r>
              <a:rPr lang="en-US" sz="2325" dirty="0" err="1">
                <a:latin typeface=".VnAvant" panose="020B7200000000000000" pitchFamily="34" charset="0"/>
              </a:rPr>
              <a:t>bá</a:t>
            </a:r>
            <a:r>
              <a:rPr lang="en-US" sz="2325" dirty="0">
                <a:latin typeface=".VnAvant" panose="020B7200000000000000" pitchFamily="34" charset="0"/>
              </a:rPr>
              <a:t> </a:t>
            </a:r>
            <a:r>
              <a:rPr lang="en-US" sz="2325" dirty="0" err="1">
                <a:latin typeface=".VnAvant" panose="020B7200000000000000" pitchFamily="34" charset="0"/>
              </a:rPr>
              <a:t>nghÒ</a:t>
            </a:r>
            <a:r>
              <a:rPr lang="en-US" sz="2325" dirty="0">
                <a:latin typeface=".VnAvant" panose="020B7200000000000000" pitchFamily="34" charset="0"/>
              </a:rPr>
              <a:t> </a:t>
            </a:r>
            <a:r>
              <a:rPr lang="en-US" sz="2325" dirty="0" err="1">
                <a:latin typeface=".VnAvant" panose="020B7200000000000000" pitchFamily="34" charset="0"/>
              </a:rPr>
              <a:t>s¨n</a:t>
            </a:r>
            <a:r>
              <a:rPr lang="en-US" sz="2325" dirty="0">
                <a:latin typeface=".VnAvant" panose="020B7200000000000000" pitchFamily="34" charset="0"/>
              </a:rPr>
              <a:t> b¾n</a:t>
            </a:r>
            <a:r>
              <a:rPr lang="en-US" sz="1875" dirty="0">
                <a:latin typeface=".VnAvant" panose="020B72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650" dirty="0">
              <a:solidFill>
                <a:schemeClr val="accent2">
                  <a:lumMod val="75000"/>
                </a:schemeClr>
              </a:solidFill>
              <a:latin typeface=".VnAvant" panose="020B72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704BA0E-CDF9-43E0-8B57-5392E2456E25}"/>
              </a:ext>
            </a:extLst>
          </p:cNvPr>
          <p:cNvSpPr txBox="1"/>
          <p:nvPr/>
        </p:nvSpPr>
        <p:spPr>
          <a:xfrm>
            <a:off x="3169484" y="768078"/>
            <a:ext cx="3967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0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D2818BC-D9A2-456A-B98D-FBDB56D99E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5" t="37" r="14947" b="-1"/>
          <a:stretch/>
        </p:blipFill>
        <p:spPr>
          <a:xfrm>
            <a:off x="23884" y="657571"/>
            <a:ext cx="9096233" cy="4850713"/>
          </a:xfrm>
          <a:prstGeom prst="rect">
            <a:avLst/>
          </a:prstGeom>
        </p:spPr>
      </p:pic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B129AAE9-403E-4959-9212-07F7AD0F459D}"/>
              </a:ext>
            </a:extLst>
          </p:cNvPr>
          <p:cNvSpPr/>
          <p:nvPr/>
        </p:nvSpPr>
        <p:spPr>
          <a:xfrm>
            <a:off x="2276062" y="2414636"/>
            <a:ext cx="2892287" cy="688667"/>
          </a:xfrm>
          <a:prstGeom prst="snip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300" i="1" dirty="0">
                <a:solidFill>
                  <a:srgbClr val="002060"/>
                </a:solidFill>
                <a:cs typeface="Times New Roman" panose="02020603050405020304" pitchFamily="18" charset="0"/>
              </a:rPr>
              <a:t>A</a:t>
            </a:r>
            <a:r>
              <a:rPr lang="vi-VN" sz="3300" i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r>
              <a:rPr lang="vi-VN" sz="27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700" i="1" dirty="0">
                <a:solidFill>
                  <a:srgbClr val="002060"/>
                </a:solidFill>
                <a:cs typeface="Times New Roman" panose="02020603050405020304" pitchFamily="18" charset="0"/>
              </a:rPr>
              <a:t>g, </a:t>
            </a:r>
            <a:r>
              <a:rPr lang="en-US" sz="27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gh</a:t>
            </a:r>
            <a:endParaRPr lang="en-US" sz="270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6DED9378-F541-4F1B-9E1F-2A9FABB7D205}"/>
              </a:ext>
            </a:extLst>
          </p:cNvPr>
          <p:cNvSpPr/>
          <p:nvPr/>
        </p:nvSpPr>
        <p:spPr>
          <a:xfrm>
            <a:off x="634621" y="657571"/>
            <a:ext cx="8151416" cy="104896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7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Điền</a:t>
            </a:r>
            <a:r>
              <a:rPr lang="en-US" sz="27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7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g</a:t>
            </a:r>
            <a:r>
              <a:rPr lang="en-US" sz="2700" i="1" dirty="0">
                <a:solidFill>
                  <a:srgbClr val="002060"/>
                </a:solidFill>
                <a:cs typeface="Times New Roman" panose="02020603050405020304" pitchFamily="18" charset="0"/>
              </a:rPr>
              <a:t> hay </a:t>
            </a:r>
            <a:r>
              <a:rPr lang="en-US" sz="27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gh</a:t>
            </a:r>
            <a:r>
              <a:rPr lang="en-US" sz="2700" i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27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Vượn</a:t>
            </a:r>
            <a:r>
              <a:rPr lang="en-US" sz="27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mẹ</a:t>
            </a:r>
            <a:r>
              <a:rPr lang="en-US" sz="27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700" i="1" dirty="0">
                <a:solidFill>
                  <a:srgbClr val="FF0000"/>
                </a:solidFill>
                <a:cs typeface="Times New Roman" panose="02020603050405020304" pitchFamily="18" charset="0"/>
              </a:rPr>
              <a:t>…..</a:t>
            </a:r>
            <a:r>
              <a:rPr lang="en-US" sz="27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ặp</a:t>
            </a:r>
            <a:r>
              <a:rPr lang="en-US" sz="27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bác</a:t>
            </a:r>
            <a:r>
              <a:rPr lang="en-US" sz="27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thợ</a:t>
            </a:r>
            <a:r>
              <a:rPr lang="en-US" sz="27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săn</a:t>
            </a:r>
            <a:r>
              <a:rPr lang="en-US" sz="2700" i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sz="27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ôm</a:t>
            </a:r>
            <a:r>
              <a:rPr lang="en-US" sz="27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700" i="1" dirty="0">
                <a:solidFill>
                  <a:srgbClr val="FF0000"/>
                </a:solidFill>
                <a:cs typeface="Times New Roman" panose="02020603050405020304" pitchFamily="18" charset="0"/>
              </a:rPr>
              <a:t>….</a:t>
            </a:r>
            <a:r>
              <a:rPr lang="en-US" sz="2700" i="1" dirty="0">
                <a:solidFill>
                  <a:srgbClr val="0070C0"/>
                </a:solidFill>
                <a:cs typeface="Times New Roman" panose="02020603050405020304" pitchFamily="18" charset="0"/>
              </a:rPr>
              <a:t>ì </a:t>
            </a:r>
            <a:r>
              <a:rPr lang="en-US" sz="27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vượn</a:t>
            </a:r>
            <a:r>
              <a:rPr lang="en-US" sz="2700" i="1" dirty="0">
                <a:solidFill>
                  <a:srgbClr val="0070C0"/>
                </a:solidFill>
                <a:cs typeface="Times New Roman" panose="02020603050405020304" pitchFamily="18" charset="0"/>
              </a:rPr>
              <a:t> con.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="" xmlns:a16="http://schemas.microsoft.com/office/drawing/2014/main" id="{4E44C82D-09CF-4A37-9258-8EC36CD802DF}"/>
              </a:ext>
            </a:extLst>
          </p:cNvPr>
          <p:cNvSpPr/>
          <p:nvPr/>
        </p:nvSpPr>
        <p:spPr>
          <a:xfrm>
            <a:off x="2276061" y="3140657"/>
            <a:ext cx="2892288" cy="688667"/>
          </a:xfrm>
          <a:prstGeom prst="snip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300" i="1" dirty="0">
                <a:solidFill>
                  <a:srgbClr val="002060"/>
                </a:solidFill>
                <a:cs typeface="Times New Roman" panose="02020603050405020304" pitchFamily="18" charset="0"/>
              </a:rPr>
              <a:t>B.</a:t>
            </a:r>
            <a:r>
              <a:rPr lang="vi-VN" sz="27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700" i="1" dirty="0">
                <a:solidFill>
                  <a:srgbClr val="002060"/>
                </a:solidFill>
                <a:cs typeface="Times New Roman" panose="02020603050405020304" pitchFamily="18" charset="0"/>
              </a:rPr>
              <a:t>g, g</a:t>
            </a:r>
            <a:endParaRPr lang="en-US" sz="495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="" xmlns:a16="http://schemas.microsoft.com/office/drawing/2014/main" id="{919290E1-67F0-4331-86FC-F06FA9DB13F9}"/>
              </a:ext>
            </a:extLst>
          </p:cNvPr>
          <p:cNvSpPr/>
          <p:nvPr/>
        </p:nvSpPr>
        <p:spPr>
          <a:xfrm>
            <a:off x="2276061" y="3866678"/>
            <a:ext cx="2892287" cy="688667"/>
          </a:xfrm>
          <a:prstGeom prst="snip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300" i="1" dirty="0">
                <a:solidFill>
                  <a:srgbClr val="002060"/>
                </a:solidFill>
                <a:cs typeface="Times New Roman" panose="02020603050405020304" pitchFamily="18" charset="0"/>
              </a:rPr>
              <a:t>C. </a:t>
            </a:r>
            <a:r>
              <a:rPr lang="en-US" sz="27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gh</a:t>
            </a:r>
            <a:r>
              <a:rPr lang="en-US" sz="2700" i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7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gh</a:t>
            </a:r>
            <a:endParaRPr lang="en-US" sz="495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5966435-1EDB-475A-9C00-15E7E2B2D7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5645" y="1048101"/>
            <a:ext cx="1192389" cy="115900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19C056F-C912-4F81-AC51-1847191742A9}"/>
              </a:ext>
            </a:extLst>
          </p:cNvPr>
          <p:cNvGrpSpPr/>
          <p:nvPr/>
        </p:nvGrpSpPr>
        <p:grpSpPr>
          <a:xfrm>
            <a:off x="7245627" y="4491039"/>
            <a:ext cx="1874490" cy="775252"/>
            <a:chOff x="10086190" y="5607051"/>
            <a:chExt cx="2073965" cy="1033669"/>
          </a:xfrm>
        </p:grpSpPr>
        <p:pic>
          <p:nvPicPr>
            <p:cNvPr id="13" name="Picture 12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4ABCF0DC-2D73-4BD6-BB9F-2BC88171CB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073" r="67990" b="29855"/>
            <a:stretch/>
          </p:blipFill>
          <p:spPr>
            <a:xfrm flipH="1">
              <a:off x="10086190" y="5607051"/>
              <a:ext cx="2073965" cy="1033669"/>
            </a:xfrm>
            <a:prstGeom prst="rect">
              <a:avLst/>
            </a:prstGeom>
          </p:spPr>
        </p:pic>
        <p:sp>
          <p:nvSpPr>
            <p:cNvPr id="14" name="TextBox 13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E73F3834-F632-4B3B-9201-D81E8A3385D8}"/>
                </a:ext>
              </a:extLst>
            </p:cNvPr>
            <p:cNvSpPr txBox="1"/>
            <p:nvPr/>
          </p:nvSpPr>
          <p:spPr>
            <a:xfrm>
              <a:off x="10374425" y="5798998"/>
              <a:ext cx="14974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spc="38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Quay </a:t>
              </a:r>
              <a:r>
                <a:rPr lang="en-US" sz="1800" b="1" spc="38" dirty="0" err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về</a:t>
              </a:r>
              <a:endParaRPr lang="en-US" sz="18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424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35795 0.1636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4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42606" y="305629"/>
            <a:ext cx="1714500" cy="699172"/>
          </a:xfrm>
          <a:prstGeom prst="rect">
            <a:avLst/>
          </a:prstGeom>
          <a:noFill/>
        </p:spPr>
        <p:txBody>
          <a:bodyPr wrap="square" lIns="71316" tIns="35658" rIns="71316" bIns="356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1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1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82: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71601" y="1734475"/>
            <a:ext cx="3028950" cy="3069080"/>
            <a:chOff x="1828800" y="2641705"/>
            <a:chExt cx="4038600" cy="3682896"/>
          </a:xfrm>
        </p:grpSpPr>
        <p:sp>
          <p:nvSpPr>
            <p:cNvPr id="13" name="Oval 12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95499" y="3366363"/>
              <a:ext cx="3505201" cy="19759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0100" b="1" dirty="0" err="1">
                  <a:solidFill>
                    <a:srgbClr val="C00000"/>
                  </a:solidFill>
                  <a:latin typeface=".VnAvant" pitchFamily="34" charset="0"/>
                </a:rPr>
                <a:t>eng</a:t>
              </a:r>
              <a:endParaRPr lang="en-US" sz="101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00600" y="1627115"/>
            <a:ext cx="3028950" cy="3069080"/>
            <a:chOff x="6400800" y="2743200"/>
            <a:chExt cx="4038600" cy="3682896"/>
          </a:xfrm>
        </p:grpSpPr>
        <p:sp>
          <p:nvSpPr>
            <p:cNvPr id="16" name="Oval 15"/>
            <p:cNvSpPr/>
            <p:nvPr/>
          </p:nvSpPr>
          <p:spPr>
            <a:xfrm>
              <a:off x="6400800" y="2743200"/>
              <a:ext cx="4038600" cy="3682896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6927" y="3436716"/>
              <a:ext cx="3201473" cy="19759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0100" b="1" dirty="0" err="1">
                  <a:solidFill>
                    <a:srgbClr val="C00000"/>
                  </a:solidFill>
                  <a:latin typeface=".VnAvant" pitchFamily="34" charset="0"/>
                </a:rPr>
                <a:t>ec</a:t>
              </a:r>
              <a:endParaRPr lang="en-US" sz="101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297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82: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ec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86" y="1448695"/>
            <a:ext cx="4629370" cy="370387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196642" y="1378325"/>
            <a:ext cx="2996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latin typeface=".VnAvant" pitchFamily="34" charset="0"/>
              </a:rPr>
              <a:t>xµ </a:t>
            </a:r>
            <a:r>
              <a:rPr lang="en-US" sz="5400" b="1" dirty="0" err="1">
                <a:latin typeface=".VnAvant" pitchFamily="34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eng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19033" y="2699125"/>
            <a:ext cx="2151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eng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47460" y="3816725"/>
            <a:ext cx="1694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eng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82: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ec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2986" y="1238829"/>
            <a:ext cx="3016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itchFamily="34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Ðc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gi</a:t>
            </a:r>
            <a:r>
              <a:rPr lang="en-US" sz="5400" b="1" dirty="0">
                <a:latin typeface=".VnAvant" pitchFamily="34" charset="0"/>
              </a:rPr>
              <a:t>ª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5" y="1238829"/>
            <a:ext cx="3896406" cy="41750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102986" y="2864664"/>
            <a:ext cx="3016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itchFamily="34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Ðc</a:t>
            </a:r>
            <a:r>
              <a:rPr lang="en-US" sz="5400" b="1" dirty="0">
                <a:latin typeface=".VnAvant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2986" y="4127407"/>
            <a:ext cx="3016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ec</a:t>
            </a:r>
            <a:r>
              <a:rPr lang="en-US" sz="5400" b="1" dirty="0">
                <a:latin typeface=".VnAvant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F6CB82C-2627-422F-AA4E-CBC200AA61A9}"/>
              </a:ext>
            </a:extLst>
          </p:cNvPr>
          <p:cNvSpPr/>
          <p:nvPr/>
        </p:nvSpPr>
        <p:spPr>
          <a:xfrm>
            <a:off x="1937656" y="1813808"/>
            <a:ext cx="56315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.VnAvant" pitchFamily="34" charset="0"/>
              </a:rPr>
              <a:t>eng</a:t>
            </a:r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 - </a:t>
            </a:r>
            <a:r>
              <a:rPr lang="en-US" sz="9600" b="1" dirty="0" err="1">
                <a:solidFill>
                  <a:srgbClr val="FF0000"/>
                </a:solidFill>
                <a:latin typeface=".VnAvant" pitchFamily="34" charset="0"/>
              </a:rPr>
              <a:t>ec</a:t>
            </a:r>
            <a:endParaRPr lang="en-US" sz="9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565996B-331C-4F33-A081-ABB7DE9D6C46}"/>
              </a:ext>
            </a:extLst>
          </p:cNvPr>
          <p:cNvSpPr/>
          <p:nvPr/>
        </p:nvSpPr>
        <p:spPr>
          <a:xfrm>
            <a:off x="1937656" y="1813808"/>
            <a:ext cx="56315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9600" b="1" dirty="0" err="1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 - </a:t>
            </a:r>
            <a:r>
              <a:rPr lang="en-US" sz="9600" b="1" dirty="0" err="1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9600" b="1" dirty="0" err="1">
                <a:solidFill>
                  <a:srgbClr val="006600"/>
                </a:solidFill>
                <a:latin typeface=".VnAvant" pitchFamily="34" charset="0"/>
              </a:rPr>
              <a:t>c</a:t>
            </a:r>
            <a:endParaRPr lang="en-US" sz="9600" b="1" dirty="0">
              <a:solidFill>
                <a:srgbClr val="0066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1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82: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ec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2986" y="1238829"/>
            <a:ext cx="3016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itchFamily="34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Ðc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gi</a:t>
            </a:r>
            <a:r>
              <a:rPr lang="en-US" sz="5400" b="1" dirty="0">
                <a:latin typeface=".VnAvant" pitchFamily="34" charset="0"/>
              </a:rPr>
              <a:t>ª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2986" y="2864664"/>
            <a:ext cx="3016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itchFamily="34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Ðc</a:t>
            </a:r>
            <a:r>
              <a:rPr lang="en-US" sz="5400" b="1" dirty="0">
                <a:latin typeface=".VnAvant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2986" y="4127407"/>
            <a:ext cx="3016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ec</a:t>
            </a:r>
            <a:r>
              <a:rPr lang="en-US" sz="5400" b="1" dirty="0">
                <a:latin typeface=".VnAvant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099" y="1406821"/>
            <a:ext cx="2996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latin typeface=".VnAvant" pitchFamily="34" charset="0"/>
              </a:rPr>
              <a:t>xµ </a:t>
            </a:r>
            <a:r>
              <a:rPr lang="en-US" sz="5400" b="1" dirty="0" err="1">
                <a:latin typeface=".VnAvant" pitchFamily="34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eng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3490" y="2808585"/>
            <a:ext cx="2151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eng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08212" y="4289042"/>
            <a:ext cx="1694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eng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3421</TotalTime>
  <Words>492</Words>
  <Application>Microsoft Office PowerPoint</Application>
  <PresentationFormat>On-screen Show (16:10)</PresentationFormat>
  <Paragraphs>108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UTM Avo</vt:lpstr>
      <vt:lpstr>Calibri</vt:lpstr>
      <vt:lpstr>宋体</vt:lpstr>
      <vt:lpstr>Lato Regular</vt:lpstr>
      <vt:lpstr>HP001 4 hàng</vt:lpstr>
      <vt:lpstr>.VnAvant</vt:lpstr>
      <vt:lpstr>VNI-Thufap2</vt:lpstr>
      <vt:lpstr>Times New Roman</vt:lpstr>
      <vt:lpstr>Cambria</vt:lpstr>
      <vt:lpstr>Tahoma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SKY</cp:lastModifiedBy>
  <cp:revision>374</cp:revision>
  <dcterms:created xsi:type="dcterms:W3CDTF">2020-02-10T09:35:50Z</dcterms:created>
  <dcterms:modified xsi:type="dcterms:W3CDTF">2023-01-10T04:50:21Z</dcterms:modified>
</cp:coreProperties>
</file>