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8" r:id="rId3"/>
    <p:sldId id="259" r:id="rId4"/>
    <p:sldId id="261" r:id="rId5"/>
    <p:sldId id="262" r:id="rId6"/>
    <p:sldId id="263" r:id="rId7"/>
    <p:sldId id="256" r:id="rId8"/>
    <p:sldId id="264" r:id="rId9"/>
    <p:sldId id="265" r:id="rId10"/>
    <p:sldId id="268" r:id="rId11"/>
    <p:sldId id="269" r:id="rId12"/>
    <p:sldId id="271" r:id="rId13"/>
    <p:sldId id="273" r:id="rId14"/>
    <p:sldId id="274" r:id="rId15"/>
    <p:sldId id="266" r:id="rId16"/>
    <p:sldId id="267" r:id="rId17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0569"/>
    <a:srgbClr val="080373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6" d="100"/>
          <a:sy n="46" d="100"/>
        </p:scale>
        <p:origin x="2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D0E1-6A7D-4F66-8A94-F99556E55B23}" type="datetimeFigureOut">
              <a:rPr lang="en-US" smtClean="0"/>
              <a:t>05-Jan-23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5E3C-A6FA-4F1A-9B06-31B99AAE6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42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D0E1-6A7D-4F66-8A94-F99556E55B23}" type="datetimeFigureOut">
              <a:rPr lang="en-US" smtClean="0"/>
              <a:t>05-Jan-23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5E3C-A6FA-4F1A-9B06-31B99AAE6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380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D0E1-6A7D-4F66-8A94-F99556E55B23}" type="datetimeFigureOut">
              <a:rPr lang="en-US" smtClean="0"/>
              <a:t>05-Jan-23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5E3C-A6FA-4F1A-9B06-31B99AAE6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009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D0E1-6A7D-4F66-8A94-F99556E55B23}" type="datetimeFigureOut">
              <a:rPr lang="en-US" smtClean="0"/>
              <a:t>05-Jan-23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5E3C-A6FA-4F1A-9B06-31B99AAE6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424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D0E1-6A7D-4F66-8A94-F99556E55B23}" type="datetimeFigureOut">
              <a:rPr lang="en-US" smtClean="0"/>
              <a:t>05-Jan-23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5E3C-A6FA-4F1A-9B06-31B99AAE6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35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D0E1-6A7D-4F66-8A94-F99556E55B23}" type="datetimeFigureOut">
              <a:rPr lang="en-US" smtClean="0"/>
              <a:t>05-Jan-23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5E3C-A6FA-4F1A-9B06-31B99AAE6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62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D0E1-6A7D-4F66-8A94-F99556E55B23}" type="datetimeFigureOut">
              <a:rPr lang="en-US" smtClean="0"/>
              <a:t>05-Jan-23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5E3C-A6FA-4F1A-9B06-31B99AAE6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022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D0E1-6A7D-4F66-8A94-F99556E55B23}" type="datetimeFigureOut">
              <a:rPr lang="en-US" smtClean="0"/>
              <a:t>05-Jan-23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5E3C-A6FA-4F1A-9B06-31B99AAE6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40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D0E1-6A7D-4F66-8A94-F99556E55B23}" type="datetimeFigureOut">
              <a:rPr lang="en-US" smtClean="0"/>
              <a:t>05-Jan-23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5E3C-A6FA-4F1A-9B06-31B99AAE6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358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D0E1-6A7D-4F66-8A94-F99556E55B23}" type="datetimeFigureOut">
              <a:rPr lang="en-US" smtClean="0"/>
              <a:t>05-Jan-23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5E3C-A6FA-4F1A-9B06-31B99AAE6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10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D0E1-6A7D-4F66-8A94-F99556E55B23}" type="datetimeFigureOut">
              <a:rPr lang="en-US" smtClean="0"/>
              <a:t>05-Jan-23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5E3C-A6FA-4F1A-9B06-31B99AAE6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183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D0E1-6A7D-4F66-8A94-F99556E55B23}" type="datetimeFigureOut">
              <a:rPr lang="en-US" smtClean="0"/>
              <a:t>05-Jan-23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5E3C-A6FA-4F1A-9B06-31B99AAE6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029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ED0E1-6A7D-4F66-8A94-F99556E55B23}" type="datetimeFigureOut">
              <a:rPr lang="en-US" smtClean="0"/>
              <a:t>05-Jan-23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25E3C-A6FA-4F1A-9B06-31B99AAE6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139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07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58762"/>
            <a:ext cx="12192000" cy="6599239"/>
          </a:xfrm>
        </p:spPr>
      </p:pic>
      <p:sp>
        <p:nvSpPr>
          <p:cNvPr id="6" name="Rectangle 5"/>
          <p:cNvSpPr/>
          <p:nvPr/>
        </p:nvSpPr>
        <p:spPr>
          <a:xfrm>
            <a:off x="3916365" y="2032000"/>
            <a:ext cx="4473575" cy="11572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351"/>
          </a:p>
        </p:txBody>
      </p:sp>
      <p:sp>
        <p:nvSpPr>
          <p:cNvPr id="7" name="TextBox 6"/>
          <p:cNvSpPr txBox="1"/>
          <p:nvPr/>
        </p:nvSpPr>
        <p:spPr>
          <a:xfrm>
            <a:off x="3735389" y="809657"/>
            <a:ext cx="5483225" cy="7571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160" b="1" dirty="0">
                <a:solidFill>
                  <a:srgbClr val="0070C0"/>
                </a:solidFill>
              </a:rPr>
              <a:t>PHÒNG GD&amp;ĐT QUẬN LONG BIÊN</a:t>
            </a:r>
          </a:p>
          <a:p>
            <a:pPr algn="ctr">
              <a:defRPr/>
            </a:pPr>
            <a:r>
              <a:rPr lang="en-US" sz="2160" b="1" dirty="0">
                <a:solidFill>
                  <a:srgbClr val="0070C0"/>
                </a:solidFill>
              </a:rPr>
              <a:t>TRƯỜNG TIỂU HỌC ĐOÀN KẾT</a:t>
            </a:r>
          </a:p>
        </p:txBody>
      </p:sp>
      <p:sp>
        <p:nvSpPr>
          <p:cNvPr id="3078" name="TextBox 7"/>
          <p:cNvSpPr txBox="1">
            <a:spLocks noChangeArrowheads="1"/>
          </p:cNvSpPr>
          <p:nvPr/>
        </p:nvSpPr>
        <p:spPr bwMode="auto">
          <a:xfrm>
            <a:off x="3916365" y="2292349"/>
            <a:ext cx="69119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000" b="1" i="1">
                <a:solidFill>
                  <a:srgbClr val="7030A0"/>
                </a:solidFill>
                <a:cs typeface="Times New Roman" panose="02020603050405020304" pitchFamily="18" charset="0"/>
              </a:rPr>
              <a:t>Bộ môn: Âm nhạc lớp 2</a:t>
            </a:r>
          </a:p>
          <a:p>
            <a:r>
              <a:rPr lang="en-US" altLang="en-US" sz="2000" b="1" i="1">
                <a:solidFill>
                  <a:srgbClr val="7030A0"/>
                </a:solidFill>
                <a:cs typeface="Times New Roman" panose="02020603050405020304" pitchFamily="18" charset="0"/>
              </a:rPr>
              <a:t>Giáo viên thực hiện: Hoàng Ngọc Ánh</a:t>
            </a:r>
          </a:p>
        </p:txBody>
      </p:sp>
    </p:spTree>
    <p:extLst>
      <p:ext uri="{BB962C8B-B14F-4D97-AF65-F5344CB8AC3E}">
        <p14:creationId xmlns:p14="http://schemas.microsoft.com/office/powerpoint/2010/main" val="2457294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ường thức âm nhạc - Ước mơ của bạn Đô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35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45021" b="534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2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6007" r="51025"/>
          <a:stretch/>
        </p:blipFill>
        <p:spPr>
          <a:xfrm>
            <a:off x="-529" y="-3692"/>
            <a:ext cx="12192529" cy="686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3350" b="49068"/>
          <a:stretch/>
        </p:blipFill>
        <p:spPr>
          <a:xfrm>
            <a:off x="0" y="-6394"/>
            <a:ext cx="12192528" cy="686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85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2650" t="47072"/>
          <a:stretch/>
        </p:blipFill>
        <p:spPr>
          <a:xfrm>
            <a:off x="0" y="0"/>
            <a:ext cx="12192528" cy="686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1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xmlns="" id="{D9C78554-95D6-43D6-AF2F-F73ABAB6A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61919"/>
          </a:xfrm>
          <a:prstGeom prst="rect">
            <a:avLst/>
          </a:prstGeom>
        </p:spPr>
      </p:pic>
      <p:sp>
        <p:nvSpPr>
          <p:cNvPr id="3" name="Oval Callout 5">
            <a:extLst>
              <a:ext uri="{FF2B5EF4-FFF2-40B4-BE49-F238E27FC236}">
                <a16:creationId xmlns:a16="http://schemas.microsoft.com/office/drawing/2014/main" xmlns="" id="{A3C26858-EC26-419C-8ED5-6B7DE1E2AF85}"/>
              </a:ext>
            </a:extLst>
          </p:cNvPr>
          <p:cNvSpPr/>
          <p:nvPr/>
        </p:nvSpPr>
        <p:spPr>
          <a:xfrm>
            <a:off x="4377032" y="1671188"/>
            <a:ext cx="3211513" cy="3519541"/>
          </a:xfrm>
          <a:prstGeom prst="wedgeEllipseCallout">
            <a:avLst>
              <a:gd name="adj1" fmla="val -7397"/>
              <a:gd name="adj2" fmla="val 4894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" pitchFamily="18" charset="0"/>
                <a:cs typeface="Times" pitchFamily="18" charset="0"/>
              </a:rPr>
              <a:t>Nhạc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" pitchFamily="18" charset="0"/>
                <a:cs typeface="Times" pitchFamily="18" charset="0"/>
              </a:rPr>
              <a:t>cụ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" pitchFamily="18" charset="0"/>
                <a:cs typeface="Times" pitchFamily="18" charset="0"/>
              </a:rPr>
              <a:t>nào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" pitchFamily="18" charset="0"/>
                <a:cs typeface="Times" pitchFamily="18" charset="0"/>
              </a:rPr>
              <a:t>đã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" pitchFamily="18" charset="0"/>
                <a:cs typeface="Times" pitchFamily="18" charset="0"/>
              </a:rPr>
              <a:t>được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" pitchFamily="18" charset="0"/>
                <a:cs typeface="Times" pitchFamily="18" charset="0"/>
              </a:rPr>
              <a:t>nhắc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" pitchFamily="18" charset="0"/>
                <a:cs typeface="Times" pitchFamily="18" charset="0"/>
              </a:rPr>
              <a:t>đến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" pitchFamily="18" charset="0"/>
                <a:cs typeface="Times" pitchFamily="18" charset="0"/>
              </a:rPr>
              <a:t>trong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" pitchFamily="18" charset="0"/>
                <a:cs typeface="Times" pitchFamily="18" charset="0"/>
              </a:rPr>
              <a:t>câu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" pitchFamily="18" charset="0"/>
                <a:cs typeface="Times" pitchFamily="18" charset="0"/>
              </a:rPr>
              <a:t>chuyện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" pitchFamily="18" charset="0"/>
                <a:cs typeface="Times" pitchFamily="18" charset="0"/>
              </a:rPr>
              <a:t> “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" pitchFamily="18" charset="0"/>
                <a:cs typeface="Times" pitchFamily="18" charset="0"/>
              </a:rPr>
              <a:t>Ước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" pitchFamily="18" charset="0"/>
                <a:cs typeface="Times" pitchFamily="18" charset="0"/>
              </a:rPr>
              <a:t>mơ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" pitchFamily="18" charset="0"/>
                <a:cs typeface="Times" pitchFamily="18" charset="0"/>
              </a:rPr>
              <a:t>của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" pitchFamily="18" charset="0"/>
                <a:cs typeface="Times" pitchFamily="18" charset="0"/>
              </a:rPr>
              <a:t>bạn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" pitchFamily="18" charset="0"/>
                <a:cs typeface="Times" pitchFamily="18" charset="0"/>
              </a:rPr>
              <a:t>Đô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" pitchFamily="18" charset="0"/>
                <a:cs typeface="Times" pitchFamily="18" charset="0"/>
              </a:rPr>
              <a:t>” ?</a:t>
            </a:r>
            <a:endParaRPr lang="vi-VN" sz="2800" b="1" dirty="0">
              <a:solidFill>
                <a:schemeClr val="bg2">
                  <a:lumMod val="10000"/>
                </a:schemeClr>
              </a:solidFill>
              <a:latin typeface="Times" pitchFamily="18" charset="0"/>
              <a:cs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752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12222640" cy="6916994"/>
          </a:xfrm>
          <a:prstGeom prst="rect">
            <a:avLst/>
          </a:prstGeom>
        </p:spPr>
      </p:pic>
      <p:pic>
        <p:nvPicPr>
          <p:cNvPr id="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0651"/>
            <a:ext cx="12192000" cy="4367349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89" y="4528457"/>
            <a:ext cx="6926580" cy="20208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00666" y="1702977"/>
            <a:ext cx="7420236" cy="20005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rgbClr val="710569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CHÚC CÁC CON HỌC GIỎI</a:t>
            </a:r>
          </a:p>
          <a:p>
            <a:pPr algn="ctr"/>
            <a:endParaRPr lang="en-US" sz="1600" b="1" dirty="0" smtClean="0">
              <a:ln w="0"/>
              <a:solidFill>
                <a:srgbClr val="710569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5400" b="1" dirty="0" smtClean="0">
                <a:ln w="0"/>
                <a:solidFill>
                  <a:srgbClr val="710569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CHĂM NGOAN!</a:t>
            </a:r>
            <a:endParaRPr lang="en-US" sz="5400" b="1" cap="none" spc="0" dirty="0">
              <a:ln w="0"/>
              <a:solidFill>
                <a:srgbClr val="710569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156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0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4630" y="964364"/>
            <a:ext cx="8860823" cy="27392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CHÀO MỪNG CÁC CON HỌC SINH </a:t>
            </a:r>
          </a:p>
          <a:p>
            <a:pPr algn="ctr"/>
            <a:endParaRPr lang="en-US" sz="1400" b="1" cap="none" spc="0" dirty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CC0099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r>
              <a:rPr lang="en-US" sz="48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ĐẾN VỚI </a:t>
            </a:r>
            <a:r>
              <a:rPr lang="en-US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GIỜ HỌC </a:t>
            </a:r>
          </a:p>
          <a:p>
            <a:pPr algn="ctr"/>
            <a:endParaRPr lang="en-US" sz="1400" b="1" dirty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CC0099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r>
              <a:rPr lang="en-US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ÂM </a:t>
            </a:r>
            <a:r>
              <a:rPr lang="en-US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NHẠC </a:t>
            </a:r>
            <a:r>
              <a:rPr lang="en-US" sz="48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LỚP </a:t>
            </a:r>
            <a:r>
              <a:rPr lang="en-US" sz="48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</a:t>
            </a:r>
            <a:endParaRPr lang="en-US" sz="48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CC0099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177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5960" y="494100"/>
            <a:ext cx="7882030" cy="20005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CHỦ ĐỀ 1: SẮC MÀU ÂM THANH</a:t>
            </a:r>
          </a:p>
          <a:p>
            <a:pPr algn="ctr"/>
            <a:endParaRPr lang="en-US" sz="1400" b="1" dirty="0" smtClean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TIẾT 2: ÔN BÀI HÁT DÀN NHẠC TRONG VƯỜN</a:t>
            </a:r>
          </a:p>
          <a:p>
            <a:pPr algn="ctr"/>
            <a:endParaRPr lang="en-US" sz="1400" b="1" cap="none" spc="0" dirty="0" smtClean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3200" b="1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Thường</a:t>
            </a:r>
            <a:r>
              <a:rPr lang="en-US" sz="3200" b="1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200" b="1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thức</a:t>
            </a:r>
            <a:r>
              <a:rPr lang="en-US" sz="3200" b="1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200" b="1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âm</a:t>
            </a:r>
            <a:r>
              <a:rPr lang="en-US" sz="3200" b="1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200" b="1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nhạc</a:t>
            </a:r>
            <a:r>
              <a:rPr lang="en-US" sz="3200" b="1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: </a:t>
            </a:r>
            <a:r>
              <a:rPr lang="en-US" sz="3200" b="1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Ước</a:t>
            </a:r>
            <a:r>
              <a:rPr lang="en-US" sz="3200" b="1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200" b="1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mơ</a:t>
            </a:r>
            <a:r>
              <a:rPr lang="en-US" sz="3200" b="1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200" b="1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của</a:t>
            </a:r>
            <a:r>
              <a:rPr lang="en-US" sz="3200" b="1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200" b="1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bạn</a:t>
            </a:r>
            <a:r>
              <a:rPr lang="en-US" sz="3200" b="1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200" b="1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Đô</a:t>
            </a:r>
            <a:endParaRPr lang="en-US" sz="32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10748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01806" y="624729"/>
            <a:ext cx="558838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KHỞI ĐỘNG</a:t>
            </a:r>
          </a:p>
          <a:p>
            <a:pPr algn="ctr"/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Nghe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và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làm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theo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tiết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tấu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931" y="2124891"/>
            <a:ext cx="8128138" cy="200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090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2433" y="415724"/>
            <a:ext cx="757656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/>
                <a:solidFill>
                  <a:schemeClr val="accent4">
                    <a:lumMod val="50000"/>
                  </a:schemeClr>
                </a:solidFill>
              </a:rPr>
              <a:t>ÔN TẬP BÀI HÁT</a:t>
            </a:r>
          </a:p>
          <a:p>
            <a:pPr algn="ctr"/>
            <a:endParaRPr lang="en-US" sz="1400" b="1" cap="none" spc="0" dirty="0" smtClean="0">
              <a:ln/>
              <a:solidFill>
                <a:schemeClr val="accent4">
                  <a:lumMod val="50000"/>
                </a:schemeClr>
              </a:solidFill>
              <a:effectLst/>
            </a:endParaRPr>
          </a:p>
          <a:p>
            <a:pPr algn="ctr"/>
            <a:r>
              <a:rPr lang="en-US" sz="5400" b="1" cap="none" spc="0" dirty="0" smtClean="0">
                <a:ln/>
                <a:solidFill>
                  <a:schemeClr val="accent4">
                    <a:lumMod val="50000"/>
                  </a:schemeClr>
                </a:solidFill>
                <a:effectLst/>
              </a:rPr>
              <a:t>DÀN NHẠC TRONG VƯỜN</a:t>
            </a:r>
            <a:endParaRPr lang="en-US" sz="5400" b="1" dirty="0" smtClean="0">
              <a:ln/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endParaRPr lang="en-US" sz="1400" b="1" cap="none" spc="0" dirty="0" smtClean="0">
              <a:ln/>
              <a:solidFill>
                <a:schemeClr val="accent4">
                  <a:lumMod val="50000"/>
                </a:schemeClr>
              </a:solidFill>
              <a:effectLst/>
            </a:endParaRPr>
          </a:p>
          <a:p>
            <a:pPr algn="ctr"/>
            <a:r>
              <a:rPr lang="en-US" sz="3600" b="1" cap="none" spc="0" dirty="0" err="1" smtClean="0">
                <a:ln/>
                <a:solidFill>
                  <a:schemeClr val="accent4">
                    <a:lumMod val="50000"/>
                  </a:schemeClr>
                </a:solidFill>
                <a:effectLst/>
              </a:rPr>
              <a:t>Nhạc</a:t>
            </a:r>
            <a:r>
              <a:rPr lang="en-US" sz="3600" b="1" cap="none" spc="0" dirty="0" smtClean="0">
                <a:ln/>
                <a:solidFill>
                  <a:schemeClr val="accent4">
                    <a:lumMod val="50000"/>
                  </a:schemeClr>
                </a:solidFill>
                <a:effectLst/>
              </a:rPr>
              <a:t> </a:t>
            </a:r>
            <a:r>
              <a:rPr lang="en-US" sz="3600" b="1" cap="none" spc="0" dirty="0" err="1" smtClean="0">
                <a:ln/>
                <a:solidFill>
                  <a:schemeClr val="accent4">
                    <a:lumMod val="50000"/>
                  </a:schemeClr>
                </a:solidFill>
                <a:effectLst/>
              </a:rPr>
              <a:t>và</a:t>
            </a:r>
            <a:r>
              <a:rPr lang="en-US" sz="3600" b="1" cap="none" spc="0" dirty="0" smtClean="0">
                <a:ln/>
                <a:solidFill>
                  <a:schemeClr val="accent4">
                    <a:lumMod val="50000"/>
                  </a:schemeClr>
                </a:solidFill>
                <a:effectLst/>
              </a:rPr>
              <a:t> </a:t>
            </a:r>
            <a:r>
              <a:rPr lang="en-US" sz="3600" b="1" cap="none" spc="0" dirty="0" err="1" smtClean="0">
                <a:ln/>
                <a:solidFill>
                  <a:schemeClr val="accent4">
                    <a:lumMod val="50000"/>
                  </a:schemeClr>
                </a:solidFill>
                <a:effectLst/>
              </a:rPr>
              <a:t>lời</a:t>
            </a:r>
            <a:r>
              <a:rPr lang="en-US" sz="3600" b="1" cap="none" spc="0" dirty="0" smtClean="0">
                <a:ln/>
                <a:solidFill>
                  <a:schemeClr val="accent4">
                    <a:lumMod val="50000"/>
                  </a:schemeClr>
                </a:solidFill>
                <a:effectLst/>
              </a:rPr>
              <a:t>: </a:t>
            </a:r>
            <a:r>
              <a:rPr lang="en-US" sz="3600" b="1" cap="none" spc="0" dirty="0" err="1" smtClean="0">
                <a:ln/>
                <a:solidFill>
                  <a:schemeClr val="accent4">
                    <a:lumMod val="50000"/>
                  </a:schemeClr>
                </a:solidFill>
                <a:effectLst/>
              </a:rPr>
              <a:t>Tô</a:t>
            </a:r>
            <a:r>
              <a:rPr lang="en-US" sz="3600" b="1" cap="none" spc="0" dirty="0" smtClean="0">
                <a:ln/>
                <a:solidFill>
                  <a:schemeClr val="accent4">
                    <a:lumMod val="50000"/>
                  </a:schemeClr>
                </a:solidFill>
                <a:effectLst/>
              </a:rPr>
              <a:t> </a:t>
            </a:r>
            <a:r>
              <a:rPr lang="en-US" sz="3600" b="1" cap="none" spc="0" dirty="0" err="1" smtClean="0">
                <a:ln/>
                <a:solidFill>
                  <a:schemeClr val="accent4">
                    <a:lumMod val="50000"/>
                  </a:schemeClr>
                </a:solidFill>
                <a:effectLst/>
              </a:rPr>
              <a:t>Đông</a:t>
            </a:r>
            <a:r>
              <a:rPr lang="en-US" sz="3600" b="1" cap="none" spc="0" dirty="0" smtClean="0">
                <a:ln/>
                <a:solidFill>
                  <a:schemeClr val="accent4">
                    <a:lumMod val="50000"/>
                  </a:schemeClr>
                </a:solidFill>
                <a:effectLst/>
              </a:rPr>
              <a:t> </a:t>
            </a:r>
            <a:r>
              <a:rPr lang="en-US" sz="3600" b="1" cap="none" spc="0" dirty="0" err="1" smtClean="0">
                <a:ln/>
                <a:solidFill>
                  <a:schemeClr val="accent4">
                    <a:lumMod val="50000"/>
                  </a:schemeClr>
                </a:solidFill>
                <a:effectLst/>
              </a:rPr>
              <a:t>Hải</a:t>
            </a:r>
            <a:endParaRPr lang="en-US" sz="3600" b="1" cap="none" spc="0" dirty="0" smtClean="0">
              <a:ln/>
              <a:solidFill>
                <a:schemeClr val="accent4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568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197DAA99-D8DE-40FC-8CE5-CF01F9142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4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Rounded Rectangle 5"/>
            <p:cNvSpPr/>
            <p:nvPr/>
          </p:nvSpPr>
          <p:spPr>
            <a:xfrm>
              <a:off x="313508" y="78377"/>
              <a:ext cx="9387840" cy="5460274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152046" y="0"/>
              <a:ext cx="7484357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cap="none" spc="0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Hát</a:t>
              </a:r>
              <a:r>
                <a:rPr lang="en-US" sz="4800" b="1" cap="none" spc="0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 </a:t>
              </a:r>
              <a:r>
                <a:rPr lang="en-US" sz="4800" b="1" cap="none" spc="0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kết</a:t>
              </a:r>
              <a:r>
                <a:rPr lang="en-US" sz="4800" b="1" cap="none" spc="0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 </a:t>
              </a:r>
              <a:r>
                <a:rPr lang="en-US" sz="4800" b="1" cap="none" spc="0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hợp</a:t>
              </a:r>
              <a:r>
                <a:rPr lang="en-US" sz="4800" b="1" cap="none" spc="0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 </a:t>
              </a:r>
              <a:r>
                <a:rPr lang="en-US" sz="4800" b="1" cap="none" spc="0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vận</a:t>
              </a:r>
              <a:r>
                <a:rPr lang="en-US" sz="4800" b="1" cap="none" spc="0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 </a:t>
              </a:r>
              <a:r>
                <a:rPr lang="en-US" sz="4800" b="1" cap="none" spc="0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động</a:t>
              </a:r>
              <a:r>
                <a:rPr lang="en-US" sz="4800" b="1" cap="none" spc="0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 </a:t>
              </a:r>
              <a:r>
                <a:rPr lang="en-US" sz="4800" b="1" cap="none" spc="0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cơ</a:t>
              </a:r>
              <a:r>
                <a:rPr lang="en-US" sz="4800" b="1" cap="none" spc="0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 </a:t>
              </a:r>
              <a:r>
                <a:rPr lang="en-US" sz="4800" b="1" cap="none" spc="0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thể</a:t>
              </a:r>
              <a:endParaRPr lang="en-US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383089" y="695112"/>
              <a:ext cx="8724544" cy="4678204"/>
              <a:chOff x="883598" y="1539351"/>
              <a:chExt cx="8724544" cy="4678204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883598" y="1539351"/>
                <a:ext cx="8506902" cy="467820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just"/>
                <a:r>
                  <a:rPr lang="en-US" sz="3600" b="1" cap="none" spc="0" dirty="0" err="1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Kìa</a:t>
                </a:r>
                <a:r>
                  <a:rPr lang="en-US" sz="3600" b="1" cap="none" spc="0" dirty="0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 con </a:t>
                </a:r>
                <a:r>
                  <a:rPr lang="en-US" sz="3600" b="1" cap="none" spc="0" dirty="0" err="1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chim</a:t>
                </a:r>
                <a:r>
                  <a:rPr lang="en-US" sz="3600" b="1" cap="none" spc="0" dirty="0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 </a:t>
                </a:r>
                <a:r>
                  <a:rPr lang="en-US" sz="3600" b="1" cap="none" spc="0" dirty="0" err="1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gáy</a:t>
                </a:r>
                <a:r>
                  <a:rPr lang="en-US" sz="3600" b="1" cap="none" spc="0" dirty="0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     </a:t>
                </a:r>
                <a:r>
                  <a:rPr lang="en-US" sz="3600" b="1" cap="none" spc="0" dirty="0" err="1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cúc</a:t>
                </a:r>
                <a:r>
                  <a:rPr lang="en-US" sz="3600" b="1" cap="none" spc="0" dirty="0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 cu       </a:t>
                </a:r>
                <a:r>
                  <a:rPr lang="en-US" sz="3600" b="1" cap="none" spc="0" dirty="0" err="1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đố</a:t>
                </a:r>
                <a:r>
                  <a:rPr lang="en-US" sz="3600" b="1" cap="none" spc="0" dirty="0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 la.</a:t>
                </a:r>
              </a:p>
              <a:p>
                <a:pPr algn="just"/>
                <a:endParaRPr lang="en-US" sz="3600" b="1" dirty="0" smtClean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endParaRPr>
              </a:p>
              <a:p>
                <a:pPr algn="just"/>
                <a:r>
                  <a:rPr lang="en-US" sz="3600" b="1" dirty="0" err="1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Kìa</a:t>
                </a:r>
                <a:r>
                  <a:rPr lang="en-US" sz="3600" b="1" dirty="0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 </a:t>
                </a:r>
                <a:r>
                  <a:rPr lang="en-US" sz="3600" b="1" dirty="0" err="1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chú</a:t>
                </a:r>
                <a:r>
                  <a:rPr lang="en-US" sz="3600" b="1" dirty="0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 </a:t>
                </a:r>
                <a:r>
                  <a:rPr lang="en-US" sz="3600" b="1" dirty="0" err="1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vàng</a:t>
                </a:r>
                <a:r>
                  <a:rPr lang="en-US" sz="3600" b="1" dirty="0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 </a:t>
                </a:r>
                <a:r>
                  <a:rPr lang="en-US" sz="3600" b="1" dirty="0" err="1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anh</a:t>
                </a:r>
                <a:r>
                  <a:rPr lang="en-US" sz="3600" b="1" dirty="0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     </a:t>
                </a:r>
                <a:r>
                  <a:rPr lang="en-US" sz="3600" b="1" dirty="0" err="1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líu</a:t>
                </a:r>
                <a:r>
                  <a:rPr lang="en-US" sz="3600" b="1" dirty="0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  lo      </a:t>
                </a:r>
                <a:r>
                  <a:rPr lang="en-US" sz="3600" b="1" dirty="0" err="1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lá</a:t>
                </a:r>
                <a:r>
                  <a:rPr lang="en-US" sz="3600" b="1" dirty="0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 son.</a:t>
                </a:r>
              </a:p>
              <a:p>
                <a:pPr algn="just"/>
                <a:endParaRPr lang="en-US" sz="36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endParaRPr>
              </a:p>
              <a:p>
                <a:pPr algn="just"/>
                <a:r>
                  <a:rPr lang="en-US" sz="3600" b="1" cap="none" spc="0" dirty="0" err="1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Kìa</a:t>
                </a:r>
                <a:r>
                  <a:rPr lang="en-US" sz="3600" b="1" cap="none" spc="0" dirty="0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 </a:t>
                </a:r>
                <a:r>
                  <a:rPr lang="en-US" sz="3600" b="1" cap="none" spc="0" dirty="0" err="1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chim</a:t>
                </a:r>
                <a:r>
                  <a:rPr lang="en-US" sz="3600" b="1" cap="none" spc="0" dirty="0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 </a:t>
                </a:r>
                <a:r>
                  <a:rPr lang="en-US" sz="3600" b="1" cap="none" spc="0" dirty="0" err="1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chích</a:t>
                </a:r>
                <a:r>
                  <a:rPr lang="en-US" sz="3600" b="1" cap="none" spc="0" dirty="0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 </a:t>
                </a:r>
                <a:r>
                  <a:rPr lang="en-US" sz="3600" b="1" cap="none" spc="0" dirty="0" err="1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chòe</a:t>
                </a:r>
                <a:r>
                  <a:rPr lang="en-US" sz="3600" b="1" cap="none" spc="0" dirty="0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    </a:t>
                </a:r>
                <a:r>
                  <a:rPr lang="en-US" sz="3600" b="1" cap="none" spc="0" dirty="0" err="1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chích</a:t>
                </a:r>
                <a:r>
                  <a:rPr lang="en-US" sz="3600" b="1" cap="none" spc="0" dirty="0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 </a:t>
                </a:r>
                <a:r>
                  <a:rPr lang="en-US" sz="3600" b="1" cap="none" spc="0" dirty="0" err="1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chòe</a:t>
                </a:r>
                <a:r>
                  <a:rPr lang="en-US" sz="3600" b="1" cap="none" spc="0" dirty="0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   </a:t>
                </a:r>
                <a:r>
                  <a:rPr lang="en-US" sz="3600" b="1" cap="none" spc="0" dirty="0" err="1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lá</a:t>
                </a:r>
                <a:r>
                  <a:rPr lang="en-US" sz="3600" b="1" cap="none" spc="0" dirty="0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  </a:t>
                </a:r>
                <a:r>
                  <a:rPr lang="en-US" sz="3600" b="1" cap="none" spc="0" dirty="0" err="1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phà</a:t>
                </a:r>
                <a:r>
                  <a:rPr lang="en-US" sz="3600" b="1" cap="none" spc="0" dirty="0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.</a:t>
                </a:r>
              </a:p>
              <a:p>
                <a:pPr algn="just"/>
                <a:endParaRPr lang="en-US" sz="2800" b="1" dirty="0" smtClean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endParaRPr>
              </a:p>
              <a:p>
                <a:pPr algn="just"/>
                <a:r>
                  <a:rPr lang="en-US" sz="3600" b="1" dirty="0" err="1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Một</a:t>
                </a:r>
                <a:r>
                  <a:rPr lang="en-US" sz="3600" b="1" dirty="0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 </a:t>
                </a:r>
                <a:r>
                  <a:rPr lang="en-US" sz="3600" b="1" dirty="0" err="1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dàn</a:t>
                </a:r>
                <a:r>
                  <a:rPr lang="en-US" sz="3600" b="1" dirty="0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 </a:t>
                </a:r>
                <a:r>
                  <a:rPr lang="en-US" sz="3600" b="1" dirty="0" err="1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nhạc</a:t>
                </a:r>
                <a:r>
                  <a:rPr lang="en-US" sz="3600" b="1" dirty="0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 </a:t>
                </a:r>
                <a:r>
                  <a:rPr lang="en-US" sz="3600" b="1" dirty="0" err="1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chim</a:t>
                </a:r>
                <a:r>
                  <a:rPr lang="en-US" sz="3600" b="1" dirty="0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     </a:t>
                </a:r>
                <a:r>
                  <a:rPr lang="en-US" sz="3600" b="1" dirty="0" err="1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líu</a:t>
                </a:r>
                <a:r>
                  <a:rPr lang="en-US" sz="3600" b="1" dirty="0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  lo     </a:t>
                </a:r>
                <a:r>
                  <a:rPr lang="en-US" sz="3600" b="1" dirty="0" err="1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trong</a:t>
                </a:r>
                <a:r>
                  <a:rPr lang="en-US" sz="3600" b="1" dirty="0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 </a:t>
                </a:r>
                <a:r>
                  <a:rPr lang="en-US" sz="3600" b="1" dirty="0" err="1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vườn</a:t>
                </a:r>
                <a:r>
                  <a:rPr lang="en-US" sz="3600" b="1" dirty="0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.</a:t>
                </a:r>
                <a:endParaRPr lang="en-US" sz="36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endParaRPr>
              </a:p>
              <a:p>
                <a:pPr algn="ctr"/>
                <a:endParaRPr lang="en-US" sz="5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endParaRPr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3"/>
              <a:srcRect l="53012" t="19252" r="29106" b="33154"/>
              <a:stretch/>
            </p:blipFill>
            <p:spPr>
              <a:xfrm>
                <a:off x="6034621" y="2246923"/>
                <a:ext cx="561888" cy="526402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3"/>
              <a:srcRect l="53012" t="19252" r="29106" b="33154"/>
              <a:stretch/>
            </p:blipFill>
            <p:spPr>
              <a:xfrm>
                <a:off x="6660727" y="2230047"/>
                <a:ext cx="561888" cy="526402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3"/>
              <a:srcRect l="30988" t="15509" r="48306" b="33154"/>
              <a:stretch/>
            </p:blipFill>
            <p:spPr>
              <a:xfrm>
                <a:off x="7265417" y="2221440"/>
                <a:ext cx="585508" cy="510989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3"/>
              <a:srcRect l="53012" t="19252" r="29106" b="33154"/>
              <a:stretch/>
            </p:blipFill>
            <p:spPr>
              <a:xfrm>
                <a:off x="7915114" y="2218760"/>
                <a:ext cx="561888" cy="526402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3"/>
              <a:srcRect l="53012" t="19252" r="29106" b="33154"/>
              <a:stretch/>
            </p:blipFill>
            <p:spPr>
              <a:xfrm>
                <a:off x="8537566" y="2211968"/>
                <a:ext cx="561888" cy="526402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3"/>
              <a:srcRect l="30988" t="15509" r="48306" b="33154"/>
              <a:stretch/>
            </p:blipFill>
            <p:spPr>
              <a:xfrm>
                <a:off x="1050727" y="2273065"/>
                <a:ext cx="521734" cy="455332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3"/>
              <a:srcRect l="53012" t="19252" r="29106" b="33154"/>
              <a:stretch/>
            </p:blipFill>
            <p:spPr>
              <a:xfrm>
                <a:off x="1718345" y="2228241"/>
                <a:ext cx="570833" cy="534782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3"/>
              <a:srcRect l="53012" t="19252" r="29106" b="33154"/>
              <a:stretch/>
            </p:blipFill>
            <p:spPr>
              <a:xfrm>
                <a:off x="2638511" y="2214564"/>
                <a:ext cx="556346" cy="521210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3"/>
              <a:srcRect l="30988" t="15509" r="48306" b="33154"/>
              <a:stretch/>
            </p:blipFill>
            <p:spPr>
              <a:xfrm>
                <a:off x="3437736" y="2236872"/>
                <a:ext cx="606825" cy="529593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3"/>
              <a:srcRect l="53012" t="19252" r="29106" b="33154"/>
              <a:stretch/>
            </p:blipFill>
            <p:spPr>
              <a:xfrm>
                <a:off x="4130157" y="2247574"/>
                <a:ext cx="561888" cy="526402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3"/>
              <a:srcRect l="53012" t="19252" r="29106" b="33154"/>
              <a:stretch/>
            </p:blipFill>
            <p:spPr>
              <a:xfrm>
                <a:off x="4739360" y="2254890"/>
                <a:ext cx="561888" cy="526402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3"/>
              <a:srcRect l="30988" t="15509" r="48306" b="33154"/>
              <a:stretch/>
            </p:blipFill>
            <p:spPr>
              <a:xfrm>
                <a:off x="5389032" y="2263390"/>
                <a:ext cx="585508" cy="510989"/>
              </a:xfrm>
              <a:prstGeom prst="rect">
                <a:avLst/>
              </a:prstGeom>
            </p:spPr>
          </p:pic>
          <p:grpSp>
            <p:nvGrpSpPr>
              <p:cNvPr id="30" name="Group 29"/>
              <p:cNvGrpSpPr/>
              <p:nvPr/>
            </p:nvGrpSpPr>
            <p:grpSpPr>
              <a:xfrm>
                <a:off x="1050727" y="3270848"/>
                <a:ext cx="7631592" cy="557270"/>
                <a:chOff x="1203126" y="2283661"/>
                <a:chExt cx="7871879" cy="560668"/>
              </a:xfrm>
            </p:grpSpPr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53012" t="19252" r="29106" b="33154"/>
                <a:stretch/>
              </p:blipFill>
              <p:spPr>
                <a:xfrm>
                  <a:off x="6223757" y="2291581"/>
                  <a:ext cx="553434" cy="518482"/>
                </a:xfrm>
                <a:prstGeom prst="rect">
                  <a:avLst/>
                </a:prstGeom>
              </p:spPr>
            </p:pic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53012" t="19252" r="29106" b="33154"/>
                <a:stretch/>
              </p:blipFill>
              <p:spPr>
                <a:xfrm>
                  <a:off x="6797038" y="2294904"/>
                  <a:ext cx="561888" cy="526402"/>
                </a:xfrm>
                <a:prstGeom prst="rect">
                  <a:avLst/>
                </a:prstGeom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30988" t="15509" r="48306" b="33154"/>
                <a:stretch/>
              </p:blipFill>
              <p:spPr>
                <a:xfrm>
                  <a:off x="7378774" y="2349477"/>
                  <a:ext cx="537869" cy="469413"/>
                </a:xfrm>
                <a:prstGeom prst="rect">
                  <a:avLst/>
                </a:prstGeom>
              </p:spPr>
            </p:pic>
            <p:pic>
              <p:nvPicPr>
                <p:cNvPr id="34" name="Picture 33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53012" t="19252" r="29106" b="33154"/>
                <a:stretch/>
              </p:blipFill>
              <p:spPr>
                <a:xfrm>
                  <a:off x="7936490" y="2284678"/>
                  <a:ext cx="561888" cy="526402"/>
                </a:xfrm>
                <a:prstGeom prst="rect">
                  <a:avLst/>
                </a:prstGeom>
              </p:spPr>
            </p:pic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53012" t="19252" r="29106" b="33154"/>
                <a:stretch/>
              </p:blipFill>
              <p:spPr>
                <a:xfrm>
                  <a:off x="8513117" y="2292488"/>
                  <a:ext cx="561888" cy="526402"/>
                </a:xfrm>
                <a:prstGeom prst="rect">
                  <a:avLst/>
                </a:prstGeom>
              </p:spPr>
            </p:pic>
            <p:pic>
              <p:nvPicPr>
                <p:cNvPr id="36" name="Picture 35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30988" t="15509" r="48306" b="33154"/>
                <a:stretch/>
              </p:blipFill>
              <p:spPr>
                <a:xfrm>
                  <a:off x="1203126" y="2357265"/>
                  <a:ext cx="521734" cy="455332"/>
                </a:xfrm>
                <a:prstGeom prst="rect">
                  <a:avLst/>
                </a:prstGeom>
              </p:spPr>
            </p:pic>
            <p:pic>
              <p:nvPicPr>
                <p:cNvPr id="37" name="Picture 36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53012" t="19252" r="29106" b="33154"/>
                <a:stretch/>
              </p:blipFill>
              <p:spPr>
                <a:xfrm>
                  <a:off x="1958981" y="2359587"/>
                  <a:ext cx="517419" cy="484742"/>
                </a:xfrm>
                <a:prstGeom prst="rect">
                  <a:avLst/>
                </a:prstGeom>
              </p:spPr>
            </p:pic>
            <p:pic>
              <p:nvPicPr>
                <p:cNvPr id="38" name="Picture 37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53012" t="19252" r="29106" b="33154"/>
                <a:stretch/>
              </p:blipFill>
              <p:spPr>
                <a:xfrm>
                  <a:off x="2741154" y="2307932"/>
                  <a:ext cx="545402" cy="510957"/>
                </a:xfrm>
                <a:prstGeom prst="rect">
                  <a:avLst/>
                </a:prstGeom>
              </p:spPr>
            </p:pic>
            <p:pic>
              <p:nvPicPr>
                <p:cNvPr id="39" name="Picture 38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30988" t="15509" r="48306" b="33154"/>
                <a:stretch/>
              </p:blipFill>
              <p:spPr>
                <a:xfrm>
                  <a:off x="3757158" y="2301609"/>
                  <a:ext cx="585507" cy="510988"/>
                </a:xfrm>
                <a:prstGeom prst="rect">
                  <a:avLst/>
                </a:prstGeom>
              </p:spPr>
            </p:pic>
            <p:pic>
              <p:nvPicPr>
                <p:cNvPr id="40" name="Picture 39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53012" t="19252" r="29106" b="33154"/>
                <a:stretch/>
              </p:blipFill>
              <p:spPr>
                <a:xfrm>
                  <a:off x="4398246" y="2292488"/>
                  <a:ext cx="561888" cy="526402"/>
                </a:xfrm>
                <a:prstGeom prst="rect">
                  <a:avLst/>
                </a:prstGeom>
              </p:spPr>
            </p:pic>
            <p:pic>
              <p:nvPicPr>
                <p:cNvPr id="41" name="Picture 40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53012" t="19252" r="29106" b="33154"/>
                <a:stretch/>
              </p:blipFill>
              <p:spPr>
                <a:xfrm>
                  <a:off x="5007899" y="2283661"/>
                  <a:ext cx="561888" cy="526402"/>
                </a:xfrm>
                <a:prstGeom prst="rect">
                  <a:avLst/>
                </a:prstGeom>
              </p:spPr>
            </p:pic>
            <p:pic>
              <p:nvPicPr>
                <p:cNvPr id="42" name="Picture 41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30988" t="15509" r="48306" b="33154"/>
                <a:stretch/>
              </p:blipFill>
              <p:spPr>
                <a:xfrm>
                  <a:off x="5605741" y="2291494"/>
                  <a:ext cx="585508" cy="510989"/>
                </a:xfrm>
                <a:prstGeom prst="rect">
                  <a:avLst/>
                </a:prstGeom>
              </p:spPr>
            </p:pic>
          </p:grpSp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3"/>
              <a:srcRect l="53012" t="19252" r="29106" b="33154"/>
              <a:stretch/>
            </p:blipFill>
            <p:spPr>
              <a:xfrm>
                <a:off x="6867410" y="4373635"/>
                <a:ext cx="544737" cy="523212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3"/>
              <a:srcRect l="53012" t="19252" r="29106" b="33154"/>
              <a:stretch/>
            </p:blipFill>
            <p:spPr>
              <a:xfrm>
                <a:off x="7449305" y="4384035"/>
                <a:ext cx="544737" cy="523212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3"/>
              <a:srcRect l="30988" t="15509" r="48306" b="33154"/>
              <a:stretch/>
            </p:blipFill>
            <p:spPr>
              <a:xfrm>
                <a:off x="8042845" y="4364470"/>
                <a:ext cx="567636" cy="507892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3"/>
              <a:srcRect l="53012" t="19252" r="29106" b="33154"/>
              <a:stretch/>
            </p:blipFill>
            <p:spPr>
              <a:xfrm>
                <a:off x="8651712" y="4374561"/>
                <a:ext cx="544737" cy="523212"/>
              </a:xfrm>
              <a:prstGeom prst="rect">
                <a:avLst/>
              </a:prstGeom>
            </p:spPr>
          </p:pic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3"/>
              <a:srcRect l="53012" t="19252" r="29106" b="33154"/>
              <a:stretch/>
            </p:blipFill>
            <p:spPr>
              <a:xfrm>
                <a:off x="9063405" y="5363936"/>
                <a:ext cx="544737" cy="523212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3"/>
              <a:srcRect l="30988" t="15509" r="48306" b="33154"/>
              <a:stretch/>
            </p:blipFill>
            <p:spPr>
              <a:xfrm>
                <a:off x="1054624" y="4470799"/>
                <a:ext cx="505808" cy="452572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3"/>
              <a:srcRect l="53012" t="19252" r="29106" b="33154"/>
              <a:stretch/>
            </p:blipFill>
            <p:spPr>
              <a:xfrm>
                <a:off x="1968595" y="5389934"/>
                <a:ext cx="527750" cy="506897"/>
              </a:xfrm>
              <a:prstGeom prst="rect">
                <a:avLst/>
              </a:prstGeom>
            </p:spPr>
          </p:pic>
          <p:pic>
            <p:nvPicPr>
              <p:cNvPr id="50" name="Picture 49"/>
              <p:cNvPicPr>
                <a:picLocks noChangeAspect="1"/>
              </p:cNvPicPr>
              <p:nvPr/>
            </p:nvPicPr>
            <p:blipFill rotWithShape="1">
              <a:blip r:embed="rId3"/>
              <a:srcRect l="53012" t="19252" r="29106" b="33154"/>
              <a:stretch/>
            </p:blipFill>
            <p:spPr>
              <a:xfrm>
                <a:off x="1869252" y="4370904"/>
                <a:ext cx="575196" cy="552467"/>
              </a:xfrm>
              <a:prstGeom prst="rect">
                <a:avLst/>
              </a:prstGeom>
            </p:spPr>
          </p:pic>
          <p:pic>
            <p:nvPicPr>
              <p:cNvPr id="51" name="Picture 50"/>
              <p:cNvPicPr>
                <a:picLocks noChangeAspect="1"/>
              </p:cNvPicPr>
              <p:nvPr/>
            </p:nvPicPr>
            <p:blipFill rotWithShape="1">
              <a:blip r:embed="rId3"/>
              <a:srcRect l="30988" t="15509" r="48306" b="33154"/>
              <a:stretch/>
            </p:blipFill>
            <p:spPr>
              <a:xfrm>
                <a:off x="3984783" y="4364470"/>
                <a:ext cx="567636" cy="507892"/>
              </a:xfrm>
              <a:prstGeom prst="rect">
                <a:avLst/>
              </a:prstGeom>
            </p:spPr>
          </p:pic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3"/>
              <a:srcRect l="53012" t="19252" r="29106" b="33154"/>
              <a:stretch/>
            </p:blipFill>
            <p:spPr>
              <a:xfrm>
                <a:off x="4636285" y="4367073"/>
                <a:ext cx="544737" cy="523212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3"/>
              <a:srcRect l="53012" t="19252" r="29106" b="33154"/>
              <a:stretch/>
            </p:blipFill>
            <p:spPr>
              <a:xfrm>
                <a:off x="5314332" y="4356810"/>
                <a:ext cx="544737" cy="523212"/>
              </a:xfrm>
              <a:prstGeom prst="rect">
                <a:avLst/>
              </a:prstGeom>
            </p:spPr>
          </p:pic>
          <p:pic>
            <p:nvPicPr>
              <p:cNvPr id="54" name="Picture 53"/>
              <p:cNvPicPr>
                <a:picLocks noChangeAspect="1"/>
              </p:cNvPicPr>
              <p:nvPr/>
            </p:nvPicPr>
            <p:blipFill rotWithShape="1">
              <a:blip r:embed="rId3"/>
              <a:srcRect l="30988" t="15509" r="48306" b="33154"/>
              <a:stretch/>
            </p:blipFill>
            <p:spPr>
              <a:xfrm>
                <a:off x="6272802" y="4374733"/>
                <a:ext cx="567636" cy="507892"/>
              </a:xfrm>
              <a:prstGeom prst="rect">
                <a:avLst/>
              </a:prstGeom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 rotWithShape="1">
              <a:blip r:embed="rId3"/>
              <a:srcRect l="30988" t="15509" r="48306" b="33154"/>
              <a:stretch/>
            </p:blipFill>
            <p:spPr>
              <a:xfrm>
                <a:off x="1112984" y="5419666"/>
                <a:ext cx="505808" cy="452572"/>
              </a:xfrm>
              <a:prstGeom prst="rect">
                <a:avLst/>
              </a:prstGeom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3"/>
              <a:srcRect l="53012" t="19252" r="29106" b="33154"/>
              <a:stretch/>
            </p:blipFill>
            <p:spPr>
              <a:xfrm>
                <a:off x="2899327" y="5360327"/>
                <a:ext cx="536186" cy="514999"/>
              </a:xfrm>
              <a:prstGeom prst="rect">
                <a:avLst/>
              </a:prstGeom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3"/>
              <a:srcRect l="30988" t="15509" r="48306" b="33154"/>
              <a:stretch/>
            </p:blipFill>
            <p:spPr>
              <a:xfrm>
                <a:off x="3950035" y="5367342"/>
                <a:ext cx="543905" cy="486659"/>
              </a:xfrm>
              <a:prstGeom prst="rect">
                <a:avLst/>
              </a:prstGeom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3"/>
              <a:srcRect l="53012" t="19252" r="29106" b="33154"/>
              <a:stretch/>
            </p:blipFill>
            <p:spPr>
              <a:xfrm>
                <a:off x="4571375" y="5353961"/>
                <a:ext cx="544737" cy="523212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3"/>
              <a:srcRect l="53012" t="19252" r="29106" b="33154"/>
              <a:stretch/>
            </p:blipFill>
            <p:spPr>
              <a:xfrm>
                <a:off x="5137049" y="5365595"/>
                <a:ext cx="544737" cy="523212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3"/>
              <a:srcRect l="30988" t="15509" r="48306" b="33154"/>
              <a:stretch/>
            </p:blipFill>
            <p:spPr>
              <a:xfrm>
                <a:off x="5805954" y="5377744"/>
                <a:ext cx="567636" cy="507892"/>
              </a:xfrm>
              <a:prstGeom prst="rect">
                <a:avLst/>
              </a:prstGeom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3"/>
              <a:srcRect l="53012" t="19252" r="29106" b="33154"/>
              <a:stretch/>
            </p:blipFill>
            <p:spPr>
              <a:xfrm>
                <a:off x="6388359" y="5373619"/>
                <a:ext cx="544737" cy="523212"/>
              </a:xfrm>
              <a:prstGeom prst="rect">
                <a:avLst/>
              </a:prstGeom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3"/>
              <a:srcRect l="53012" t="19252" r="29106" b="33154"/>
              <a:stretch/>
            </p:blipFill>
            <p:spPr>
              <a:xfrm>
                <a:off x="6974235" y="5363936"/>
                <a:ext cx="544737" cy="523212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3"/>
              <a:srcRect l="30988" t="15509" r="48306" b="33154"/>
              <a:stretch/>
            </p:blipFill>
            <p:spPr>
              <a:xfrm>
                <a:off x="7886116" y="5371596"/>
                <a:ext cx="567636" cy="507892"/>
              </a:xfrm>
              <a:prstGeom prst="rect">
                <a:avLst/>
              </a:prstGeom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3"/>
              <a:srcRect l="53012" t="19252" r="29106" b="33154"/>
              <a:stretch/>
            </p:blipFill>
            <p:spPr>
              <a:xfrm>
                <a:off x="8497731" y="5358469"/>
                <a:ext cx="544737" cy="523212"/>
              </a:xfrm>
              <a:prstGeom prst="rect">
                <a:avLst/>
              </a:prstGeom>
            </p:spPr>
          </p:pic>
        </p:grpSp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3"/>
            <a:srcRect l="53012" t="19252" r="29106" b="33154"/>
            <a:stretch/>
          </p:blipFill>
          <p:spPr>
            <a:xfrm>
              <a:off x="2515206" y="3517791"/>
              <a:ext cx="575196" cy="552467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3"/>
            <a:srcRect l="53012" t="19252" r="29106" b="33154"/>
            <a:stretch/>
          </p:blipFill>
          <p:spPr>
            <a:xfrm>
              <a:off x="8739126" y="3526665"/>
              <a:ext cx="544737" cy="5232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52446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07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55911" y="616021"/>
            <a:ext cx="83997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Hát</a:t>
            </a: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kết</a:t>
            </a: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hợp</a:t>
            </a: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vận</a:t>
            </a: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động</a:t>
            </a: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cơ</a:t>
            </a: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thể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83598" y="1539351"/>
            <a:ext cx="10322284" cy="49244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Kìa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con </a:t>
            </a:r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chim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gáy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 </a:t>
            </a:r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cúc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cu     </a:t>
            </a:r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đố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la.</a:t>
            </a:r>
          </a:p>
          <a:p>
            <a:pPr algn="just"/>
            <a:endParaRPr lang="en-US" sz="28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just"/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Kìa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chú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vàng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anh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 </a:t>
            </a:r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líu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lo     </a:t>
            </a:r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lá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son.</a:t>
            </a:r>
          </a:p>
          <a:p>
            <a:pPr algn="just"/>
            <a:endParaRPr lang="en-US" sz="28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just"/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Kìa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chim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chích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chòe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</a:t>
            </a:r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chích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chòe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</a:t>
            </a:r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lá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phà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.</a:t>
            </a:r>
          </a:p>
          <a:p>
            <a:pPr algn="just"/>
            <a:endParaRPr lang="en-US" sz="28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just"/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Một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dàn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nhạc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chim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 </a:t>
            </a:r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líu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lo    </a:t>
            </a:r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trong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vườn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.</a:t>
            </a:r>
            <a:endParaRPr lang="en-US" sz="44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0988" t="15509" r="48306" b="33154"/>
          <a:stretch/>
        </p:blipFill>
        <p:spPr>
          <a:xfrm>
            <a:off x="1036231" y="2273065"/>
            <a:ext cx="521734" cy="4553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3012" t="19252" r="29106" b="33154"/>
          <a:stretch/>
        </p:blipFill>
        <p:spPr>
          <a:xfrm>
            <a:off x="1901887" y="2243655"/>
            <a:ext cx="585055" cy="5481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3012" t="19252" r="29106" b="33154"/>
          <a:stretch/>
        </p:blipFill>
        <p:spPr>
          <a:xfrm>
            <a:off x="3064294" y="2207187"/>
            <a:ext cx="593306" cy="5558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0988" t="15509" r="48306" b="33154"/>
          <a:stretch/>
        </p:blipFill>
        <p:spPr>
          <a:xfrm>
            <a:off x="3956563" y="2280773"/>
            <a:ext cx="585508" cy="5109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53012" t="19252" r="29106" b="33154"/>
          <a:stretch/>
        </p:blipFill>
        <p:spPr>
          <a:xfrm>
            <a:off x="4680162" y="2280773"/>
            <a:ext cx="561888" cy="5264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53012" t="19252" r="29106" b="33154"/>
          <a:stretch/>
        </p:blipFill>
        <p:spPr>
          <a:xfrm>
            <a:off x="5531542" y="2280773"/>
            <a:ext cx="561888" cy="5264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30988" t="15509" r="48306" b="33154"/>
          <a:stretch/>
        </p:blipFill>
        <p:spPr>
          <a:xfrm>
            <a:off x="6310636" y="2280772"/>
            <a:ext cx="585508" cy="5109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53012" t="19252" r="29106" b="33154"/>
          <a:stretch/>
        </p:blipFill>
        <p:spPr>
          <a:xfrm>
            <a:off x="6896144" y="2273065"/>
            <a:ext cx="561888" cy="526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53012" t="19252" r="29106" b="33154"/>
          <a:stretch/>
        </p:blipFill>
        <p:spPr>
          <a:xfrm>
            <a:off x="7538919" y="2291606"/>
            <a:ext cx="561888" cy="5264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30988" t="15509" r="48306" b="33154"/>
          <a:stretch/>
        </p:blipFill>
        <p:spPr>
          <a:xfrm>
            <a:off x="8179042" y="2273065"/>
            <a:ext cx="585508" cy="5109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53012" t="19252" r="29106" b="33154"/>
          <a:stretch/>
        </p:blipFill>
        <p:spPr>
          <a:xfrm>
            <a:off x="8758225" y="2263390"/>
            <a:ext cx="561888" cy="5264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53012" t="19252" r="29106" b="33154"/>
          <a:stretch/>
        </p:blipFill>
        <p:spPr>
          <a:xfrm>
            <a:off x="9401000" y="2281931"/>
            <a:ext cx="561888" cy="5264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30988" t="15509" r="48306" b="33154"/>
          <a:stretch/>
        </p:blipFill>
        <p:spPr>
          <a:xfrm>
            <a:off x="1050727" y="2273065"/>
            <a:ext cx="521734" cy="45533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53012" t="19252" r="29106" b="33154"/>
          <a:stretch/>
        </p:blipFill>
        <p:spPr>
          <a:xfrm>
            <a:off x="1916383" y="2243655"/>
            <a:ext cx="585055" cy="5481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53012" t="19252" r="29106" b="33154"/>
          <a:stretch/>
        </p:blipFill>
        <p:spPr>
          <a:xfrm>
            <a:off x="3078790" y="2207187"/>
            <a:ext cx="593306" cy="55583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l="30988" t="15509" r="48306" b="33154"/>
          <a:stretch/>
        </p:blipFill>
        <p:spPr>
          <a:xfrm>
            <a:off x="3971059" y="2280773"/>
            <a:ext cx="585508" cy="5109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l="53012" t="19252" r="29106" b="33154"/>
          <a:stretch/>
        </p:blipFill>
        <p:spPr>
          <a:xfrm>
            <a:off x="4694658" y="2280773"/>
            <a:ext cx="561888" cy="52640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l="53012" t="19252" r="29106" b="33154"/>
          <a:stretch/>
        </p:blipFill>
        <p:spPr>
          <a:xfrm>
            <a:off x="5546038" y="2280773"/>
            <a:ext cx="561888" cy="5264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l="30988" t="15509" r="48306" b="33154"/>
          <a:stretch/>
        </p:blipFill>
        <p:spPr>
          <a:xfrm>
            <a:off x="6325132" y="2280772"/>
            <a:ext cx="585508" cy="510989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1050728" y="3346316"/>
            <a:ext cx="8640120" cy="607119"/>
            <a:chOff x="1203127" y="2359587"/>
            <a:chExt cx="8912161" cy="610821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/>
            <a:srcRect l="53012" t="19252" r="29106" b="33154"/>
            <a:stretch/>
          </p:blipFill>
          <p:spPr>
            <a:xfrm>
              <a:off x="7048544" y="2425465"/>
              <a:ext cx="561888" cy="526402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/>
            <a:srcRect l="53012" t="19252" r="29106" b="33154"/>
            <a:stretch/>
          </p:blipFill>
          <p:spPr>
            <a:xfrm>
              <a:off x="7691319" y="2444006"/>
              <a:ext cx="561888" cy="526402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3"/>
            <a:srcRect l="30988" t="15509" r="48306" b="33154"/>
            <a:stretch/>
          </p:blipFill>
          <p:spPr>
            <a:xfrm>
              <a:off x="8331442" y="2425465"/>
              <a:ext cx="585508" cy="510989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/>
            <a:srcRect l="53012" t="19252" r="29106" b="33154"/>
            <a:stretch/>
          </p:blipFill>
          <p:spPr>
            <a:xfrm>
              <a:off x="8910625" y="2415790"/>
              <a:ext cx="561888" cy="526402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/>
            <a:srcRect l="53012" t="19252" r="29106" b="33154"/>
            <a:stretch/>
          </p:blipFill>
          <p:spPr>
            <a:xfrm>
              <a:off x="9553400" y="2434331"/>
              <a:ext cx="561888" cy="526402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/>
            <a:srcRect l="30988" t="15509" r="48306" b="33154"/>
            <a:stretch/>
          </p:blipFill>
          <p:spPr>
            <a:xfrm>
              <a:off x="1203127" y="2425465"/>
              <a:ext cx="521734" cy="455332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/>
            <a:srcRect l="53012" t="19252" r="29106" b="33154"/>
            <a:stretch/>
          </p:blipFill>
          <p:spPr>
            <a:xfrm>
              <a:off x="2068783" y="2396055"/>
              <a:ext cx="585055" cy="548106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/>
            <a:srcRect l="53012" t="19252" r="29106" b="33154"/>
            <a:stretch/>
          </p:blipFill>
          <p:spPr>
            <a:xfrm>
              <a:off x="3231190" y="2359587"/>
              <a:ext cx="593306" cy="555836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/>
            <a:srcRect l="30988" t="15509" r="48306" b="33154"/>
            <a:stretch/>
          </p:blipFill>
          <p:spPr>
            <a:xfrm>
              <a:off x="4123459" y="2433173"/>
              <a:ext cx="585508" cy="510989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"/>
            <a:srcRect l="53012" t="19252" r="29106" b="33154"/>
            <a:stretch/>
          </p:blipFill>
          <p:spPr>
            <a:xfrm>
              <a:off x="4847058" y="2433173"/>
              <a:ext cx="561888" cy="526402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3"/>
            <a:srcRect l="53012" t="19252" r="29106" b="33154"/>
            <a:stretch/>
          </p:blipFill>
          <p:spPr>
            <a:xfrm>
              <a:off x="5698438" y="2433173"/>
              <a:ext cx="561888" cy="526402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3"/>
            <a:srcRect l="30988" t="15509" r="48306" b="33154"/>
            <a:stretch/>
          </p:blipFill>
          <p:spPr>
            <a:xfrm>
              <a:off x="6477532" y="2433172"/>
              <a:ext cx="585508" cy="510989"/>
            </a:xfrm>
            <a:prstGeom prst="rect">
              <a:avLst/>
            </a:prstGeom>
          </p:spPr>
        </p:pic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/>
          <a:srcRect l="53012" t="19252" r="29106" b="33154"/>
          <a:stretch/>
        </p:blipFill>
        <p:spPr>
          <a:xfrm>
            <a:off x="8218365" y="4487700"/>
            <a:ext cx="544737" cy="52321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/>
          <a:srcRect l="53012" t="19252" r="29106" b="33154"/>
          <a:stretch/>
        </p:blipFill>
        <p:spPr>
          <a:xfrm>
            <a:off x="8795325" y="4497659"/>
            <a:ext cx="544737" cy="52321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/>
          <a:srcRect l="30988" t="15509" r="48306" b="33154"/>
          <a:stretch/>
        </p:blipFill>
        <p:spPr>
          <a:xfrm>
            <a:off x="9431159" y="4460806"/>
            <a:ext cx="567636" cy="50789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3"/>
          <a:srcRect l="53012" t="19252" r="29106" b="33154"/>
          <a:stretch/>
        </p:blipFill>
        <p:spPr>
          <a:xfrm>
            <a:off x="10037726" y="4453146"/>
            <a:ext cx="544737" cy="52321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/>
          <a:srcRect l="53012" t="19252" r="29106" b="33154"/>
          <a:stretch/>
        </p:blipFill>
        <p:spPr>
          <a:xfrm>
            <a:off x="10431434" y="5571449"/>
            <a:ext cx="544737" cy="52321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"/>
          <a:srcRect l="30988" t="15509" r="48306" b="33154"/>
          <a:stretch/>
        </p:blipFill>
        <p:spPr>
          <a:xfrm>
            <a:off x="1054624" y="4470799"/>
            <a:ext cx="505808" cy="4525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3"/>
          <a:srcRect l="53012" t="19252" r="29106" b="33154"/>
          <a:stretch/>
        </p:blipFill>
        <p:spPr>
          <a:xfrm>
            <a:off x="2169083" y="5589060"/>
            <a:ext cx="567196" cy="54478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/>
          <a:srcRect l="53012" t="19252" r="29106" b="33154"/>
          <a:stretch/>
        </p:blipFill>
        <p:spPr>
          <a:xfrm>
            <a:off x="3236723" y="4405685"/>
            <a:ext cx="575196" cy="55246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/>
          <a:srcRect l="30988" t="15509" r="48306" b="33154"/>
          <a:stretch/>
        </p:blipFill>
        <p:spPr>
          <a:xfrm>
            <a:off x="4555644" y="4460222"/>
            <a:ext cx="567636" cy="50789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3"/>
          <a:srcRect l="53012" t="19252" r="29106" b="33154"/>
          <a:stretch/>
        </p:blipFill>
        <p:spPr>
          <a:xfrm>
            <a:off x="5233939" y="4478459"/>
            <a:ext cx="544737" cy="52321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3"/>
          <a:srcRect l="53012" t="19252" r="29106" b="33154"/>
          <a:stretch/>
        </p:blipFill>
        <p:spPr>
          <a:xfrm>
            <a:off x="6327485" y="4460222"/>
            <a:ext cx="544737" cy="52321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3"/>
          <a:srcRect l="30988" t="15509" r="48306" b="33154"/>
          <a:stretch/>
        </p:blipFill>
        <p:spPr>
          <a:xfrm>
            <a:off x="7564639" y="4487700"/>
            <a:ext cx="567636" cy="50789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3"/>
          <a:srcRect l="30988" t="15509" r="48306" b="33154"/>
          <a:stretch/>
        </p:blipFill>
        <p:spPr>
          <a:xfrm>
            <a:off x="1161501" y="5606769"/>
            <a:ext cx="505808" cy="45257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3"/>
          <a:srcRect l="53012" t="19252" r="29106" b="33154"/>
          <a:stretch/>
        </p:blipFill>
        <p:spPr>
          <a:xfrm>
            <a:off x="3223724" y="5606769"/>
            <a:ext cx="567196" cy="544784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3"/>
          <a:srcRect l="30988" t="15509" r="48306" b="33154"/>
          <a:stretch/>
        </p:blipFill>
        <p:spPr>
          <a:xfrm>
            <a:off x="4508769" y="5603024"/>
            <a:ext cx="567636" cy="507892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3"/>
          <a:srcRect l="53012" t="19252" r="29106" b="33154"/>
          <a:stretch/>
        </p:blipFill>
        <p:spPr>
          <a:xfrm>
            <a:off x="5083409" y="5587704"/>
            <a:ext cx="544737" cy="52321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3"/>
          <a:srcRect l="53012" t="19252" r="29106" b="33154"/>
          <a:stretch/>
        </p:blipFill>
        <p:spPr>
          <a:xfrm>
            <a:off x="6096525" y="5595364"/>
            <a:ext cx="544737" cy="52321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3"/>
          <a:srcRect l="30988" t="15509" r="48306" b="33154"/>
          <a:stretch/>
        </p:blipFill>
        <p:spPr>
          <a:xfrm>
            <a:off x="6791079" y="5595364"/>
            <a:ext cx="567636" cy="50789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/>
          <a:srcRect l="53012" t="19252" r="29106" b="33154"/>
          <a:stretch/>
        </p:blipFill>
        <p:spPr>
          <a:xfrm>
            <a:off x="7340869" y="5592395"/>
            <a:ext cx="544737" cy="523212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3"/>
          <a:srcRect l="53012" t="19252" r="29106" b="33154"/>
          <a:stretch/>
        </p:blipFill>
        <p:spPr>
          <a:xfrm>
            <a:off x="8029790" y="5581791"/>
            <a:ext cx="544737" cy="523212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3"/>
          <a:srcRect l="30988" t="15509" r="48306" b="33154"/>
          <a:stretch/>
        </p:blipFill>
        <p:spPr>
          <a:xfrm>
            <a:off x="9323386" y="5581791"/>
            <a:ext cx="567636" cy="50789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3"/>
          <a:srcRect l="53012" t="19252" r="29106" b="33154"/>
          <a:stretch/>
        </p:blipFill>
        <p:spPr>
          <a:xfrm>
            <a:off x="9893552" y="5610632"/>
            <a:ext cx="544737" cy="52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13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0687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15530" y="990490"/>
            <a:ext cx="668702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 smtClean="0">
                <a:ln/>
                <a:solidFill>
                  <a:srgbClr val="7030A0"/>
                </a:solidFill>
                <a:effectLst/>
              </a:rPr>
              <a:t>THƯỜNG THỨC ÂM NHẠC</a:t>
            </a:r>
          </a:p>
          <a:p>
            <a:pPr algn="ctr"/>
            <a:endParaRPr lang="en-US" sz="1400" b="1" dirty="0" smtClean="0">
              <a:ln/>
              <a:solidFill>
                <a:srgbClr val="7030A0"/>
              </a:solidFill>
            </a:endParaRPr>
          </a:p>
          <a:p>
            <a:pPr algn="ctr"/>
            <a:r>
              <a:rPr lang="en-US" sz="5400" b="1" dirty="0" smtClean="0">
                <a:ln/>
                <a:solidFill>
                  <a:srgbClr val="7030A0"/>
                </a:solidFill>
              </a:rPr>
              <a:t>ƯỚC MƠ CỦA BẠN ĐÔ</a:t>
            </a:r>
            <a:endParaRPr lang="en-US" sz="5400" b="1" cap="none" spc="0" dirty="0">
              <a:ln/>
              <a:solidFill>
                <a:srgbClr val="7030A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538368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6604817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211</Words>
  <Application>Microsoft Office PowerPoint</Application>
  <PresentationFormat>Widescreen</PresentationFormat>
  <Paragraphs>44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This PC</dc:creator>
  <cp:lastModifiedBy>Microsoft account</cp:lastModifiedBy>
  <cp:revision>21</cp:revision>
  <dcterms:created xsi:type="dcterms:W3CDTF">2021-09-07T09:09:04Z</dcterms:created>
  <dcterms:modified xsi:type="dcterms:W3CDTF">2023-01-05T01:53:47Z</dcterms:modified>
</cp:coreProperties>
</file>