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293" r:id="rId3"/>
    <p:sldId id="300" r:id="rId4"/>
    <p:sldId id="316" r:id="rId5"/>
    <p:sldId id="256" r:id="rId6"/>
    <p:sldId id="309" r:id="rId7"/>
    <p:sldId id="301" r:id="rId8"/>
    <p:sldId id="302" r:id="rId9"/>
    <p:sldId id="319" r:id="rId10"/>
    <p:sldId id="296" r:id="rId11"/>
    <p:sldId id="318" r:id="rId12"/>
  </p:sldIdLst>
  <p:sldSz cx="12192000" cy="6858000"/>
  <p:notesSz cx="9144000" cy="6858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BAD7"/>
    <a:srgbClr val="FF5050"/>
    <a:srgbClr val="66FFFF"/>
    <a:srgbClr val="0099FF"/>
    <a:srgbClr val="CCFFFF"/>
    <a:srgbClr val="FF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3" autoAdjust="0"/>
    <p:restoredTop sz="96803" autoAdjust="0"/>
  </p:normalViewPr>
  <p:slideViewPr>
    <p:cSldViewPr>
      <p:cViewPr varScale="1">
        <p:scale>
          <a:sx n="64" d="100"/>
          <a:sy n="64" d="100"/>
        </p:scale>
        <p:origin x="-12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A3B6-7F39-4759-8B3A-D629DD790DD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6DD7-5B05-46B3-B973-B26D083766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35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6DD7-5B05-46B3-B973-B26D0837669A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64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4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7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6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7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3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F059-8F46-408C-A9EF-9A90147368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31D9-6223-4E4A-8405-17DC04055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3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362200" y="914400"/>
            <a:ext cx="7620000" cy="317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6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 MỪNG CÁC </a:t>
            </a:r>
            <a:r>
              <a:rPr lang="en-US" sz="66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ĐẾN VỚI TIẾT HỌC</a:t>
            </a:r>
            <a:endParaRPr sz="66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8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5310DD-A1E2-413D-95F9-707F9F335D52}"/>
              </a:ext>
            </a:extLst>
          </p:cNvPr>
          <p:cNvGrpSpPr/>
          <p:nvPr/>
        </p:nvGrpSpPr>
        <p:grpSpPr>
          <a:xfrm>
            <a:off x="990600" y="519799"/>
            <a:ext cx="4691776" cy="692688"/>
            <a:chOff x="1011004" y="557947"/>
            <a:chExt cx="4692387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6772AD6-01CA-4639-9320-692F5539E42E}"/>
                </a:ext>
              </a:extLst>
            </p:cNvPr>
            <p:cNvSpPr txBox="1"/>
            <p:nvPr/>
          </p:nvSpPr>
          <p:spPr>
            <a:xfrm>
              <a:off x="1883641" y="634701"/>
              <a:ext cx="3819750" cy="58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C71276B9-241E-4E0B-838C-4E53C57D7A86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252E585-DA72-4A74-831D-BCA83BED3203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62C65108-0F5A-4374-B317-9F9E91BA8E6E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1449004-B1E2-433A-8511-1BE848A8719D}"/>
              </a:ext>
            </a:extLst>
          </p:cNvPr>
          <p:cNvCxnSpPr>
            <a:cxnSpLocks/>
          </p:cNvCxnSpPr>
          <p:nvPr/>
        </p:nvCxnSpPr>
        <p:spPr>
          <a:xfrm>
            <a:off x="1981200" y="1161257"/>
            <a:ext cx="331847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xmlns="" id="{7F9534C2-69A7-45BF-B5B1-C953B08E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8"/>
          <a:stretch/>
        </p:blipFill>
        <p:spPr>
          <a:xfrm>
            <a:off x="609601" y="1212487"/>
            <a:ext cx="10972800" cy="35872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B52E47D-B470-439E-907F-EF739CDAD27A}"/>
              </a:ext>
            </a:extLst>
          </p:cNvPr>
          <p:cNvSpPr/>
          <p:nvPr/>
        </p:nvSpPr>
        <p:spPr>
          <a:xfrm>
            <a:off x="1169514" y="5002548"/>
            <a:ext cx="3819253" cy="114389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: 5 = 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1FCD25C-B3A3-4498-8AAE-169E46A5619E}"/>
              </a:ext>
            </a:extLst>
          </p:cNvPr>
          <p:cNvSpPr/>
          <p:nvPr/>
        </p:nvSpPr>
        <p:spPr>
          <a:xfrm>
            <a:off x="6858000" y="4799703"/>
            <a:ext cx="3819253" cy="63625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= 10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xmlns="" id="{31FCD25C-B3A3-4498-8AAE-169E46A5619E}"/>
              </a:ext>
            </a:extLst>
          </p:cNvPr>
          <p:cNvSpPr/>
          <p:nvPr/>
        </p:nvSpPr>
        <p:spPr>
          <a:xfrm>
            <a:off x="6857999" y="5638800"/>
            <a:ext cx="3819253" cy="63625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</p:spTree>
    <p:extLst>
      <p:ext uri="{BB962C8B-B14F-4D97-AF65-F5344CB8AC3E}">
        <p14:creationId xmlns:p14="http://schemas.microsoft.com/office/powerpoint/2010/main" val="227902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5" y="5313641"/>
            <a:ext cx="1085297" cy="1417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672" y="5358487"/>
            <a:ext cx="1085297" cy="149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204382" y="593415"/>
            <a:ext cx="53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321706"/>
            <a:ext cx="10427669" cy="749409"/>
            <a:chOff x="774356" y="1077832"/>
            <a:chExt cx="10427669" cy="749409"/>
          </a:xfrm>
        </p:grpSpPr>
        <p:grpSp>
          <p:nvGrpSpPr>
            <p:cNvPr id="12" name="Group 11"/>
            <p:cNvGrpSpPr/>
            <p:nvPr/>
          </p:nvGrpSpPr>
          <p:grpSpPr>
            <a:xfrm>
              <a:off x="774356" y="1112569"/>
              <a:ext cx="1085297" cy="714672"/>
              <a:chOff x="2485459" y="2412290"/>
              <a:chExt cx="1772914" cy="1393004"/>
            </a:xfrm>
          </p:grpSpPr>
          <p:pic>
            <p:nvPicPr>
              <p:cNvPr id="14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2412290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5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500" y="2843848"/>
                <a:ext cx="341349" cy="792414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26198" y="1077832"/>
              <a:ext cx="9275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gọi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chia.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2549" y="2776238"/>
            <a:ext cx="1085297" cy="714672"/>
            <a:chOff x="5056546" y="2410640"/>
            <a:chExt cx="1772914" cy="1393004"/>
          </a:xfrm>
        </p:grpSpPr>
        <p:pic>
          <p:nvPicPr>
            <p:cNvPr id="20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2410640"/>
              <a:ext cx="1772914" cy="1393004"/>
            </a:xfrm>
            <a:prstGeom prst="rect">
              <a:avLst/>
            </a:prstGeom>
          </p:spPr>
        </p:pic>
        <p:pic>
          <p:nvPicPr>
            <p:cNvPr id="2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326" y="2772878"/>
              <a:ext cx="469352" cy="79241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B37731-1288-4647-AC02-0AF79C340C8B}"/>
              </a:ext>
            </a:extLst>
          </p:cNvPr>
          <p:cNvSpPr txBox="1"/>
          <p:nvPr/>
        </p:nvSpPr>
        <p:spPr>
          <a:xfrm>
            <a:off x="2167905" y="2604517"/>
            <a:ext cx="8905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206252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600" y="1295400"/>
            <a:ext cx="6253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23" y="4190950"/>
            <a:ext cx="2974087" cy="2622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8" y="439232"/>
            <a:ext cx="2332743" cy="2721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29" y="4221305"/>
            <a:ext cx="3537000" cy="353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00" y="4902405"/>
            <a:ext cx="2174800" cy="2174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72800" y="0"/>
            <a:ext cx="1219200" cy="990600"/>
          </a:xfrm>
          <a:prstGeom prst="roundRect">
            <a:avLst/>
          </a:prstGeom>
          <a:solidFill>
            <a:srgbClr val="FFB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606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5" y="5313641"/>
            <a:ext cx="1085297" cy="1417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7672" y="5358487"/>
            <a:ext cx="1085297" cy="149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204382" y="593415"/>
            <a:ext cx="53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321706"/>
            <a:ext cx="10427669" cy="749409"/>
            <a:chOff x="774356" y="1077832"/>
            <a:chExt cx="10427669" cy="749409"/>
          </a:xfrm>
        </p:grpSpPr>
        <p:grpSp>
          <p:nvGrpSpPr>
            <p:cNvPr id="12" name="Group 11"/>
            <p:cNvGrpSpPr/>
            <p:nvPr/>
          </p:nvGrpSpPr>
          <p:grpSpPr>
            <a:xfrm>
              <a:off x="774356" y="1112569"/>
              <a:ext cx="1085297" cy="714672"/>
              <a:chOff x="2485459" y="2412290"/>
              <a:chExt cx="1772914" cy="1393004"/>
            </a:xfrm>
          </p:grpSpPr>
          <p:pic>
            <p:nvPicPr>
              <p:cNvPr id="14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2412290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5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500" y="2843848"/>
                <a:ext cx="341349" cy="792414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26198" y="1077832"/>
              <a:ext cx="9275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chia.</a:t>
              </a:r>
              <a:endPara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2549" y="2776238"/>
            <a:ext cx="1085297" cy="714672"/>
            <a:chOff x="5056546" y="2410640"/>
            <a:chExt cx="1772914" cy="1393004"/>
          </a:xfrm>
        </p:grpSpPr>
        <p:pic>
          <p:nvPicPr>
            <p:cNvPr id="20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2410640"/>
              <a:ext cx="1772914" cy="1393004"/>
            </a:xfrm>
            <a:prstGeom prst="rect">
              <a:avLst/>
            </a:prstGeom>
          </p:spPr>
        </p:pic>
        <p:pic>
          <p:nvPicPr>
            <p:cNvPr id="2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326" y="2772878"/>
              <a:ext cx="469352" cy="79241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B37731-1288-4647-AC02-0AF79C340C8B}"/>
              </a:ext>
            </a:extLst>
          </p:cNvPr>
          <p:cNvSpPr txBox="1"/>
          <p:nvPr/>
        </p:nvSpPr>
        <p:spPr>
          <a:xfrm>
            <a:off x="2167905" y="2604517"/>
            <a:ext cx="8905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259943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-145"/>
          <a:stretch/>
        </p:blipFill>
        <p:spPr>
          <a:xfrm>
            <a:off x="-60387" y="0"/>
            <a:ext cx="12252387" cy="48768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2928F58-F097-4555-89A0-88233295C1A7}"/>
              </a:ext>
            </a:extLst>
          </p:cNvPr>
          <p:cNvGrpSpPr/>
          <p:nvPr/>
        </p:nvGrpSpPr>
        <p:grpSpPr>
          <a:xfrm>
            <a:off x="3200871" y="5448663"/>
            <a:ext cx="5790259" cy="902191"/>
            <a:chOff x="4105812" y="5615379"/>
            <a:chExt cx="4293650" cy="682943"/>
          </a:xfrm>
          <a:solidFill>
            <a:schemeClr val="bg1"/>
          </a:solidFill>
        </p:grpSpPr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xmlns="" id="{66F4BD78-CB41-4D95-BA15-3949DEAA803C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9">
              <a:extLst>
                <a:ext uri="{FF2B5EF4-FFF2-40B4-BE49-F238E27FC236}">
                  <a16:creationId xmlns:a16="http://schemas.microsoft.com/office/drawing/2014/main" xmlns="" id="{916FFCC8-0D1A-4ECB-9DB6-C76A4DA1198F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xmlns="" id="{BA4FDD7D-66A7-4E85-8129-9478D0DAC82B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AE1DA806-2217-445A-B457-00CC3FF2252D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grp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C097A4CA-4BEC-4BC2-A661-13FBE81C89CB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xmlns="" id="{8921D1D3-31E5-4DF0-827A-3BCA63DA96CE}"/>
              </a:ext>
            </a:extLst>
          </p:cNvPr>
          <p:cNvSpPr/>
          <p:nvPr/>
        </p:nvSpPr>
        <p:spPr>
          <a:xfrm>
            <a:off x="3247438" y="5601294"/>
            <a:ext cx="96850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xmlns="" id="{AAD56FE8-C75D-4ED4-A425-61ADAF0124A3}"/>
              </a:ext>
            </a:extLst>
          </p:cNvPr>
          <p:cNvSpPr/>
          <p:nvPr/>
        </p:nvSpPr>
        <p:spPr>
          <a:xfrm>
            <a:off x="4790569" y="5650459"/>
            <a:ext cx="434985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xmlns="" id="{C1771937-F46E-40EA-9AB1-BDB863349331}"/>
              </a:ext>
            </a:extLst>
          </p:cNvPr>
          <p:cNvSpPr/>
          <p:nvPr/>
        </p:nvSpPr>
        <p:spPr>
          <a:xfrm>
            <a:off x="5773934" y="5599832"/>
            <a:ext cx="8843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xmlns="" id="{A6B86842-2514-4675-99EB-37A67E65A156}"/>
              </a:ext>
            </a:extLst>
          </p:cNvPr>
          <p:cNvSpPr/>
          <p:nvPr/>
        </p:nvSpPr>
        <p:spPr>
          <a:xfrm>
            <a:off x="8014845" y="5563775"/>
            <a:ext cx="8843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29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14400"/>
            <a:ext cx="6372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    :       3      =      5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96620" y="2042880"/>
            <a:ext cx="2094380" cy="651403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vi-VN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19700" y="2042880"/>
            <a:ext cx="1800200" cy="651403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  <a:endParaRPr lang="vi-VN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92367" y="2042880"/>
            <a:ext cx="1800197" cy="651403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vi-VN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3200400" y="1638627"/>
            <a:ext cx="0" cy="40425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6019800" y="1638627"/>
            <a:ext cx="0" cy="40225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8763000" y="1564202"/>
            <a:ext cx="0" cy="4397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1609192" y="327660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0541" cmpd="sng">
                  <a:noFill/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>
                <a:ln w="10541" cmpd="sng">
                  <a:noFill/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3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vi-VN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" y="106882"/>
            <a:ext cx="11963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2823" y="1505634"/>
            <a:ext cx="732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     :        2	 =	 9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C320B50-1502-9BF6-F4B8-55D6622B3C09}"/>
              </a:ext>
            </a:extLst>
          </p:cNvPr>
          <p:cNvGrpSpPr/>
          <p:nvPr/>
        </p:nvGrpSpPr>
        <p:grpSpPr>
          <a:xfrm>
            <a:off x="2096620" y="2428964"/>
            <a:ext cx="2094380" cy="1381036"/>
            <a:chOff x="2096620" y="2428964"/>
            <a:chExt cx="2094380" cy="1381036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xmlns="" id="{05C2C96E-6039-0E56-BD8F-618FF62F8555}"/>
                </a:ext>
              </a:extLst>
            </p:cNvPr>
            <p:cNvSpPr/>
            <p:nvPr/>
          </p:nvSpPr>
          <p:spPr>
            <a:xfrm>
              <a:off x="2096620" y="3158597"/>
              <a:ext cx="2094380" cy="651403"/>
            </a:xfrm>
            <a:prstGeom prst="roundRect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endParaRPr lang="vi-V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D9557B55-026E-2C52-DE58-0183198651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2428964"/>
              <a:ext cx="0" cy="729633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9B1EF6F-B73E-71BE-4486-FBC2D387AEAC}"/>
              </a:ext>
            </a:extLst>
          </p:cNvPr>
          <p:cNvGrpSpPr/>
          <p:nvPr/>
        </p:nvGrpSpPr>
        <p:grpSpPr>
          <a:xfrm>
            <a:off x="5134000" y="2428964"/>
            <a:ext cx="1800200" cy="1381036"/>
            <a:chOff x="5029200" y="2428964"/>
            <a:chExt cx="1800200" cy="138103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xmlns="" id="{E1047426-3E7D-BFB6-29F1-3A3986D9CDA7}"/>
                </a:ext>
              </a:extLst>
            </p:cNvPr>
            <p:cNvSpPr/>
            <p:nvPr/>
          </p:nvSpPr>
          <p:spPr>
            <a:xfrm>
              <a:off x="5029200" y="3158597"/>
              <a:ext cx="1800200" cy="651403"/>
            </a:xfrm>
            <a:prstGeom prst="roundRect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chia</a:t>
              </a:r>
              <a:endParaRPr lang="vi-V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90322EAF-45E6-3328-273F-3411708B1C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9300" y="2428964"/>
              <a:ext cx="0" cy="727637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4412D1-52A9-7EF0-88A9-51F21166B09D}"/>
              </a:ext>
            </a:extLst>
          </p:cNvPr>
          <p:cNvGrpSpPr/>
          <p:nvPr/>
        </p:nvGrpSpPr>
        <p:grpSpPr>
          <a:xfrm>
            <a:off x="7792367" y="2428964"/>
            <a:ext cx="1800197" cy="1381036"/>
            <a:chOff x="7792367" y="2428964"/>
            <a:chExt cx="1800197" cy="1381036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xmlns="" id="{491C8B73-9C05-43F5-DBB7-90945339B472}"/>
                </a:ext>
              </a:extLst>
            </p:cNvPr>
            <p:cNvSpPr/>
            <p:nvPr/>
          </p:nvSpPr>
          <p:spPr>
            <a:xfrm>
              <a:off x="7792367" y="3158597"/>
              <a:ext cx="1800197" cy="651403"/>
            </a:xfrm>
            <a:prstGeom prst="roundRect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endParaRPr lang="vi-V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5D482466-CA63-9713-64CC-5D425DC40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3000" y="2428964"/>
              <a:ext cx="0" cy="690655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0ED2785-A09B-EAFE-CB99-543DCBAAEA24}"/>
              </a:ext>
            </a:extLst>
          </p:cNvPr>
          <p:cNvGrpSpPr/>
          <p:nvPr/>
        </p:nvGrpSpPr>
        <p:grpSpPr>
          <a:xfrm>
            <a:off x="2743200" y="308515"/>
            <a:ext cx="3352800" cy="1235533"/>
            <a:chOff x="1968768" y="2251160"/>
            <a:chExt cx="1405538" cy="1235533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xmlns="" id="{7EA0038A-1A99-5485-0061-59B6A5DD05DD}"/>
                </a:ext>
              </a:extLst>
            </p:cNvPr>
            <p:cNvSpPr/>
            <p:nvPr/>
          </p:nvSpPr>
          <p:spPr>
            <a:xfrm rot="5400000">
              <a:off x="2450723" y="2763582"/>
              <a:ext cx="441629" cy="1004594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825C056-72DA-3BBF-32F0-DB1E34C11B24}"/>
                </a:ext>
              </a:extLst>
            </p:cNvPr>
            <p:cNvSpPr/>
            <p:nvPr/>
          </p:nvSpPr>
          <p:spPr>
            <a:xfrm>
              <a:off x="1968768" y="2251160"/>
              <a:ext cx="1405538" cy="73930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Thương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09800"/>
            <a:ext cx="112014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109" y="806900"/>
            <a:ext cx="1150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C1EA4"/>
                </a:solidFill>
                <a:latin typeface="Times New Roman" pitchFamily="18" charset="0"/>
              </a:rPr>
              <a:t>1.Nêu số bị chia, </a:t>
            </a:r>
            <a:r>
              <a:rPr lang="en-US" sz="3600" b="1" dirty="0" err="1">
                <a:solidFill>
                  <a:srgbClr val="0C1EA4"/>
                </a:solidFill>
                <a:latin typeface="Times New Roman" pitchFamily="18" charset="0"/>
              </a:rPr>
              <a:t>sô</a:t>
            </a:r>
            <a:r>
              <a:rPr lang="en-US" sz="3600" b="1" dirty="0">
                <a:solidFill>
                  <a:srgbClr val="0C1EA4"/>
                </a:solidFill>
                <a:latin typeface="Times New Roman" pitchFamily="18" charset="0"/>
              </a:rPr>
              <a:t>́ chia, </a:t>
            </a:r>
            <a:r>
              <a:rPr lang="en-US" sz="3600" b="1" dirty="0" err="1">
                <a:solidFill>
                  <a:srgbClr val="0C1EA4"/>
                </a:solidFill>
                <a:latin typeface="Times New Roman" pitchFamily="18" charset="0"/>
              </a:rPr>
              <a:t>thương</a:t>
            </a:r>
            <a:r>
              <a:rPr lang="en-US" sz="3600" b="1" dirty="0">
                <a:solidFill>
                  <a:srgbClr val="0C1EA4"/>
                </a:solidFill>
                <a:latin typeface="Times New Roman" pitchFamily="18" charset="0"/>
              </a:rPr>
              <a:t> trong mỗi phép tính sau: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30286" y="3048000"/>
            <a:ext cx="1347941" cy="1392464"/>
            <a:chOff x="2499864" y="3888485"/>
            <a:chExt cx="1347941" cy="139246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FBDD36BC-9183-4456-BAC8-28D7F2360CCE}"/>
                </a:ext>
              </a:extLst>
            </p:cNvPr>
            <p:cNvCxnSpPr/>
            <p:nvPr/>
          </p:nvCxnSpPr>
          <p:spPr>
            <a:xfrm>
              <a:off x="3128979" y="3888485"/>
              <a:ext cx="0" cy="8692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5955714-386B-42C3-B240-CBEA475C41A9}"/>
                </a:ext>
              </a:extLst>
            </p:cNvPr>
            <p:cNvSpPr txBox="1"/>
            <p:nvPr/>
          </p:nvSpPr>
          <p:spPr>
            <a:xfrm>
              <a:off x="2499864" y="4757729"/>
              <a:ext cx="1347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chia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5338" y="3084949"/>
            <a:ext cx="1802349" cy="1317712"/>
            <a:chOff x="504916" y="3925434"/>
            <a:chExt cx="1802349" cy="131771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590D0745-2F41-4E5D-A132-50D2CA58F09F}"/>
                </a:ext>
              </a:extLst>
            </p:cNvPr>
            <p:cNvCxnSpPr>
              <a:endCxn id="9" idx="0"/>
            </p:cNvCxnSpPr>
            <p:nvPr/>
          </p:nvCxnSpPr>
          <p:spPr>
            <a:xfrm flipH="1">
              <a:off x="1394139" y="3925434"/>
              <a:ext cx="913126" cy="7944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FE097C0-24F6-4CF5-8CE4-6B2BE134A8D3}"/>
                </a:ext>
              </a:extLst>
            </p:cNvPr>
            <p:cNvSpPr txBox="1"/>
            <p:nvPr/>
          </p:nvSpPr>
          <p:spPr>
            <a:xfrm>
              <a:off x="504916" y="4719926"/>
              <a:ext cx="177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bị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chia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30161" y="3022860"/>
            <a:ext cx="2412580" cy="1417604"/>
            <a:chOff x="3999739" y="3863345"/>
            <a:chExt cx="2412580" cy="141760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756C11F4-9AD2-4D4A-B599-C73EA58D5FE5}"/>
                </a:ext>
              </a:extLst>
            </p:cNvPr>
            <p:cNvCxnSpPr>
              <a:cxnSpLocks/>
            </p:cNvCxnSpPr>
            <p:nvPr/>
          </p:nvCxnSpPr>
          <p:spPr>
            <a:xfrm>
              <a:off x="3999739" y="3863345"/>
              <a:ext cx="747359" cy="9474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F7A7B69-3993-47C9-BEE4-22DCEDEF504A}"/>
                </a:ext>
              </a:extLst>
            </p:cNvPr>
            <p:cNvSpPr txBox="1"/>
            <p:nvPr/>
          </p:nvSpPr>
          <p:spPr>
            <a:xfrm>
              <a:off x="4369030" y="4757729"/>
              <a:ext cx="2043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Thương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99190" y="1730817"/>
            <a:ext cx="1405538" cy="915391"/>
            <a:chOff x="1968768" y="2571302"/>
            <a:chExt cx="1405538" cy="915391"/>
          </a:xfrm>
        </p:grpSpPr>
        <p:sp>
          <p:nvSpPr>
            <p:cNvPr id="14" name="Left Brace 13"/>
            <p:cNvSpPr/>
            <p:nvPr/>
          </p:nvSpPr>
          <p:spPr>
            <a:xfrm rot="5400000">
              <a:off x="2450723" y="2763582"/>
              <a:ext cx="441629" cy="1004594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CB7EFD6-D86A-4845-B6C9-530E7E23756A}"/>
                </a:ext>
              </a:extLst>
            </p:cNvPr>
            <p:cNvSpPr/>
            <p:nvPr/>
          </p:nvSpPr>
          <p:spPr>
            <a:xfrm>
              <a:off x="1968768" y="2571302"/>
              <a:ext cx="1405538" cy="4191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Thương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47648" y="3059063"/>
            <a:ext cx="1347941" cy="1392464"/>
            <a:chOff x="2499864" y="3888485"/>
            <a:chExt cx="1347941" cy="139246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FBDD36BC-9183-4456-BAC8-28D7F2360CCE}"/>
                </a:ext>
              </a:extLst>
            </p:cNvPr>
            <p:cNvCxnSpPr/>
            <p:nvPr/>
          </p:nvCxnSpPr>
          <p:spPr>
            <a:xfrm>
              <a:off x="3128979" y="3888485"/>
              <a:ext cx="0" cy="8692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5955714-386B-42C3-B240-CBEA475C41A9}"/>
                </a:ext>
              </a:extLst>
            </p:cNvPr>
            <p:cNvSpPr txBox="1"/>
            <p:nvPr/>
          </p:nvSpPr>
          <p:spPr>
            <a:xfrm>
              <a:off x="2499864" y="4757729"/>
              <a:ext cx="1347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chia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52699" y="3096012"/>
            <a:ext cx="1802350" cy="1317712"/>
            <a:chOff x="504915" y="3925434"/>
            <a:chExt cx="1802350" cy="131771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590D0745-2F41-4E5D-A132-50D2CA58F09F}"/>
                </a:ext>
              </a:extLst>
            </p:cNvPr>
            <p:cNvCxnSpPr>
              <a:endCxn id="21" idx="0"/>
            </p:cNvCxnSpPr>
            <p:nvPr/>
          </p:nvCxnSpPr>
          <p:spPr>
            <a:xfrm flipH="1">
              <a:off x="1405093" y="3925434"/>
              <a:ext cx="902172" cy="7944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FE097C0-24F6-4CF5-8CE4-6B2BE134A8D3}"/>
                </a:ext>
              </a:extLst>
            </p:cNvPr>
            <p:cNvSpPr txBox="1"/>
            <p:nvPr/>
          </p:nvSpPr>
          <p:spPr>
            <a:xfrm>
              <a:off x="504915" y="4719926"/>
              <a:ext cx="18003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bị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chia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47523" y="3033923"/>
            <a:ext cx="2121182" cy="1384039"/>
            <a:chOff x="3999739" y="3863345"/>
            <a:chExt cx="2121182" cy="138403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756C11F4-9AD2-4D4A-B599-C73EA58D5FE5}"/>
                </a:ext>
              </a:extLst>
            </p:cNvPr>
            <p:cNvCxnSpPr>
              <a:cxnSpLocks/>
            </p:cNvCxnSpPr>
            <p:nvPr/>
          </p:nvCxnSpPr>
          <p:spPr>
            <a:xfrm>
              <a:off x="3999739" y="3863345"/>
              <a:ext cx="747359" cy="9474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F7A7B69-3993-47C9-BEE4-22DCEDEF504A}"/>
                </a:ext>
              </a:extLst>
            </p:cNvPr>
            <p:cNvSpPr txBox="1"/>
            <p:nvPr/>
          </p:nvSpPr>
          <p:spPr>
            <a:xfrm>
              <a:off x="4077632" y="4724164"/>
              <a:ext cx="2043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Thương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64578" y="1676215"/>
            <a:ext cx="1381546" cy="915391"/>
            <a:chOff x="1980764" y="2571302"/>
            <a:chExt cx="1381546" cy="915391"/>
          </a:xfrm>
        </p:grpSpPr>
        <p:sp>
          <p:nvSpPr>
            <p:cNvPr id="26" name="Left Brace 25"/>
            <p:cNvSpPr/>
            <p:nvPr/>
          </p:nvSpPr>
          <p:spPr>
            <a:xfrm rot="5400000">
              <a:off x="2450723" y="2763582"/>
              <a:ext cx="441629" cy="1004594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CB7EFD6-D86A-4845-B6C9-530E7E23756A}"/>
                </a:ext>
              </a:extLst>
            </p:cNvPr>
            <p:cNvSpPr/>
            <p:nvPr/>
          </p:nvSpPr>
          <p:spPr>
            <a:xfrm>
              <a:off x="1980764" y="2571302"/>
              <a:ext cx="1381546" cy="47376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Thương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932472" y="1351214"/>
            <a:ext cx="2610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30161" y="1351214"/>
            <a:ext cx="1228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68461" y="1351214"/>
            <a:ext cx="14842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764848" y="4789116"/>
            <a:ext cx="2812882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30 : 5</a:t>
            </a:r>
          </a:p>
        </p:txBody>
      </p:sp>
    </p:spTree>
    <p:extLst>
      <p:ext uri="{BB962C8B-B14F-4D97-AF65-F5344CB8AC3E}">
        <p14:creationId xmlns:p14="http://schemas.microsoft.com/office/powerpoint/2010/main" val="2957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F3FDCC-F70E-4694-BF1A-99157B1D1FDA}"/>
              </a:ext>
            </a:extLst>
          </p:cNvPr>
          <p:cNvSpPr txBox="1"/>
          <p:nvPr/>
        </p:nvSpPr>
        <p:spPr>
          <a:xfrm>
            <a:off x="1101436" y="574285"/>
            <a:ext cx="4755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BA16A6B-1A30-49AF-A625-AE73A046DF69}"/>
              </a:ext>
            </a:extLst>
          </p:cNvPr>
          <p:cNvCxnSpPr>
            <a:cxnSpLocks/>
          </p:cNvCxnSpPr>
          <p:nvPr/>
        </p:nvCxnSpPr>
        <p:spPr>
          <a:xfrm>
            <a:off x="1676400" y="12192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1B2206-F0C5-4D16-AC8D-62397D2F99A1}"/>
              </a:ext>
            </a:extLst>
          </p:cNvPr>
          <p:cNvSpPr txBox="1"/>
          <p:nvPr/>
        </p:nvSpPr>
        <p:spPr>
          <a:xfrm>
            <a:off x="-304800" y="1853092"/>
            <a:ext cx="947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C83688-C5A0-4840-8532-61E450B12C33}"/>
              </a:ext>
            </a:extLst>
          </p:cNvPr>
          <p:cNvSpPr txBox="1"/>
          <p:nvPr/>
        </p:nvSpPr>
        <p:spPr>
          <a:xfrm>
            <a:off x="-457200" y="3169855"/>
            <a:ext cx="1000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3314880" imgH="809640"/>
        </mc:Choice>
        <mc:Fallback>
          <p:control name="TextBox1" r:id="rId2" imgW="3314880" imgH="8096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7700" y="1860550"/>
                  <a:ext cx="3314700" cy="812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3" imgW="3314880" imgH="809640"/>
        </mc:Choice>
        <mc:Fallback>
          <p:control name="TextBox2" r:id="rId3" imgW="3314880" imgH="8096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31188" y="3117850"/>
                  <a:ext cx="3313112" cy="812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761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F3FDCC-F70E-4694-BF1A-99157B1D1FDA}"/>
              </a:ext>
            </a:extLst>
          </p:cNvPr>
          <p:cNvSpPr txBox="1"/>
          <p:nvPr/>
        </p:nvSpPr>
        <p:spPr>
          <a:xfrm>
            <a:off x="931718" y="914400"/>
            <a:ext cx="1032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TextBox1" r:id="rId2" imgW="7238880" imgH="809640"/>
        </mc:Choice>
        <mc:Fallback>
          <p:control name="TextBox1" r:id="rId2" imgW="7238880" imgH="8096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7400" y="2286000"/>
                  <a:ext cx="7239000" cy="812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0723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218</Words>
  <Application>Microsoft Office PowerPoint</Application>
  <PresentationFormat>Custom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 kể chuyện</dc:title>
  <dc:creator>Huy Duẩn</dc:creator>
  <cp:lastModifiedBy>MinhThangPC.VN</cp:lastModifiedBy>
  <cp:revision>95</cp:revision>
  <dcterms:created xsi:type="dcterms:W3CDTF">2021-07-21T04:09:25Z</dcterms:created>
  <dcterms:modified xsi:type="dcterms:W3CDTF">2023-02-20T07:54:51Z</dcterms:modified>
</cp:coreProperties>
</file>