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7" r:id="rId2"/>
    <p:sldId id="293" r:id="rId3"/>
    <p:sldId id="308" r:id="rId4"/>
    <p:sldId id="274" r:id="rId5"/>
    <p:sldId id="256" r:id="rId6"/>
    <p:sldId id="309" r:id="rId7"/>
    <p:sldId id="294" r:id="rId8"/>
    <p:sldId id="300" r:id="rId9"/>
    <p:sldId id="301" r:id="rId10"/>
    <p:sldId id="302" r:id="rId11"/>
    <p:sldId id="303" r:id="rId12"/>
    <p:sldId id="304" r:id="rId13"/>
    <p:sldId id="305" r:id="rId14"/>
    <p:sldId id="296" r:id="rId15"/>
    <p:sldId id="311" r:id="rId16"/>
    <p:sldId id="299" r:id="rId17"/>
  </p:sldIdLst>
  <p:sldSz cx="12192000" cy="6858000"/>
  <p:notesSz cx="9144000" cy="6858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AD7"/>
    <a:srgbClr val="FF5050"/>
    <a:srgbClr val="66FFFF"/>
    <a:srgbClr val="0099FF"/>
    <a:srgbClr val="CC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3" autoAdjust="0"/>
    <p:restoredTop sz="96803" autoAdjust="0"/>
  </p:normalViewPr>
  <p:slideViewPr>
    <p:cSldViewPr>
      <p:cViewPr varScale="1">
        <p:scale>
          <a:sx n="66" d="100"/>
          <a:sy n="66" d="100"/>
        </p:scale>
        <p:origin x="6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A3B6-7F39-4759-8B3A-D629DD790DD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6DD7-5B05-46B3-B973-B26D083766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35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26DD7-5B05-46B3-B973-B26D0837669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64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9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7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F059-8F46-408C-A9EF-9A901473685E}" type="datetimeFigureOut">
              <a:rPr lang="en-US" smtClean="0"/>
              <a:t>14/02/2022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362200" y="914400"/>
            <a:ext cx="7620000" cy="317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</a:t>
            </a:r>
            <a:r>
              <a:rPr lang="en-US" sz="6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VỚI TIẾT HỌC</a:t>
            </a:r>
            <a:endParaRPr sz="6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8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F3FDCC-F70E-4694-BF1A-99157B1D1FDA}"/>
              </a:ext>
            </a:extLst>
          </p:cNvPr>
          <p:cNvSpPr txBox="1"/>
          <p:nvPr/>
        </p:nvSpPr>
        <p:spPr>
          <a:xfrm>
            <a:off x="1101436" y="574285"/>
            <a:ext cx="475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BA16A6B-1A30-49AF-A625-AE73A046DF69}"/>
              </a:ext>
            </a:extLst>
          </p:cNvPr>
          <p:cNvCxnSpPr>
            <a:cxnSpLocks/>
          </p:cNvCxnSpPr>
          <p:nvPr/>
        </p:nvCxnSpPr>
        <p:spPr>
          <a:xfrm>
            <a:off x="1676400" y="12192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81B2206-F0C5-4D16-AC8D-62397D2F99A1}"/>
              </a:ext>
            </a:extLst>
          </p:cNvPr>
          <p:cNvSpPr txBox="1"/>
          <p:nvPr/>
        </p:nvSpPr>
        <p:spPr>
          <a:xfrm>
            <a:off x="-304800" y="1853092"/>
            <a:ext cx="947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C83688-C5A0-4840-8532-61E450B12C33}"/>
              </a:ext>
            </a:extLst>
          </p:cNvPr>
          <p:cNvSpPr txBox="1"/>
          <p:nvPr/>
        </p:nvSpPr>
        <p:spPr>
          <a:xfrm>
            <a:off x="-457200" y="2919892"/>
            <a:ext cx="10005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8093250" y="1801926"/>
            <a:ext cx="2910335" cy="759052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66901" y="1504953"/>
            <a:ext cx="9715499" cy="2038348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...................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ô)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b, ..................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-914400" y="3238500"/>
            <a:ext cx="550545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66901" y="1504953"/>
            <a:ext cx="9584201" cy="2038348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>
              <a:buFont typeface="Arial" pitchFamily="34" charset="0"/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8 : 2 = 5		b, 20 : 5 = 4</a:t>
            </a:r>
          </a:p>
          <a:p>
            <a:pPr>
              <a:buFont typeface="Arial" pitchFamily="34" charset="0"/>
              <a:buNone/>
            </a:pP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-914400" y="3238500"/>
            <a:ext cx="550545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1847851" y="3248025"/>
            <a:ext cx="9055395" cy="1323439"/>
          </a:xfrm>
          <a:prstGeom prst="rect">
            <a:avLst/>
          </a:prstGeom>
          <a:solidFill>
            <a:srgbClr val="FF99FF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biết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và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chia, muốn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con làm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1998166" y="4870608"/>
            <a:ext cx="890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133600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6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6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endParaRPr lang="en-US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5310DD-A1E2-413D-95F9-707F9F335D52}"/>
              </a:ext>
            </a:extLst>
          </p:cNvPr>
          <p:cNvGrpSpPr/>
          <p:nvPr/>
        </p:nvGrpSpPr>
        <p:grpSpPr>
          <a:xfrm>
            <a:off x="990600" y="519799"/>
            <a:ext cx="4691776" cy="692688"/>
            <a:chOff x="1011004" y="557947"/>
            <a:chExt cx="4692387" cy="69261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6772AD6-01CA-4639-9320-692F5539E42E}"/>
                </a:ext>
              </a:extLst>
            </p:cNvPr>
            <p:cNvSpPr txBox="1"/>
            <p:nvPr/>
          </p:nvSpPr>
          <p:spPr>
            <a:xfrm>
              <a:off x="1883641" y="634701"/>
              <a:ext cx="3819750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71276B9-241E-4E0B-838C-4E53C57D7A8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E252E585-DA72-4A74-831D-BCA83BED3203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62C65108-0F5A-4374-B317-9F9E91BA8E6E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1449004-B1E2-433A-8511-1BE848A8719D}"/>
              </a:ext>
            </a:extLst>
          </p:cNvPr>
          <p:cNvCxnSpPr>
            <a:cxnSpLocks/>
          </p:cNvCxnSpPr>
          <p:nvPr/>
        </p:nvCxnSpPr>
        <p:spPr>
          <a:xfrm>
            <a:off x="1981200" y="1086050"/>
            <a:ext cx="331847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="" xmlns:a16="http://schemas.microsoft.com/office/drawing/2014/main" id="{7F9534C2-69A7-45BF-B5B1-C953B08E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/>
          <a:stretch/>
        </p:blipFill>
        <p:spPr>
          <a:xfrm>
            <a:off x="609601" y="1212487"/>
            <a:ext cx="10972800" cy="358721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B52E47D-B470-439E-907F-EF739CDAD27A}"/>
              </a:ext>
            </a:extLst>
          </p:cNvPr>
          <p:cNvSpPr/>
          <p:nvPr/>
        </p:nvSpPr>
        <p:spPr>
          <a:xfrm>
            <a:off x="1169514" y="5002548"/>
            <a:ext cx="3819253" cy="11438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1FCD25C-B3A3-4498-8AAE-169E46A5619E}"/>
              </a:ext>
            </a:extLst>
          </p:cNvPr>
          <p:cNvSpPr/>
          <p:nvPr/>
        </p:nvSpPr>
        <p:spPr>
          <a:xfrm>
            <a:off x="6858000" y="4799703"/>
            <a:ext cx="3819253" cy="636252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="" xmlns:a16="http://schemas.microsoft.com/office/drawing/2014/main" id="{31FCD25C-B3A3-4498-8AAE-169E46A5619E}"/>
              </a:ext>
            </a:extLst>
          </p:cNvPr>
          <p:cNvSpPr/>
          <p:nvPr/>
        </p:nvSpPr>
        <p:spPr>
          <a:xfrm>
            <a:off x="6857999" y="5638800"/>
            <a:ext cx="3819253" cy="636252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</p:spTree>
    <p:extLst>
      <p:ext uri="{BB962C8B-B14F-4D97-AF65-F5344CB8AC3E}">
        <p14:creationId xmlns:p14="http://schemas.microsoft.com/office/powerpoint/2010/main" val="227902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12" name="Group 11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5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6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209001" cy="714672"/>
            <a:chOff x="752655" y="2065203"/>
            <a:chExt cx="10209001" cy="714672"/>
          </a:xfrm>
        </p:grpSpPr>
        <p:grpSp>
          <p:nvGrpSpPr>
            <p:cNvPr id="18" name="Group 17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0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2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1017390"/>
            <a:chOff x="778314" y="3315253"/>
            <a:chExt cx="10210371" cy="1017390"/>
          </a:xfrm>
        </p:grpSpPr>
        <p:grpSp>
          <p:nvGrpSpPr>
            <p:cNvPr id="24" name="Group 23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26" name="图片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8" name="图片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8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4529" y="1916388"/>
            <a:ext cx="8782943" cy="2231731"/>
          </a:xfrm>
          <a:prstGeom prst="rect">
            <a:avLst/>
          </a:prstGeom>
          <a:noFill/>
        </p:spPr>
        <p:txBody>
          <a:bodyPr spcFirstLastPara="1" wrap="squar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19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99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19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6" y="3212232"/>
            <a:ext cx="4925497" cy="38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600" y="1295400"/>
            <a:ext cx="6253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23" y="4190950"/>
            <a:ext cx="2974087" cy="2622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" y="439232"/>
            <a:ext cx="2332743" cy="272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29" y="4221305"/>
            <a:ext cx="3537000" cy="353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00" y="4902405"/>
            <a:ext cx="2174800" cy="2174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72800" y="0"/>
            <a:ext cx="1219200" cy="990600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606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447800"/>
            <a:ext cx="75438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 :  5  = </a:t>
            </a:r>
            <a:endParaRPr 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72400" y="1447800"/>
            <a:ext cx="19812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9290" y="1447800"/>
            <a:ext cx="19812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2743200"/>
            <a:ext cx="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81400" y="3810000"/>
            <a:ext cx="121920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248400" y="2743200"/>
            <a:ext cx="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638800" y="3810000"/>
            <a:ext cx="121920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763000" y="2743200"/>
            <a:ext cx="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153400" y="3810000"/>
            <a:ext cx="121920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-145"/>
          <a:stretch/>
        </p:blipFill>
        <p:spPr>
          <a:xfrm>
            <a:off x="43359" y="507147"/>
            <a:ext cx="12252387" cy="43442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2928F58-F097-4555-89A0-88233295C1A7}"/>
              </a:ext>
            </a:extLst>
          </p:cNvPr>
          <p:cNvGrpSpPr/>
          <p:nvPr/>
        </p:nvGrpSpPr>
        <p:grpSpPr>
          <a:xfrm>
            <a:off x="3200871" y="5448663"/>
            <a:ext cx="5790259" cy="902191"/>
            <a:chOff x="4105812" y="5615379"/>
            <a:chExt cx="4293650" cy="682943"/>
          </a:xfrm>
          <a:solidFill>
            <a:schemeClr val="bg1"/>
          </a:solidFill>
        </p:grpSpPr>
        <p:sp>
          <p:nvSpPr>
            <p:cNvPr id="27" name="Rounded Rectangle 8">
              <a:extLst>
                <a:ext uri="{FF2B5EF4-FFF2-40B4-BE49-F238E27FC236}">
                  <a16:creationId xmlns="" xmlns:a16="http://schemas.microsoft.com/office/drawing/2014/main" id="{66F4BD78-CB41-4D95-BA15-3949DEAA803C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="" xmlns:a16="http://schemas.microsoft.com/office/drawing/2014/main" id="{916FFCC8-0D1A-4ECB-9DB6-C76A4DA1198F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="" xmlns:a16="http://schemas.microsoft.com/office/drawing/2014/main" id="{BA4FDD7D-66A7-4E85-8129-9478D0DAC82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E1DA806-2217-445A-B457-00CC3FF2252D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grp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C097A4CA-4BEC-4BC2-A661-13FBE81C89CB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="" xmlns:a16="http://schemas.microsoft.com/office/drawing/2014/main" id="{8921D1D3-31E5-4DF0-827A-3BCA63DA96CE}"/>
              </a:ext>
            </a:extLst>
          </p:cNvPr>
          <p:cNvSpPr/>
          <p:nvPr/>
        </p:nvSpPr>
        <p:spPr>
          <a:xfrm>
            <a:off x="3247438" y="5601294"/>
            <a:ext cx="96850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AD56FE8-C75D-4ED4-A425-61ADAF0124A3}"/>
              </a:ext>
            </a:extLst>
          </p:cNvPr>
          <p:cNvSpPr/>
          <p:nvPr/>
        </p:nvSpPr>
        <p:spPr>
          <a:xfrm>
            <a:off x="4790569" y="5650459"/>
            <a:ext cx="434985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C1771937-F46E-40EA-9AB1-BDB863349331}"/>
              </a:ext>
            </a:extLst>
          </p:cNvPr>
          <p:cNvSpPr/>
          <p:nvPr/>
        </p:nvSpPr>
        <p:spPr>
          <a:xfrm>
            <a:off x="5773934" y="5599832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A6B86842-2514-4675-99EB-37A67E65A156}"/>
              </a:ext>
            </a:extLst>
          </p:cNvPr>
          <p:cNvSpPr/>
          <p:nvPr/>
        </p:nvSpPr>
        <p:spPr>
          <a:xfrm>
            <a:off x="8014845" y="5563775"/>
            <a:ext cx="8843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7" b="1151"/>
          <a:stretch/>
        </p:blipFill>
        <p:spPr bwMode="auto">
          <a:xfrm>
            <a:off x="1762981" y="552540"/>
            <a:ext cx="8437476" cy="301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509471"/>
            <a:ext cx="637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15      :       3      =      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2820" y="4637951"/>
            <a:ext cx="209438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95900" y="4637951"/>
            <a:ext cx="1800200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68567" y="4637951"/>
            <a:ext cx="1800197" cy="65140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276600" y="4233698"/>
            <a:ext cx="0" cy="40425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6096000" y="4233698"/>
            <a:ext cx="0" cy="40225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8839200" y="4159273"/>
            <a:ext cx="0" cy="4397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1559496" y="5536019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000" b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15 : 3 cũng gọi là thương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106882"/>
            <a:ext cx="11963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2823" y="1505634"/>
            <a:ext cx="732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	:	 2	 =	 9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1676400" y="3029539"/>
            <a:ext cx="905539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kern="0" dirty="0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kern="0" dirty="0">
                <a:solidFill>
                  <a:srgbClr val="2B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B06C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941D4D-970F-4DEB-B3FB-79B3629EAA36}"/>
              </a:ext>
            </a:extLst>
          </p:cNvPr>
          <p:cNvSpPr txBox="1"/>
          <p:nvPr/>
        </p:nvSpPr>
        <p:spPr>
          <a:xfrm>
            <a:off x="1676400" y="1676400"/>
            <a:ext cx="894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– Số chia –Thương </a:t>
            </a:r>
          </a:p>
        </p:txBody>
      </p:sp>
    </p:spTree>
    <p:extLst>
      <p:ext uri="{BB962C8B-B14F-4D97-AF65-F5344CB8AC3E}">
        <p14:creationId xmlns:p14="http://schemas.microsoft.com/office/powerpoint/2010/main" val="32887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12" name="Group 11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5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6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531824"/>
            <a:ext cx="10209001" cy="714672"/>
            <a:chOff x="752655" y="2065203"/>
            <a:chExt cx="10209001" cy="714672"/>
          </a:xfrm>
        </p:grpSpPr>
        <p:grpSp>
          <p:nvGrpSpPr>
            <p:cNvPr id="18" name="Group 17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0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2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1017390"/>
            <a:chOff x="778314" y="3315253"/>
            <a:chExt cx="10210371" cy="1017390"/>
          </a:xfrm>
        </p:grpSpPr>
        <p:grpSp>
          <p:nvGrpSpPr>
            <p:cNvPr id="24" name="Group 23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26" name="图片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8" name="图片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4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209800"/>
            <a:ext cx="1120140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109" y="806900"/>
            <a:ext cx="11506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C1EA4"/>
                </a:solidFill>
                <a:latin typeface="Times New Roman" pitchFamily="18" charset="0"/>
              </a:rPr>
              <a:t>1.Nêu số bị chia, </a:t>
            </a:r>
            <a:r>
              <a:rPr lang="en-US" sz="3600" b="1" dirty="0" err="1" smtClean="0">
                <a:solidFill>
                  <a:srgbClr val="0C1EA4"/>
                </a:solidFill>
                <a:latin typeface="Times New Roman" pitchFamily="18" charset="0"/>
              </a:rPr>
              <a:t>sô</a:t>
            </a:r>
            <a:r>
              <a:rPr lang="en-US" sz="3600" b="1" dirty="0" smtClean="0">
                <a:solidFill>
                  <a:srgbClr val="0C1EA4"/>
                </a:solidFill>
                <a:latin typeface="Times New Roman" pitchFamily="18" charset="0"/>
              </a:rPr>
              <a:t>́ chia, </a:t>
            </a:r>
            <a:r>
              <a:rPr lang="en-US" sz="3600" b="1" dirty="0" err="1" smtClean="0">
                <a:solidFill>
                  <a:srgbClr val="0C1EA4"/>
                </a:solidFill>
                <a:latin typeface="Times New Roman" pitchFamily="18" charset="0"/>
              </a:rPr>
              <a:t>thương</a:t>
            </a:r>
            <a:r>
              <a:rPr lang="en-US" sz="3600" b="1" dirty="0" smtClean="0">
                <a:solidFill>
                  <a:srgbClr val="0C1EA4"/>
                </a:solidFill>
                <a:latin typeface="Times New Roman" pitchFamily="18" charset="0"/>
              </a:rPr>
              <a:t> trong mỗi phép tính sau:</a:t>
            </a:r>
            <a:endParaRPr lang="en-US" sz="3600" b="1" dirty="0">
              <a:solidFill>
                <a:srgbClr val="0C1EA4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0286" y="3048000"/>
            <a:ext cx="1347941" cy="1392464"/>
            <a:chOff x="2499864" y="3888485"/>
            <a:chExt cx="1347941" cy="139246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FBDD36BC-9183-4456-BAC8-28D7F2360CCE}"/>
                </a:ext>
              </a:extLst>
            </p:cNvPr>
            <p:cNvCxnSpPr/>
            <p:nvPr/>
          </p:nvCxnSpPr>
          <p:spPr>
            <a:xfrm>
              <a:off x="3128979" y="3888485"/>
              <a:ext cx="0" cy="8692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5955714-386B-42C3-B240-CBEA475C41A9}"/>
                </a:ext>
              </a:extLst>
            </p:cNvPr>
            <p:cNvSpPr txBox="1"/>
            <p:nvPr/>
          </p:nvSpPr>
          <p:spPr>
            <a:xfrm>
              <a:off x="2499864" y="4757729"/>
              <a:ext cx="1347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</a:rPr>
                <a:t>chia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5338" y="3084949"/>
            <a:ext cx="1802349" cy="1317712"/>
            <a:chOff x="504916" y="3925434"/>
            <a:chExt cx="1802349" cy="131771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="" xmlns:a16="http://schemas.microsoft.com/office/drawing/2014/main" id="{590D0745-2F41-4E5D-A132-50D2CA58F09F}"/>
                </a:ext>
              </a:extLst>
            </p:cNvPr>
            <p:cNvCxnSpPr>
              <a:endCxn id="9" idx="0"/>
            </p:cNvCxnSpPr>
            <p:nvPr/>
          </p:nvCxnSpPr>
          <p:spPr>
            <a:xfrm flipH="1">
              <a:off x="1394139" y="3925434"/>
              <a:ext cx="913126" cy="7944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FE097C0-24F6-4CF5-8CE4-6B2BE134A8D3}"/>
                </a:ext>
              </a:extLst>
            </p:cNvPr>
            <p:cNvSpPr txBox="1"/>
            <p:nvPr/>
          </p:nvSpPr>
          <p:spPr>
            <a:xfrm>
              <a:off x="504916" y="4719926"/>
              <a:ext cx="177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</a:rPr>
                <a:t>chia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30161" y="3022860"/>
            <a:ext cx="2412580" cy="1417604"/>
            <a:chOff x="3999739" y="3863345"/>
            <a:chExt cx="2412580" cy="141760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756C11F4-9AD2-4D4A-B599-C73EA58D5FE5}"/>
                </a:ext>
              </a:extLst>
            </p:cNvPr>
            <p:cNvCxnSpPr>
              <a:cxnSpLocks/>
            </p:cNvCxnSpPr>
            <p:nvPr/>
          </p:nvCxnSpPr>
          <p:spPr>
            <a:xfrm>
              <a:off x="3999739" y="3863345"/>
              <a:ext cx="747359" cy="9474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F7A7B69-3993-47C9-BEE4-22DCEDEF504A}"/>
                </a:ext>
              </a:extLst>
            </p:cNvPr>
            <p:cNvSpPr txBox="1"/>
            <p:nvPr/>
          </p:nvSpPr>
          <p:spPr>
            <a:xfrm>
              <a:off x="4369030" y="4757729"/>
              <a:ext cx="20432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Thương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99190" y="1730817"/>
            <a:ext cx="1405538" cy="915391"/>
            <a:chOff x="1968768" y="2571302"/>
            <a:chExt cx="1405538" cy="915391"/>
          </a:xfrm>
        </p:grpSpPr>
        <p:sp>
          <p:nvSpPr>
            <p:cNvPr id="14" name="Left Brace 13"/>
            <p:cNvSpPr/>
            <p:nvPr/>
          </p:nvSpPr>
          <p:spPr>
            <a:xfrm rot="5400000">
              <a:off x="2450723" y="2763582"/>
              <a:ext cx="441629" cy="1004594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CB7EFD6-D86A-4845-B6C9-530E7E23756A}"/>
                </a:ext>
              </a:extLst>
            </p:cNvPr>
            <p:cNvSpPr/>
            <p:nvPr/>
          </p:nvSpPr>
          <p:spPr>
            <a:xfrm>
              <a:off x="1968768" y="2571302"/>
              <a:ext cx="1405538" cy="41916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47648" y="3059063"/>
            <a:ext cx="1347941" cy="1392464"/>
            <a:chOff x="2499864" y="3888485"/>
            <a:chExt cx="1347941" cy="139246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FBDD36BC-9183-4456-BAC8-28D7F2360CCE}"/>
                </a:ext>
              </a:extLst>
            </p:cNvPr>
            <p:cNvCxnSpPr/>
            <p:nvPr/>
          </p:nvCxnSpPr>
          <p:spPr>
            <a:xfrm>
              <a:off x="3128979" y="3888485"/>
              <a:ext cx="0" cy="8692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5955714-386B-42C3-B240-CBEA475C41A9}"/>
                </a:ext>
              </a:extLst>
            </p:cNvPr>
            <p:cNvSpPr txBox="1"/>
            <p:nvPr/>
          </p:nvSpPr>
          <p:spPr>
            <a:xfrm>
              <a:off x="2499864" y="4757729"/>
              <a:ext cx="1347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</a:rPr>
                <a:t>chia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52699" y="3096012"/>
            <a:ext cx="1802350" cy="1317712"/>
            <a:chOff x="504915" y="3925434"/>
            <a:chExt cx="1802350" cy="131771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590D0745-2F41-4E5D-A132-50D2CA58F09F}"/>
                </a:ext>
              </a:extLst>
            </p:cNvPr>
            <p:cNvCxnSpPr>
              <a:endCxn id="21" idx="0"/>
            </p:cNvCxnSpPr>
            <p:nvPr/>
          </p:nvCxnSpPr>
          <p:spPr>
            <a:xfrm flipH="1">
              <a:off x="1405093" y="3925434"/>
              <a:ext cx="902172" cy="7944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FE097C0-24F6-4CF5-8CE4-6B2BE134A8D3}"/>
                </a:ext>
              </a:extLst>
            </p:cNvPr>
            <p:cNvSpPr txBox="1"/>
            <p:nvPr/>
          </p:nvSpPr>
          <p:spPr>
            <a:xfrm>
              <a:off x="504915" y="4719926"/>
              <a:ext cx="180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</a:rPr>
                <a:t>chia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447523" y="3033923"/>
            <a:ext cx="2121182" cy="1384039"/>
            <a:chOff x="3999739" y="3863345"/>
            <a:chExt cx="2121182" cy="138403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756C11F4-9AD2-4D4A-B599-C73EA58D5FE5}"/>
                </a:ext>
              </a:extLst>
            </p:cNvPr>
            <p:cNvCxnSpPr>
              <a:cxnSpLocks/>
            </p:cNvCxnSpPr>
            <p:nvPr/>
          </p:nvCxnSpPr>
          <p:spPr>
            <a:xfrm>
              <a:off x="3999739" y="3863345"/>
              <a:ext cx="747359" cy="9474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F7A7B69-3993-47C9-BEE4-22DCEDEF504A}"/>
                </a:ext>
              </a:extLst>
            </p:cNvPr>
            <p:cNvSpPr txBox="1"/>
            <p:nvPr/>
          </p:nvSpPr>
          <p:spPr>
            <a:xfrm>
              <a:off x="4077632" y="4724164"/>
              <a:ext cx="20432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Thương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64578" y="1676215"/>
            <a:ext cx="1381546" cy="915391"/>
            <a:chOff x="1980764" y="2571302"/>
            <a:chExt cx="1381546" cy="915391"/>
          </a:xfrm>
        </p:grpSpPr>
        <p:sp>
          <p:nvSpPr>
            <p:cNvPr id="26" name="Left Brace 25"/>
            <p:cNvSpPr/>
            <p:nvPr/>
          </p:nvSpPr>
          <p:spPr>
            <a:xfrm rot="5400000">
              <a:off x="2450723" y="2763582"/>
              <a:ext cx="441629" cy="1004594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CCB7EFD6-D86A-4845-B6C9-530E7E23756A}"/>
                </a:ext>
              </a:extLst>
            </p:cNvPr>
            <p:cNvSpPr/>
            <p:nvPr/>
          </p:nvSpPr>
          <p:spPr>
            <a:xfrm>
              <a:off x="1980764" y="2571302"/>
              <a:ext cx="1381546" cy="47376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932472" y="1351214"/>
            <a:ext cx="2610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30161" y="1351214"/>
            <a:ext cx="1228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68461" y="1351214"/>
            <a:ext cx="1484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019206" y="4770811"/>
            <a:ext cx="2812882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= 30 : 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332</Words>
  <Application>Microsoft Office PowerPoint</Application>
  <PresentationFormat>Widescreen</PresentationFormat>
  <Paragraphs>67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宋体</vt:lpstr>
      <vt:lpstr>Arial</vt:lpstr>
      <vt:lpstr>Arial-Rounded</vt:lpstr>
      <vt:lpstr>Calibri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 kể chuyện</dc:title>
  <dc:creator>Huy Duẩn</dc:creator>
  <cp:lastModifiedBy>L171021</cp:lastModifiedBy>
  <cp:revision>75</cp:revision>
  <dcterms:created xsi:type="dcterms:W3CDTF">2021-07-21T04:09:25Z</dcterms:created>
  <dcterms:modified xsi:type="dcterms:W3CDTF">2022-02-14T15:07:51Z</dcterms:modified>
</cp:coreProperties>
</file>