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20"/>
  </p:notesMasterIdLst>
  <p:sldIdLst>
    <p:sldId id="257" r:id="rId5"/>
    <p:sldId id="278" r:id="rId6"/>
    <p:sldId id="280" r:id="rId7"/>
    <p:sldId id="279" r:id="rId8"/>
    <p:sldId id="281" r:id="rId9"/>
    <p:sldId id="321" r:id="rId10"/>
    <p:sldId id="322" r:id="rId11"/>
    <p:sldId id="291" r:id="rId12"/>
    <p:sldId id="318" r:id="rId13"/>
    <p:sldId id="8629" r:id="rId14"/>
    <p:sldId id="320" r:id="rId15"/>
    <p:sldId id="8630" r:id="rId16"/>
    <p:sldId id="8631" r:id="rId17"/>
    <p:sldId id="8632" r:id="rId18"/>
    <p:sldId id="3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E02D9-2EAC-43C7-874C-4981FF980526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A90DA-B210-491D-8860-975B21195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8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4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13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995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3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48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66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57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92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5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1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4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52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6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76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93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5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6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0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4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0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6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8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894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1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83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7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35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26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40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14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600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6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09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7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24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82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4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43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9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6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9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20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2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4A4A4ACB-133D-0AD6-2079-54FF08BD1E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0" y="1619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1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116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00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5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18" Type="http://schemas.openxmlformats.org/officeDocument/2006/relationships/image" Target="../media/image7.jpe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image" Target="../media/image35.sv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71.svg"/><Relationship Id="rId9" Type="http://schemas.openxmlformats.org/officeDocument/2006/relationships/image" Target="../media/image54.png"/><Relationship Id="rId14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26" Type="http://schemas.openxmlformats.org/officeDocument/2006/relationships/image" Target="../media/image28.svg"/><Relationship Id="rId3" Type="http://schemas.openxmlformats.org/officeDocument/2006/relationships/image" Target="../media/image10.svg"/><Relationship Id="rId21" Type="http://schemas.openxmlformats.org/officeDocument/2006/relationships/image" Target="../media/image19.png"/><Relationship Id="rId34" Type="http://schemas.openxmlformats.org/officeDocument/2006/relationships/image" Target="../media/image28.pn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32.svg"/><Relationship Id="rId2" Type="http://schemas.openxmlformats.org/officeDocument/2006/relationships/image" Target="../media/image8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32" Type="http://schemas.openxmlformats.org/officeDocument/2006/relationships/image" Target="../media/image27.pn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30.sv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18" Type="http://schemas.openxmlformats.org/officeDocument/2006/relationships/image" Target="../media/image30.svg"/><Relationship Id="rId26" Type="http://schemas.openxmlformats.org/officeDocument/2006/relationships/image" Target="../media/image31.png"/><Relationship Id="rId3" Type="http://schemas.openxmlformats.org/officeDocument/2006/relationships/image" Target="../media/image10.svg"/><Relationship Id="rId21" Type="http://schemas.openxmlformats.org/officeDocument/2006/relationships/image" Target="../media/image26.pn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23.png"/><Relationship Id="rId25" Type="http://schemas.openxmlformats.org/officeDocument/2006/relationships/image" Target="../media/image37.svg"/><Relationship Id="rId2" Type="http://schemas.openxmlformats.org/officeDocument/2006/relationships/image" Target="../media/image8.png"/><Relationship Id="rId16" Type="http://schemas.openxmlformats.org/officeDocument/2006/relationships/image" Target="../media/image28.sv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30.png"/><Relationship Id="rId5" Type="http://schemas.openxmlformats.org/officeDocument/2006/relationships/image" Target="../media/image12.svg"/><Relationship Id="rId15" Type="http://schemas.openxmlformats.org/officeDocument/2006/relationships/image" Target="../media/image22.png"/><Relationship Id="rId23" Type="http://schemas.openxmlformats.org/officeDocument/2006/relationships/image" Target="../media/image35.svg"/><Relationship Id="rId10" Type="http://schemas.openxmlformats.org/officeDocument/2006/relationships/image" Target="../media/image12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18" Type="http://schemas.openxmlformats.org/officeDocument/2006/relationships/image" Target="../media/image41.svg"/><Relationship Id="rId26" Type="http://schemas.openxmlformats.org/officeDocument/2006/relationships/image" Target="../media/image49.svg"/><Relationship Id="rId3" Type="http://schemas.openxmlformats.org/officeDocument/2006/relationships/image" Target="../media/image10.svg"/><Relationship Id="rId21" Type="http://schemas.openxmlformats.org/officeDocument/2006/relationships/image" Target="../media/image35.pn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8.png"/><Relationship Id="rId16" Type="http://schemas.openxmlformats.org/officeDocument/2006/relationships/image" Target="../media/image24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47.svg"/><Relationship Id="rId5" Type="http://schemas.openxmlformats.org/officeDocument/2006/relationships/image" Target="../media/image12.sv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10" Type="http://schemas.openxmlformats.org/officeDocument/2006/relationships/image" Target="../media/image12.png"/><Relationship Id="rId19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4.png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image" Target="../media/image8.png"/><Relationship Id="rId21" Type="http://schemas.openxmlformats.org/officeDocument/2006/relationships/image" Target="../media/image43.sv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4.sv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2.png"/><Relationship Id="rId24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23" Type="http://schemas.openxmlformats.org/officeDocument/2006/relationships/image" Target="../media/image45.svg"/><Relationship Id="rId10" Type="http://schemas.openxmlformats.org/officeDocument/2006/relationships/image" Target="../media/image16.sv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11.png"/><Relationship Id="rId14" Type="http://schemas.openxmlformats.org/officeDocument/2006/relationships/image" Target="../media/image20.png"/><Relationship Id="rId22" Type="http://schemas.openxmlformats.org/officeDocument/2006/relationships/image" Target="../media/image35.png"/><Relationship Id="rId27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4.png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image" Target="../media/image8.png"/><Relationship Id="rId21" Type="http://schemas.openxmlformats.org/officeDocument/2006/relationships/image" Target="../media/image43.sv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4.sv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2.png"/><Relationship Id="rId24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23" Type="http://schemas.openxmlformats.org/officeDocument/2006/relationships/image" Target="../media/image45.svg"/><Relationship Id="rId10" Type="http://schemas.openxmlformats.org/officeDocument/2006/relationships/image" Target="../media/image16.sv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11.png"/><Relationship Id="rId14" Type="http://schemas.openxmlformats.org/officeDocument/2006/relationships/image" Target="../media/image20.png"/><Relationship Id="rId22" Type="http://schemas.openxmlformats.org/officeDocument/2006/relationships/image" Target="../media/image35.png"/><Relationship Id="rId27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4.png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image" Target="../media/image8.png"/><Relationship Id="rId21" Type="http://schemas.openxmlformats.org/officeDocument/2006/relationships/image" Target="../media/image43.sv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4.svg"/><Relationship Id="rId25" Type="http://schemas.openxmlformats.org/officeDocument/2006/relationships/image" Target="../media/image4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svg"/><Relationship Id="rId11" Type="http://schemas.openxmlformats.org/officeDocument/2006/relationships/image" Target="../media/image12.png"/><Relationship Id="rId24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23" Type="http://schemas.openxmlformats.org/officeDocument/2006/relationships/image" Target="../media/image45.svg"/><Relationship Id="rId10" Type="http://schemas.openxmlformats.org/officeDocument/2006/relationships/image" Target="../media/image16.svg"/><Relationship Id="rId19" Type="http://schemas.openxmlformats.org/officeDocument/2006/relationships/image" Target="../media/image41.svg"/><Relationship Id="rId4" Type="http://schemas.openxmlformats.org/officeDocument/2006/relationships/image" Target="../media/image10.svg"/><Relationship Id="rId9" Type="http://schemas.openxmlformats.org/officeDocument/2006/relationships/image" Target="../media/image11.png"/><Relationship Id="rId14" Type="http://schemas.openxmlformats.org/officeDocument/2006/relationships/image" Target="../media/image20.png"/><Relationship Id="rId22" Type="http://schemas.openxmlformats.org/officeDocument/2006/relationships/image" Target="../media/image35.png"/><Relationship Id="rId27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2.svg"/><Relationship Id="rId26" Type="http://schemas.openxmlformats.org/officeDocument/2006/relationships/image" Target="../media/image28.svg"/><Relationship Id="rId3" Type="http://schemas.openxmlformats.org/officeDocument/2006/relationships/image" Target="../media/image10.svg"/><Relationship Id="rId21" Type="http://schemas.openxmlformats.org/officeDocument/2006/relationships/image" Target="../media/image19.png"/><Relationship Id="rId34" Type="http://schemas.openxmlformats.org/officeDocument/2006/relationships/image" Target="../media/image38.png"/><Relationship Id="rId7" Type="http://schemas.openxmlformats.org/officeDocument/2006/relationships/image" Target="../media/image14.sv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32.svg"/><Relationship Id="rId2" Type="http://schemas.openxmlformats.org/officeDocument/2006/relationships/image" Target="../media/image8.png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1.png"/><Relationship Id="rId32" Type="http://schemas.openxmlformats.org/officeDocument/2006/relationships/image" Target="../media/image27.pn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image" Target="../media/image30.sv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6.svg"/><Relationship Id="rId14" Type="http://schemas.openxmlformats.org/officeDocument/2006/relationships/image" Target="../media/image18.svg"/><Relationship Id="rId22" Type="http://schemas.openxmlformats.org/officeDocument/2006/relationships/image" Target="../media/image26.sv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8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B6AF73-2565-47FC-8D39-0F8166B12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44" y="4033158"/>
            <a:ext cx="2155577" cy="18508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2F8D9D-9B2D-446B-A739-D41FCF8D8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32" y="4033157"/>
            <a:ext cx="2155577" cy="1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901270-8908-42B2-B9C7-6FC78B67C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81" y="4033157"/>
            <a:ext cx="2155577" cy="185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110D3-8820-4756-BE83-19D3884ED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18" y="3234872"/>
            <a:ext cx="2155577" cy="1850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4F9B85-BC68-46D9-AB54-57F009471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671" y="3261997"/>
            <a:ext cx="2155577" cy="1850861"/>
          </a:xfrm>
          <a:prstGeom prst="rect">
            <a:avLst/>
          </a:prstGeom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2644345" y="1464686"/>
            <a:ext cx="6022471" cy="2408750"/>
          </a:xfrm>
          <a:custGeom>
            <a:avLst/>
            <a:gdLst>
              <a:gd name="connsiteX0" fmla="*/ 0 w 6022471"/>
              <a:gd name="connsiteY0" fmla="*/ 1204375 h 2408750"/>
              <a:gd name="connsiteX1" fmla="*/ 1204375 w 6022471"/>
              <a:gd name="connsiteY1" fmla="*/ 0 h 2408750"/>
              <a:gd name="connsiteX2" fmla="*/ 1756758 w 6022471"/>
              <a:gd name="connsiteY2" fmla="*/ 0 h 2408750"/>
              <a:gd name="connsiteX3" fmla="*/ 2345278 w 6022471"/>
              <a:gd name="connsiteY3" fmla="*/ 0 h 2408750"/>
              <a:gd name="connsiteX4" fmla="*/ 2933799 w 6022471"/>
              <a:gd name="connsiteY4" fmla="*/ 0 h 2408750"/>
              <a:gd name="connsiteX5" fmla="*/ 3341633 w 6022471"/>
              <a:gd name="connsiteY5" fmla="*/ 0 h 2408750"/>
              <a:gd name="connsiteX6" fmla="*/ 3785604 w 6022471"/>
              <a:gd name="connsiteY6" fmla="*/ 0 h 2408750"/>
              <a:gd name="connsiteX7" fmla="*/ 4301850 w 6022471"/>
              <a:gd name="connsiteY7" fmla="*/ 0 h 2408750"/>
              <a:gd name="connsiteX8" fmla="*/ 4818096 w 6022471"/>
              <a:gd name="connsiteY8" fmla="*/ 0 h 2408750"/>
              <a:gd name="connsiteX9" fmla="*/ 6022471 w 6022471"/>
              <a:gd name="connsiteY9" fmla="*/ 1204375 h 2408750"/>
              <a:gd name="connsiteX10" fmla="*/ 6022471 w 6022471"/>
              <a:gd name="connsiteY10" fmla="*/ 1204375 h 2408750"/>
              <a:gd name="connsiteX11" fmla="*/ 4818096 w 6022471"/>
              <a:gd name="connsiteY11" fmla="*/ 2408750 h 2408750"/>
              <a:gd name="connsiteX12" fmla="*/ 4301850 w 6022471"/>
              <a:gd name="connsiteY12" fmla="*/ 2408750 h 2408750"/>
              <a:gd name="connsiteX13" fmla="*/ 3857879 w 6022471"/>
              <a:gd name="connsiteY13" fmla="*/ 2408750 h 2408750"/>
              <a:gd name="connsiteX14" fmla="*/ 3305496 w 6022471"/>
              <a:gd name="connsiteY14" fmla="*/ 2408750 h 2408750"/>
              <a:gd name="connsiteX15" fmla="*/ 2716975 w 6022471"/>
              <a:gd name="connsiteY15" fmla="*/ 2408750 h 2408750"/>
              <a:gd name="connsiteX16" fmla="*/ 2164592 w 6022471"/>
              <a:gd name="connsiteY16" fmla="*/ 2408750 h 2408750"/>
              <a:gd name="connsiteX17" fmla="*/ 1648346 w 6022471"/>
              <a:gd name="connsiteY17" fmla="*/ 2408750 h 2408750"/>
              <a:gd name="connsiteX18" fmla="*/ 1204375 w 6022471"/>
              <a:gd name="connsiteY18" fmla="*/ 2408750 h 2408750"/>
              <a:gd name="connsiteX19" fmla="*/ 0 w 6022471"/>
              <a:gd name="connsiteY19" fmla="*/ 1204375 h 240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22471" h="2408750" fill="none" extrusionOk="0">
                <a:moveTo>
                  <a:pt x="0" y="1204375"/>
                </a:moveTo>
                <a:cubicBezTo>
                  <a:pt x="-81166" y="362949"/>
                  <a:pt x="685823" y="22178"/>
                  <a:pt x="1204375" y="0"/>
                </a:cubicBezTo>
                <a:cubicBezTo>
                  <a:pt x="1449273" y="-18466"/>
                  <a:pt x="1518946" y="41460"/>
                  <a:pt x="1756758" y="0"/>
                </a:cubicBezTo>
                <a:cubicBezTo>
                  <a:pt x="1994570" y="-41460"/>
                  <a:pt x="2083579" y="36068"/>
                  <a:pt x="2345278" y="0"/>
                </a:cubicBezTo>
                <a:cubicBezTo>
                  <a:pt x="2606977" y="-36068"/>
                  <a:pt x="2727194" y="30883"/>
                  <a:pt x="2933799" y="0"/>
                </a:cubicBezTo>
                <a:cubicBezTo>
                  <a:pt x="3140404" y="-30883"/>
                  <a:pt x="3233728" y="26494"/>
                  <a:pt x="3341633" y="0"/>
                </a:cubicBezTo>
                <a:cubicBezTo>
                  <a:pt x="3449538" y="-26494"/>
                  <a:pt x="3648127" y="8508"/>
                  <a:pt x="3785604" y="0"/>
                </a:cubicBezTo>
                <a:cubicBezTo>
                  <a:pt x="3923081" y="-8508"/>
                  <a:pt x="4145013" y="7973"/>
                  <a:pt x="4301850" y="0"/>
                </a:cubicBezTo>
                <a:cubicBezTo>
                  <a:pt x="4458687" y="-7973"/>
                  <a:pt x="4714404" y="7330"/>
                  <a:pt x="4818096" y="0"/>
                </a:cubicBezTo>
                <a:cubicBezTo>
                  <a:pt x="5497167" y="-8797"/>
                  <a:pt x="6085086" y="519636"/>
                  <a:pt x="6022471" y="1204375"/>
                </a:cubicBezTo>
                <a:lnTo>
                  <a:pt x="6022471" y="1204375"/>
                </a:lnTo>
                <a:cubicBezTo>
                  <a:pt x="5895288" y="2014152"/>
                  <a:pt x="5433660" y="2441236"/>
                  <a:pt x="4818096" y="2408750"/>
                </a:cubicBezTo>
                <a:cubicBezTo>
                  <a:pt x="4682486" y="2452016"/>
                  <a:pt x="4520746" y="2389822"/>
                  <a:pt x="4301850" y="2408750"/>
                </a:cubicBezTo>
                <a:cubicBezTo>
                  <a:pt x="4082954" y="2427678"/>
                  <a:pt x="3993791" y="2369385"/>
                  <a:pt x="3857879" y="2408750"/>
                </a:cubicBezTo>
                <a:cubicBezTo>
                  <a:pt x="3721967" y="2448115"/>
                  <a:pt x="3550952" y="2380496"/>
                  <a:pt x="3305496" y="2408750"/>
                </a:cubicBezTo>
                <a:cubicBezTo>
                  <a:pt x="3060040" y="2437004"/>
                  <a:pt x="2880267" y="2349269"/>
                  <a:pt x="2716975" y="2408750"/>
                </a:cubicBezTo>
                <a:cubicBezTo>
                  <a:pt x="2553683" y="2468231"/>
                  <a:pt x="2364402" y="2388897"/>
                  <a:pt x="2164592" y="2408750"/>
                </a:cubicBezTo>
                <a:cubicBezTo>
                  <a:pt x="1964782" y="2428603"/>
                  <a:pt x="1899867" y="2381508"/>
                  <a:pt x="1648346" y="2408750"/>
                </a:cubicBezTo>
                <a:cubicBezTo>
                  <a:pt x="1396825" y="2435992"/>
                  <a:pt x="1405228" y="2398450"/>
                  <a:pt x="1204375" y="2408750"/>
                </a:cubicBezTo>
                <a:cubicBezTo>
                  <a:pt x="685852" y="2508833"/>
                  <a:pt x="41201" y="1777064"/>
                  <a:pt x="0" y="1204375"/>
                </a:cubicBezTo>
                <a:close/>
              </a:path>
              <a:path w="6022471" h="2408750" stroke="0" extrusionOk="0">
                <a:moveTo>
                  <a:pt x="0" y="1204375"/>
                </a:moveTo>
                <a:cubicBezTo>
                  <a:pt x="112273" y="414319"/>
                  <a:pt x="354639" y="-69643"/>
                  <a:pt x="1204375" y="0"/>
                </a:cubicBezTo>
                <a:cubicBezTo>
                  <a:pt x="1366770" y="-38975"/>
                  <a:pt x="1540446" y="22926"/>
                  <a:pt x="1648346" y="0"/>
                </a:cubicBezTo>
                <a:cubicBezTo>
                  <a:pt x="1756246" y="-22926"/>
                  <a:pt x="1968372" y="42972"/>
                  <a:pt x="2164592" y="0"/>
                </a:cubicBezTo>
                <a:cubicBezTo>
                  <a:pt x="2360812" y="-42972"/>
                  <a:pt x="2570326" y="32814"/>
                  <a:pt x="2716975" y="0"/>
                </a:cubicBezTo>
                <a:cubicBezTo>
                  <a:pt x="2863624" y="-32814"/>
                  <a:pt x="3071974" y="7555"/>
                  <a:pt x="3160947" y="0"/>
                </a:cubicBezTo>
                <a:cubicBezTo>
                  <a:pt x="3249920" y="-7555"/>
                  <a:pt x="3471582" y="45281"/>
                  <a:pt x="3604918" y="0"/>
                </a:cubicBezTo>
                <a:cubicBezTo>
                  <a:pt x="3738254" y="-45281"/>
                  <a:pt x="3881705" y="16316"/>
                  <a:pt x="4085027" y="0"/>
                </a:cubicBezTo>
                <a:cubicBezTo>
                  <a:pt x="4288349" y="-16316"/>
                  <a:pt x="4657062" y="77104"/>
                  <a:pt x="4818096" y="0"/>
                </a:cubicBezTo>
                <a:cubicBezTo>
                  <a:pt x="5370135" y="128112"/>
                  <a:pt x="6008570" y="467835"/>
                  <a:pt x="6022471" y="1204375"/>
                </a:cubicBezTo>
                <a:lnTo>
                  <a:pt x="6022471" y="1204375"/>
                </a:lnTo>
                <a:cubicBezTo>
                  <a:pt x="5972248" y="1847707"/>
                  <a:pt x="5511630" y="2221510"/>
                  <a:pt x="4818096" y="2408750"/>
                </a:cubicBezTo>
                <a:cubicBezTo>
                  <a:pt x="4674336" y="2454780"/>
                  <a:pt x="4587033" y="2378819"/>
                  <a:pt x="4410262" y="2408750"/>
                </a:cubicBezTo>
                <a:cubicBezTo>
                  <a:pt x="4233491" y="2438681"/>
                  <a:pt x="4107005" y="2356520"/>
                  <a:pt x="3857879" y="2408750"/>
                </a:cubicBezTo>
                <a:cubicBezTo>
                  <a:pt x="3608753" y="2460980"/>
                  <a:pt x="3481347" y="2396598"/>
                  <a:pt x="3305496" y="2408750"/>
                </a:cubicBezTo>
                <a:cubicBezTo>
                  <a:pt x="3129645" y="2420902"/>
                  <a:pt x="2972557" y="2407453"/>
                  <a:pt x="2753113" y="2408750"/>
                </a:cubicBezTo>
                <a:cubicBezTo>
                  <a:pt x="2533669" y="2410047"/>
                  <a:pt x="2469907" y="2386921"/>
                  <a:pt x="2345278" y="2408750"/>
                </a:cubicBezTo>
                <a:cubicBezTo>
                  <a:pt x="2220649" y="2430579"/>
                  <a:pt x="2015324" y="2396768"/>
                  <a:pt x="1792895" y="2408750"/>
                </a:cubicBezTo>
                <a:cubicBezTo>
                  <a:pt x="1570466" y="2420732"/>
                  <a:pt x="1461142" y="2353201"/>
                  <a:pt x="1204375" y="2408750"/>
                </a:cubicBezTo>
                <a:cubicBezTo>
                  <a:pt x="554679" y="2332360"/>
                  <a:pt x="-7935" y="1895609"/>
                  <a:pt x="0" y="120437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409"/>
            <a:ext cx="8071804" cy="2645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43441-FC0A-1630-492A-E4EF6A975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838" y="1530355"/>
            <a:ext cx="4467482" cy="1457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1BC351-8B6A-60AC-8607-C48F52D5CFA2}"/>
              </a:ext>
            </a:extLst>
          </p:cNvPr>
          <p:cNvSpPr txBox="1"/>
          <p:nvPr/>
        </p:nvSpPr>
        <p:spPr>
          <a:xfrm>
            <a:off x="4791482" y="2987441"/>
            <a:ext cx="21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(</a:t>
            </a:r>
            <a:r>
              <a:rPr lang="en-US" sz="3200" dirty="0" err="1"/>
              <a:t>Tiết</a:t>
            </a:r>
            <a:r>
              <a:rPr lang="en-US" sz="3200" dirty="0"/>
              <a:t> 2)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D07ED6C-BC64-A2F1-7CBE-711627F44C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85750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68EB56-048F-4E2F-4263-C7CB037A102F}"/>
              </a:ext>
            </a:extLst>
          </p:cNvPr>
          <p:cNvGrpSpPr/>
          <p:nvPr/>
        </p:nvGrpSpPr>
        <p:grpSpPr>
          <a:xfrm>
            <a:off x="496145" y="1757338"/>
            <a:ext cx="4874738" cy="1402336"/>
            <a:chOff x="496145" y="1757338"/>
            <a:chExt cx="4874738" cy="140233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F25071D0-F2FD-B9BA-2126-DB56C15A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96145" y="1757338"/>
              <a:ext cx="4874738" cy="140233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6EF614-646D-9DC2-767B-950F6796BED5}"/>
                </a:ext>
              </a:extLst>
            </p:cNvPr>
            <p:cNvSpPr txBox="1"/>
            <p:nvPr/>
          </p:nvSpPr>
          <p:spPr>
            <a:xfrm>
              <a:off x="771526" y="2085975"/>
              <a:ext cx="43243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Hoạt</a:t>
              </a:r>
              <a:r>
                <a:rPr lang="en-US" sz="4000" b="1" dirty="0"/>
                <a:t> </a:t>
              </a:r>
              <a:r>
                <a:rPr lang="en-US" sz="4000" b="1" dirty="0" err="1"/>
                <a:t>động</a:t>
              </a:r>
              <a:r>
                <a:rPr lang="en-US" sz="4000" b="1" dirty="0"/>
                <a:t> </a:t>
              </a:r>
              <a:r>
                <a:rPr lang="en-US" sz="4000" b="1" dirty="0" err="1"/>
                <a:t>nhóm</a:t>
              </a:r>
              <a:r>
                <a:rPr lang="en-US" sz="4000" b="1" dirty="0"/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718996-1C08-1F76-3094-35E8DDAD3B41}"/>
              </a:ext>
            </a:extLst>
          </p:cNvPr>
          <p:cNvSpPr/>
          <p:nvPr/>
        </p:nvSpPr>
        <p:spPr>
          <a:xfrm>
            <a:off x="28864" y="346601"/>
            <a:ext cx="11923668" cy="641244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5F4C2-FFF1-794A-8313-E52168AF893F}"/>
              </a:ext>
            </a:extLst>
          </p:cNvPr>
          <p:cNvSpPr/>
          <p:nvPr/>
        </p:nvSpPr>
        <p:spPr>
          <a:xfrm>
            <a:off x="2059709" y="618334"/>
            <a:ext cx="9565868" cy="636585"/>
          </a:xfrm>
          <a:custGeom>
            <a:avLst/>
            <a:gdLst>
              <a:gd name="connsiteX0" fmla="*/ 0 w 10446631"/>
              <a:gd name="connsiteY0" fmla="*/ 0 h 636585"/>
              <a:gd name="connsiteX1" fmla="*/ 591976 w 10446631"/>
              <a:gd name="connsiteY1" fmla="*/ 0 h 636585"/>
              <a:gd name="connsiteX2" fmla="*/ 1183952 w 10446631"/>
              <a:gd name="connsiteY2" fmla="*/ 0 h 636585"/>
              <a:gd name="connsiteX3" fmla="*/ 2089326 w 10446631"/>
              <a:gd name="connsiteY3" fmla="*/ 0 h 636585"/>
              <a:gd name="connsiteX4" fmla="*/ 2994701 w 10446631"/>
              <a:gd name="connsiteY4" fmla="*/ 0 h 636585"/>
              <a:gd name="connsiteX5" fmla="*/ 3586677 w 10446631"/>
              <a:gd name="connsiteY5" fmla="*/ 0 h 636585"/>
              <a:gd name="connsiteX6" fmla="*/ 4283119 w 10446631"/>
              <a:gd name="connsiteY6" fmla="*/ 0 h 636585"/>
              <a:gd name="connsiteX7" fmla="*/ 4666162 w 10446631"/>
              <a:gd name="connsiteY7" fmla="*/ 0 h 636585"/>
              <a:gd name="connsiteX8" fmla="*/ 5153671 w 10446631"/>
              <a:gd name="connsiteY8" fmla="*/ 0 h 636585"/>
              <a:gd name="connsiteX9" fmla="*/ 5745647 w 10446631"/>
              <a:gd name="connsiteY9" fmla="*/ 0 h 636585"/>
              <a:gd name="connsiteX10" fmla="*/ 6442089 w 10446631"/>
              <a:gd name="connsiteY10" fmla="*/ 0 h 636585"/>
              <a:gd name="connsiteX11" fmla="*/ 7242997 w 10446631"/>
              <a:gd name="connsiteY11" fmla="*/ 0 h 636585"/>
              <a:gd name="connsiteX12" fmla="*/ 7730507 w 10446631"/>
              <a:gd name="connsiteY12" fmla="*/ 0 h 636585"/>
              <a:gd name="connsiteX13" fmla="*/ 8531415 w 10446631"/>
              <a:gd name="connsiteY13" fmla="*/ 0 h 636585"/>
              <a:gd name="connsiteX14" fmla="*/ 8914458 w 10446631"/>
              <a:gd name="connsiteY14" fmla="*/ 0 h 636585"/>
              <a:gd name="connsiteX15" fmla="*/ 9715367 w 10446631"/>
              <a:gd name="connsiteY15" fmla="*/ 0 h 636585"/>
              <a:gd name="connsiteX16" fmla="*/ 10446631 w 10446631"/>
              <a:gd name="connsiteY16" fmla="*/ 0 h 636585"/>
              <a:gd name="connsiteX17" fmla="*/ 10446631 w 10446631"/>
              <a:gd name="connsiteY17" fmla="*/ 636585 h 636585"/>
              <a:gd name="connsiteX18" fmla="*/ 9750189 w 10446631"/>
              <a:gd name="connsiteY18" fmla="*/ 636585 h 636585"/>
              <a:gd name="connsiteX19" fmla="*/ 9367146 w 10446631"/>
              <a:gd name="connsiteY19" fmla="*/ 636585 h 636585"/>
              <a:gd name="connsiteX20" fmla="*/ 8461771 w 10446631"/>
              <a:gd name="connsiteY20" fmla="*/ 636585 h 636585"/>
              <a:gd name="connsiteX21" fmla="*/ 8078728 w 10446631"/>
              <a:gd name="connsiteY21" fmla="*/ 636585 h 636585"/>
              <a:gd name="connsiteX22" fmla="*/ 7173353 w 10446631"/>
              <a:gd name="connsiteY22" fmla="*/ 636585 h 636585"/>
              <a:gd name="connsiteX23" fmla="*/ 6790310 w 10446631"/>
              <a:gd name="connsiteY23" fmla="*/ 636585 h 636585"/>
              <a:gd name="connsiteX24" fmla="*/ 6407267 w 10446631"/>
              <a:gd name="connsiteY24" fmla="*/ 636585 h 636585"/>
              <a:gd name="connsiteX25" fmla="*/ 5815291 w 10446631"/>
              <a:gd name="connsiteY25" fmla="*/ 636585 h 636585"/>
              <a:gd name="connsiteX26" fmla="*/ 5014383 w 10446631"/>
              <a:gd name="connsiteY26" fmla="*/ 636585 h 636585"/>
              <a:gd name="connsiteX27" fmla="*/ 4213475 w 10446631"/>
              <a:gd name="connsiteY27" fmla="*/ 636585 h 636585"/>
              <a:gd name="connsiteX28" fmla="*/ 3621499 w 10446631"/>
              <a:gd name="connsiteY28" fmla="*/ 636585 h 636585"/>
              <a:gd name="connsiteX29" fmla="*/ 3029523 w 10446631"/>
              <a:gd name="connsiteY29" fmla="*/ 636585 h 636585"/>
              <a:gd name="connsiteX30" fmla="*/ 2228615 w 10446631"/>
              <a:gd name="connsiteY30" fmla="*/ 636585 h 636585"/>
              <a:gd name="connsiteX31" fmla="*/ 1636639 w 10446631"/>
              <a:gd name="connsiteY31" fmla="*/ 636585 h 636585"/>
              <a:gd name="connsiteX32" fmla="*/ 731264 w 10446631"/>
              <a:gd name="connsiteY32" fmla="*/ 636585 h 636585"/>
              <a:gd name="connsiteX33" fmla="*/ 0 w 10446631"/>
              <a:gd name="connsiteY33" fmla="*/ 636585 h 636585"/>
              <a:gd name="connsiteX34" fmla="*/ 0 w 10446631"/>
              <a:gd name="connsiteY34" fmla="*/ 0 h 636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46631" h="636585" fill="none" extrusionOk="0">
                <a:moveTo>
                  <a:pt x="0" y="0"/>
                </a:moveTo>
                <a:cubicBezTo>
                  <a:pt x="167418" y="1985"/>
                  <a:pt x="389172" y="-29596"/>
                  <a:pt x="591976" y="0"/>
                </a:cubicBezTo>
                <a:cubicBezTo>
                  <a:pt x="794780" y="29596"/>
                  <a:pt x="1035612" y="8816"/>
                  <a:pt x="1183952" y="0"/>
                </a:cubicBezTo>
                <a:cubicBezTo>
                  <a:pt x="1332292" y="-8816"/>
                  <a:pt x="1809869" y="-33810"/>
                  <a:pt x="2089326" y="0"/>
                </a:cubicBezTo>
                <a:cubicBezTo>
                  <a:pt x="2368783" y="33810"/>
                  <a:pt x="2678258" y="40984"/>
                  <a:pt x="2994701" y="0"/>
                </a:cubicBezTo>
                <a:cubicBezTo>
                  <a:pt x="3311145" y="-40984"/>
                  <a:pt x="3326119" y="7350"/>
                  <a:pt x="3586677" y="0"/>
                </a:cubicBezTo>
                <a:cubicBezTo>
                  <a:pt x="3847235" y="-7350"/>
                  <a:pt x="3981943" y="-24863"/>
                  <a:pt x="4283119" y="0"/>
                </a:cubicBezTo>
                <a:cubicBezTo>
                  <a:pt x="4584295" y="24863"/>
                  <a:pt x="4562503" y="-11320"/>
                  <a:pt x="4666162" y="0"/>
                </a:cubicBezTo>
                <a:cubicBezTo>
                  <a:pt x="4769821" y="11320"/>
                  <a:pt x="5029663" y="13679"/>
                  <a:pt x="5153671" y="0"/>
                </a:cubicBezTo>
                <a:cubicBezTo>
                  <a:pt x="5277679" y="-13679"/>
                  <a:pt x="5579453" y="103"/>
                  <a:pt x="5745647" y="0"/>
                </a:cubicBezTo>
                <a:cubicBezTo>
                  <a:pt x="5911841" y="-103"/>
                  <a:pt x="6246369" y="-32800"/>
                  <a:pt x="6442089" y="0"/>
                </a:cubicBezTo>
                <a:cubicBezTo>
                  <a:pt x="6637809" y="32800"/>
                  <a:pt x="6914429" y="-24221"/>
                  <a:pt x="7242997" y="0"/>
                </a:cubicBezTo>
                <a:cubicBezTo>
                  <a:pt x="7571565" y="24221"/>
                  <a:pt x="7584437" y="-19774"/>
                  <a:pt x="7730507" y="0"/>
                </a:cubicBezTo>
                <a:cubicBezTo>
                  <a:pt x="7876577" y="19774"/>
                  <a:pt x="8184617" y="-34619"/>
                  <a:pt x="8531415" y="0"/>
                </a:cubicBezTo>
                <a:cubicBezTo>
                  <a:pt x="8878213" y="34619"/>
                  <a:pt x="8832640" y="12537"/>
                  <a:pt x="8914458" y="0"/>
                </a:cubicBezTo>
                <a:cubicBezTo>
                  <a:pt x="8996276" y="-12537"/>
                  <a:pt x="9400582" y="-12992"/>
                  <a:pt x="9715367" y="0"/>
                </a:cubicBezTo>
                <a:cubicBezTo>
                  <a:pt x="10030152" y="12992"/>
                  <a:pt x="10296205" y="-17301"/>
                  <a:pt x="10446631" y="0"/>
                </a:cubicBezTo>
                <a:cubicBezTo>
                  <a:pt x="10440792" y="300893"/>
                  <a:pt x="10416984" y="329105"/>
                  <a:pt x="10446631" y="636585"/>
                </a:cubicBezTo>
                <a:cubicBezTo>
                  <a:pt x="10134551" y="632400"/>
                  <a:pt x="10015752" y="616302"/>
                  <a:pt x="9750189" y="636585"/>
                </a:cubicBezTo>
                <a:cubicBezTo>
                  <a:pt x="9484626" y="656868"/>
                  <a:pt x="9541825" y="623430"/>
                  <a:pt x="9367146" y="636585"/>
                </a:cubicBezTo>
                <a:cubicBezTo>
                  <a:pt x="9192467" y="649740"/>
                  <a:pt x="8844689" y="646219"/>
                  <a:pt x="8461771" y="636585"/>
                </a:cubicBezTo>
                <a:cubicBezTo>
                  <a:pt x="8078853" y="626951"/>
                  <a:pt x="8211952" y="649830"/>
                  <a:pt x="8078728" y="636585"/>
                </a:cubicBezTo>
                <a:cubicBezTo>
                  <a:pt x="7945504" y="623340"/>
                  <a:pt x="7617362" y="664521"/>
                  <a:pt x="7173353" y="636585"/>
                </a:cubicBezTo>
                <a:cubicBezTo>
                  <a:pt x="6729344" y="608649"/>
                  <a:pt x="6882096" y="631523"/>
                  <a:pt x="6790310" y="636585"/>
                </a:cubicBezTo>
                <a:cubicBezTo>
                  <a:pt x="6698524" y="641647"/>
                  <a:pt x="6535302" y="633816"/>
                  <a:pt x="6407267" y="636585"/>
                </a:cubicBezTo>
                <a:cubicBezTo>
                  <a:pt x="6279232" y="639354"/>
                  <a:pt x="5965109" y="629584"/>
                  <a:pt x="5815291" y="636585"/>
                </a:cubicBezTo>
                <a:cubicBezTo>
                  <a:pt x="5665473" y="643586"/>
                  <a:pt x="5285707" y="658318"/>
                  <a:pt x="5014383" y="636585"/>
                </a:cubicBezTo>
                <a:cubicBezTo>
                  <a:pt x="4743059" y="614852"/>
                  <a:pt x="4594316" y="597485"/>
                  <a:pt x="4213475" y="636585"/>
                </a:cubicBezTo>
                <a:cubicBezTo>
                  <a:pt x="3832634" y="675685"/>
                  <a:pt x="3825103" y="637968"/>
                  <a:pt x="3621499" y="636585"/>
                </a:cubicBezTo>
                <a:cubicBezTo>
                  <a:pt x="3417895" y="635202"/>
                  <a:pt x="3289199" y="640865"/>
                  <a:pt x="3029523" y="636585"/>
                </a:cubicBezTo>
                <a:cubicBezTo>
                  <a:pt x="2769847" y="632305"/>
                  <a:pt x="2497127" y="627535"/>
                  <a:pt x="2228615" y="636585"/>
                </a:cubicBezTo>
                <a:cubicBezTo>
                  <a:pt x="1960103" y="645635"/>
                  <a:pt x="1811797" y="608824"/>
                  <a:pt x="1636639" y="636585"/>
                </a:cubicBezTo>
                <a:cubicBezTo>
                  <a:pt x="1461481" y="664346"/>
                  <a:pt x="997913" y="644411"/>
                  <a:pt x="731264" y="636585"/>
                </a:cubicBezTo>
                <a:cubicBezTo>
                  <a:pt x="464615" y="628759"/>
                  <a:pt x="163014" y="640047"/>
                  <a:pt x="0" y="636585"/>
                </a:cubicBezTo>
                <a:cubicBezTo>
                  <a:pt x="-27616" y="326595"/>
                  <a:pt x="-26924" y="182926"/>
                  <a:pt x="0" y="0"/>
                </a:cubicBezTo>
                <a:close/>
              </a:path>
              <a:path w="10446631" h="636585" stroke="0" extrusionOk="0">
                <a:moveTo>
                  <a:pt x="0" y="0"/>
                </a:moveTo>
                <a:cubicBezTo>
                  <a:pt x="329247" y="32063"/>
                  <a:pt x="552289" y="1157"/>
                  <a:pt x="696442" y="0"/>
                </a:cubicBezTo>
                <a:cubicBezTo>
                  <a:pt x="840595" y="-1157"/>
                  <a:pt x="1060578" y="-11448"/>
                  <a:pt x="1392884" y="0"/>
                </a:cubicBezTo>
                <a:cubicBezTo>
                  <a:pt x="1725190" y="11448"/>
                  <a:pt x="1790503" y="-12329"/>
                  <a:pt x="2089326" y="0"/>
                </a:cubicBezTo>
                <a:cubicBezTo>
                  <a:pt x="2388149" y="12329"/>
                  <a:pt x="2621412" y="21110"/>
                  <a:pt x="2785768" y="0"/>
                </a:cubicBezTo>
                <a:cubicBezTo>
                  <a:pt x="2950124" y="-21110"/>
                  <a:pt x="3315703" y="-1254"/>
                  <a:pt x="3586677" y="0"/>
                </a:cubicBezTo>
                <a:cubicBezTo>
                  <a:pt x="3857651" y="1254"/>
                  <a:pt x="4223202" y="-30456"/>
                  <a:pt x="4387585" y="0"/>
                </a:cubicBezTo>
                <a:cubicBezTo>
                  <a:pt x="4551968" y="30456"/>
                  <a:pt x="4590606" y="5183"/>
                  <a:pt x="4770628" y="0"/>
                </a:cubicBezTo>
                <a:cubicBezTo>
                  <a:pt x="4950650" y="-5183"/>
                  <a:pt x="5333833" y="7102"/>
                  <a:pt x="5676003" y="0"/>
                </a:cubicBezTo>
                <a:cubicBezTo>
                  <a:pt x="6018173" y="-7102"/>
                  <a:pt x="5886426" y="18270"/>
                  <a:pt x="6059046" y="0"/>
                </a:cubicBezTo>
                <a:cubicBezTo>
                  <a:pt x="6231666" y="-18270"/>
                  <a:pt x="6504915" y="38569"/>
                  <a:pt x="6859954" y="0"/>
                </a:cubicBezTo>
                <a:cubicBezTo>
                  <a:pt x="7214993" y="-38569"/>
                  <a:pt x="7428450" y="17881"/>
                  <a:pt x="7660863" y="0"/>
                </a:cubicBezTo>
                <a:cubicBezTo>
                  <a:pt x="7893276" y="-17881"/>
                  <a:pt x="8121126" y="-20735"/>
                  <a:pt x="8357305" y="0"/>
                </a:cubicBezTo>
                <a:cubicBezTo>
                  <a:pt x="8593484" y="20735"/>
                  <a:pt x="9053233" y="-28946"/>
                  <a:pt x="9262679" y="0"/>
                </a:cubicBezTo>
                <a:cubicBezTo>
                  <a:pt x="9472125" y="28946"/>
                  <a:pt x="10058545" y="-45755"/>
                  <a:pt x="10446631" y="0"/>
                </a:cubicBezTo>
                <a:cubicBezTo>
                  <a:pt x="10475370" y="317121"/>
                  <a:pt x="10453504" y="374351"/>
                  <a:pt x="10446631" y="636585"/>
                </a:cubicBezTo>
                <a:cubicBezTo>
                  <a:pt x="10176693" y="654820"/>
                  <a:pt x="10136751" y="638097"/>
                  <a:pt x="9854655" y="636585"/>
                </a:cubicBezTo>
                <a:cubicBezTo>
                  <a:pt x="9572559" y="635073"/>
                  <a:pt x="9568772" y="651134"/>
                  <a:pt x="9471612" y="636585"/>
                </a:cubicBezTo>
                <a:cubicBezTo>
                  <a:pt x="9374452" y="622036"/>
                  <a:pt x="9000182" y="651751"/>
                  <a:pt x="8879636" y="636585"/>
                </a:cubicBezTo>
                <a:cubicBezTo>
                  <a:pt x="8759090" y="621419"/>
                  <a:pt x="8557374" y="632445"/>
                  <a:pt x="8287661" y="636585"/>
                </a:cubicBezTo>
                <a:cubicBezTo>
                  <a:pt x="8017948" y="640725"/>
                  <a:pt x="7926183" y="645012"/>
                  <a:pt x="7800151" y="636585"/>
                </a:cubicBezTo>
                <a:cubicBezTo>
                  <a:pt x="7674119" y="628159"/>
                  <a:pt x="7550639" y="631754"/>
                  <a:pt x="7417108" y="636585"/>
                </a:cubicBezTo>
                <a:cubicBezTo>
                  <a:pt x="7283577" y="641416"/>
                  <a:pt x="7052748" y="630708"/>
                  <a:pt x="6720666" y="636585"/>
                </a:cubicBezTo>
                <a:cubicBezTo>
                  <a:pt x="6388584" y="642462"/>
                  <a:pt x="6278040" y="673905"/>
                  <a:pt x="5919758" y="636585"/>
                </a:cubicBezTo>
                <a:cubicBezTo>
                  <a:pt x="5561476" y="599265"/>
                  <a:pt x="5659373" y="623959"/>
                  <a:pt x="5536714" y="636585"/>
                </a:cubicBezTo>
                <a:cubicBezTo>
                  <a:pt x="5414055" y="649211"/>
                  <a:pt x="5187712" y="647144"/>
                  <a:pt x="4944739" y="636585"/>
                </a:cubicBezTo>
                <a:cubicBezTo>
                  <a:pt x="4701766" y="626026"/>
                  <a:pt x="4649063" y="641590"/>
                  <a:pt x="4457229" y="636585"/>
                </a:cubicBezTo>
                <a:cubicBezTo>
                  <a:pt x="4265395" y="631581"/>
                  <a:pt x="3772611" y="661355"/>
                  <a:pt x="3551855" y="636585"/>
                </a:cubicBezTo>
                <a:cubicBezTo>
                  <a:pt x="3331099" y="611815"/>
                  <a:pt x="3283824" y="631224"/>
                  <a:pt x="3064345" y="636585"/>
                </a:cubicBezTo>
                <a:cubicBezTo>
                  <a:pt x="2844866" y="641947"/>
                  <a:pt x="2572267" y="641047"/>
                  <a:pt x="2158970" y="636585"/>
                </a:cubicBezTo>
                <a:cubicBezTo>
                  <a:pt x="1745673" y="632123"/>
                  <a:pt x="1870100" y="637744"/>
                  <a:pt x="1671461" y="636585"/>
                </a:cubicBezTo>
                <a:cubicBezTo>
                  <a:pt x="1472822" y="635426"/>
                  <a:pt x="1376241" y="630118"/>
                  <a:pt x="1288418" y="636585"/>
                </a:cubicBezTo>
                <a:cubicBezTo>
                  <a:pt x="1200595" y="643052"/>
                  <a:pt x="420402" y="580100"/>
                  <a:pt x="0" y="636585"/>
                </a:cubicBezTo>
                <a:cubicBezTo>
                  <a:pt x="-17374" y="423660"/>
                  <a:pt x="22245" y="2796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9999"/>
            </a:solidFill>
            <a:extLst>
              <a:ext uri="{C807C97D-BFC1-408E-A445-0C87EB9F89A2}">
                <ask:lineSketchStyleProps xmlns:ask="http://schemas.microsoft.com/office/drawing/2018/sketchyshapes" xmlns="" sd="37853789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2DD4507-B21D-A2D7-4197-D7B46161E529}"/>
              </a:ext>
            </a:extLst>
          </p:cNvPr>
          <p:cNvSpPr/>
          <p:nvPr/>
        </p:nvSpPr>
        <p:spPr>
          <a:xfrm>
            <a:off x="231555" y="106714"/>
            <a:ext cx="1144663" cy="1036286"/>
          </a:xfrm>
          <a:prstGeom prst="triangle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FC09C-089C-01B8-6E2E-315CEB286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2014538"/>
            <a:ext cx="4250310" cy="3252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F15C9-6218-DDDE-7DAC-6C6E697C6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053" y="2014538"/>
            <a:ext cx="7370615" cy="331954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6B7443-9F2E-EC11-87EF-8665BD3DA020}"/>
              </a:ext>
            </a:extLst>
          </p:cNvPr>
          <p:cNvCxnSpPr>
            <a:cxnSpLocks/>
          </p:cNvCxnSpPr>
          <p:nvPr/>
        </p:nvCxnSpPr>
        <p:spPr>
          <a:xfrm flipH="1" flipV="1">
            <a:off x="1504950" y="2552700"/>
            <a:ext cx="866775" cy="9715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0C2577-BD12-7D47-6017-4F09E62AF471}"/>
              </a:ext>
            </a:extLst>
          </p:cNvPr>
          <p:cNvCxnSpPr>
            <a:cxnSpLocks/>
          </p:cNvCxnSpPr>
          <p:nvPr/>
        </p:nvCxnSpPr>
        <p:spPr>
          <a:xfrm flipH="1" flipV="1">
            <a:off x="2419350" y="3552825"/>
            <a:ext cx="866775" cy="94297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90962D-FE94-FF5F-C0A1-334422D82870}"/>
              </a:ext>
            </a:extLst>
          </p:cNvPr>
          <p:cNvCxnSpPr>
            <a:cxnSpLocks/>
          </p:cNvCxnSpPr>
          <p:nvPr/>
        </p:nvCxnSpPr>
        <p:spPr>
          <a:xfrm>
            <a:off x="1066800" y="3533775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02D730-D70C-5486-3E2C-5D9503691707}"/>
              </a:ext>
            </a:extLst>
          </p:cNvPr>
          <p:cNvCxnSpPr>
            <a:cxnSpLocks/>
          </p:cNvCxnSpPr>
          <p:nvPr/>
        </p:nvCxnSpPr>
        <p:spPr>
          <a:xfrm>
            <a:off x="2409825" y="3533775"/>
            <a:ext cx="130492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id="{FD3E3467-B539-27BC-E65C-BC518FFCCF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497" y="2611553"/>
            <a:ext cx="671685" cy="56870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63CF7B1-A285-6226-E6BB-BBB3242D97A4}"/>
              </a:ext>
            </a:extLst>
          </p:cNvPr>
          <p:cNvCxnSpPr>
            <a:cxnSpLocks/>
          </p:cNvCxnSpPr>
          <p:nvPr/>
        </p:nvCxnSpPr>
        <p:spPr>
          <a:xfrm flipH="1" flipV="1">
            <a:off x="1495425" y="2552700"/>
            <a:ext cx="1809750" cy="19526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B1B3328-48F0-2568-47C1-2872B29A4551}"/>
              </a:ext>
            </a:extLst>
          </p:cNvPr>
          <p:cNvCxnSpPr>
            <a:cxnSpLocks/>
          </p:cNvCxnSpPr>
          <p:nvPr/>
        </p:nvCxnSpPr>
        <p:spPr>
          <a:xfrm flipH="1">
            <a:off x="1076325" y="3524250"/>
            <a:ext cx="26289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Shape&#10;&#10;Description automatically generated">
            <a:extLst>
              <a:ext uri="{FF2B5EF4-FFF2-40B4-BE49-F238E27FC236}">
                <a16:creationId xmlns:a16="http://schemas.microsoft.com/office/drawing/2014/main" id="{8B18B50E-1F5E-8B39-6856-34DF5DBD71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80" y="3640932"/>
            <a:ext cx="726687" cy="615272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7532D44-E87F-946A-DEEC-41EB0F7012DC}"/>
              </a:ext>
            </a:extLst>
          </p:cNvPr>
          <p:cNvCxnSpPr>
            <a:cxnSpLocks/>
          </p:cNvCxnSpPr>
          <p:nvPr/>
        </p:nvCxnSpPr>
        <p:spPr>
          <a:xfrm flipH="1" flipV="1">
            <a:off x="1257300" y="2876550"/>
            <a:ext cx="1695450" cy="18669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9904F56-E474-0074-D664-898B2B76BC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545" y="4770089"/>
            <a:ext cx="553742" cy="56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718996-1C08-1F76-3094-35E8DDAD3B41}"/>
              </a:ext>
            </a:extLst>
          </p:cNvPr>
          <p:cNvSpPr/>
          <p:nvPr/>
        </p:nvSpPr>
        <p:spPr>
          <a:xfrm>
            <a:off x="288631" y="74198"/>
            <a:ext cx="11766014" cy="647035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5F4C2-FFF1-794A-8313-E52168AF893F}"/>
              </a:ext>
            </a:extLst>
          </p:cNvPr>
          <p:cNvSpPr/>
          <p:nvPr/>
        </p:nvSpPr>
        <p:spPr>
          <a:xfrm>
            <a:off x="869528" y="342551"/>
            <a:ext cx="10446631" cy="743299"/>
          </a:xfrm>
          <a:custGeom>
            <a:avLst/>
            <a:gdLst>
              <a:gd name="connsiteX0" fmla="*/ 0 w 10446631"/>
              <a:gd name="connsiteY0" fmla="*/ 0 h 743299"/>
              <a:gd name="connsiteX1" fmla="*/ 800908 w 10446631"/>
              <a:gd name="connsiteY1" fmla="*/ 0 h 743299"/>
              <a:gd name="connsiteX2" fmla="*/ 1706283 w 10446631"/>
              <a:gd name="connsiteY2" fmla="*/ 0 h 743299"/>
              <a:gd name="connsiteX3" fmla="*/ 2298259 w 10446631"/>
              <a:gd name="connsiteY3" fmla="*/ 0 h 743299"/>
              <a:gd name="connsiteX4" fmla="*/ 2994701 w 10446631"/>
              <a:gd name="connsiteY4" fmla="*/ 0 h 743299"/>
              <a:gd name="connsiteX5" fmla="*/ 3377744 w 10446631"/>
              <a:gd name="connsiteY5" fmla="*/ 0 h 743299"/>
              <a:gd name="connsiteX6" fmla="*/ 3865253 w 10446631"/>
              <a:gd name="connsiteY6" fmla="*/ 0 h 743299"/>
              <a:gd name="connsiteX7" fmla="*/ 4457229 w 10446631"/>
              <a:gd name="connsiteY7" fmla="*/ 0 h 743299"/>
              <a:gd name="connsiteX8" fmla="*/ 5153671 w 10446631"/>
              <a:gd name="connsiteY8" fmla="*/ 0 h 743299"/>
              <a:gd name="connsiteX9" fmla="*/ 5954580 w 10446631"/>
              <a:gd name="connsiteY9" fmla="*/ 0 h 743299"/>
              <a:gd name="connsiteX10" fmla="*/ 6442089 w 10446631"/>
              <a:gd name="connsiteY10" fmla="*/ 0 h 743299"/>
              <a:gd name="connsiteX11" fmla="*/ 7242997 w 10446631"/>
              <a:gd name="connsiteY11" fmla="*/ 0 h 743299"/>
              <a:gd name="connsiteX12" fmla="*/ 7626041 w 10446631"/>
              <a:gd name="connsiteY12" fmla="*/ 0 h 743299"/>
              <a:gd name="connsiteX13" fmla="*/ 8426949 w 10446631"/>
              <a:gd name="connsiteY13" fmla="*/ 0 h 743299"/>
              <a:gd name="connsiteX14" fmla="*/ 9227857 w 10446631"/>
              <a:gd name="connsiteY14" fmla="*/ 0 h 743299"/>
              <a:gd name="connsiteX15" fmla="*/ 10446631 w 10446631"/>
              <a:gd name="connsiteY15" fmla="*/ 0 h 743299"/>
              <a:gd name="connsiteX16" fmla="*/ 10446631 w 10446631"/>
              <a:gd name="connsiteY16" fmla="*/ 386515 h 743299"/>
              <a:gd name="connsiteX17" fmla="*/ 10446631 w 10446631"/>
              <a:gd name="connsiteY17" fmla="*/ 743299 h 743299"/>
              <a:gd name="connsiteX18" fmla="*/ 10063588 w 10446631"/>
              <a:gd name="connsiteY18" fmla="*/ 743299 h 743299"/>
              <a:gd name="connsiteX19" fmla="*/ 9680545 w 10446631"/>
              <a:gd name="connsiteY19" fmla="*/ 743299 h 743299"/>
              <a:gd name="connsiteX20" fmla="*/ 8775170 w 10446631"/>
              <a:gd name="connsiteY20" fmla="*/ 743299 h 743299"/>
              <a:gd name="connsiteX21" fmla="*/ 8392127 w 10446631"/>
              <a:gd name="connsiteY21" fmla="*/ 743299 h 743299"/>
              <a:gd name="connsiteX22" fmla="*/ 8009084 w 10446631"/>
              <a:gd name="connsiteY22" fmla="*/ 743299 h 743299"/>
              <a:gd name="connsiteX23" fmla="*/ 7417108 w 10446631"/>
              <a:gd name="connsiteY23" fmla="*/ 743299 h 743299"/>
              <a:gd name="connsiteX24" fmla="*/ 6616200 w 10446631"/>
              <a:gd name="connsiteY24" fmla="*/ 743299 h 743299"/>
              <a:gd name="connsiteX25" fmla="*/ 5815291 w 10446631"/>
              <a:gd name="connsiteY25" fmla="*/ 743299 h 743299"/>
              <a:gd name="connsiteX26" fmla="*/ 5223316 w 10446631"/>
              <a:gd name="connsiteY26" fmla="*/ 743299 h 743299"/>
              <a:gd name="connsiteX27" fmla="*/ 4631340 w 10446631"/>
              <a:gd name="connsiteY27" fmla="*/ 743299 h 743299"/>
              <a:gd name="connsiteX28" fmla="*/ 3830431 w 10446631"/>
              <a:gd name="connsiteY28" fmla="*/ 743299 h 743299"/>
              <a:gd name="connsiteX29" fmla="*/ 3238456 w 10446631"/>
              <a:gd name="connsiteY29" fmla="*/ 743299 h 743299"/>
              <a:gd name="connsiteX30" fmla="*/ 2333081 w 10446631"/>
              <a:gd name="connsiteY30" fmla="*/ 743299 h 743299"/>
              <a:gd name="connsiteX31" fmla="*/ 1636639 w 10446631"/>
              <a:gd name="connsiteY31" fmla="*/ 743299 h 743299"/>
              <a:gd name="connsiteX32" fmla="*/ 1149129 w 10446631"/>
              <a:gd name="connsiteY32" fmla="*/ 743299 h 743299"/>
              <a:gd name="connsiteX33" fmla="*/ 0 w 10446631"/>
              <a:gd name="connsiteY33" fmla="*/ 743299 h 743299"/>
              <a:gd name="connsiteX34" fmla="*/ 0 w 10446631"/>
              <a:gd name="connsiteY34" fmla="*/ 379082 h 743299"/>
              <a:gd name="connsiteX35" fmla="*/ 0 w 10446631"/>
              <a:gd name="connsiteY35" fmla="*/ 0 h 743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46631" h="743299" fill="none" extrusionOk="0">
                <a:moveTo>
                  <a:pt x="0" y="0"/>
                </a:moveTo>
                <a:cubicBezTo>
                  <a:pt x="162973" y="31656"/>
                  <a:pt x="509637" y="-39788"/>
                  <a:pt x="800908" y="0"/>
                </a:cubicBezTo>
                <a:cubicBezTo>
                  <a:pt x="1092179" y="39788"/>
                  <a:pt x="1389840" y="40984"/>
                  <a:pt x="1706283" y="0"/>
                </a:cubicBezTo>
                <a:cubicBezTo>
                  <a:pt x="2022727" y="-40984"/>
                  <a:pt x="2037701" y="7350"/>
                  <a:pt x="2298259" y="0"/>
                </a:cubicBezTo>
                <a:cubicBezTo>
                  <a:pt x="2558817" y="-7350"/>
                  <a:pt x="2693525" y="-24863"/>
                  <a:pt x="2994701" y="0"/>
                </a:cubicBezTo>
                <a:cubicBezTo>
                  <a:pt x="3295877" y="24863"/>
                  <a:pt x="3274085" y="-11320"/>
                  <a:pt x="3377744" y="0"/>
                </a:cubicBezTo>
                <a:cubicBezTo>
                  <a:pt x="3481403" y="11320"/>
                  <a:pt x="3741245" y="13679"/>
                  <a:pt x="3865253" y="0"/>
                </a:cubicBezTo>
                <a:cubicBezTo>
                  <a:pt x="3989261" y="-13679"/>
                  <a:pt x="4291035" y="103"/>
                  <a:pt x="4457229" y="0"/>
                </a:cubicBezTo>
                <a:cubicBezTo>
                  <a:pt x="4623423" y="-103"/>
                  <a:pt x="4957951" y="-32800"/>
                  <a:pt x="5153671" y="0"/>
                </a:cubicBezTo>
                <a:cubicBezTo>
                  <a:pt x="5349391" y="32800"/>
                  <a:pt x="5625413" y="-25902"/>
                  <a:pt x="5954580" y="0"/>
                </a:cubicBezTo>
                <a:cubicBezTo>
                  <a:pt x="6283747" y="25902"/>
                  <a:pt x="6299756" y="-18430"/>
                  <a:pt x="6442089" y="0"/>
                </a:cubicBezTo>
                <a:cubicBezTo>
                  <a:pt x="6584422" y="18430"/>
                  <a:pt x="6896199" y="-34619"/>
                  <a:pt x="7242997" y="0"/>
                </a:cubicBezTo>
                <a:cubicBezTo>
                  <a:pt x="7589795" y="34619"/>
                  <a:pt x="7538933" y="12438"/>
                  <a:pt x="7626041" y="0"/>
                </a:cubicBezTo>
                <a:cubicBezTo>
                  <a:pt x="7713149" y="-12438"/>
                  <a:pt x="8117171" y="-12434"/>
                  <a:pt x="8426949" y="0"/>
                </a:cubicBezTo>
                <a:cubicBezTo>
                  <a:pt x="8736727" y="12434"/>
                  <a:pt x="9065205" y="24809"/>
                  <a:pt x="9227857" y="0"/>
                </a:cubicBezTo>
                <a:cubicBezTo>
                  <a:pt x="9390509" y="-24809"/>
                  <a:pt x="10048587" y="-32940"/>
                  <a:pt x="10446631" y="0"/>
                </a:cubicBezTo>
                <a:cubicBezTo>
                  <a:pt x="10462058" y="85165"/>
                  <a:pt x="10445866" y="219265"/>
                  <a:pt x="10446631" y="386515"/>
                </a:cubicBezTo>
                <a:cubicBezTo>
                  <a:pt x="10447396" y="553766"/>
                  <a:pt x="10446217" y="585342"/>
                  <a:pt x="10446631" y="743299"/>
                </a:cubicBezTo>
                <a:cubicBezTo>
                  <a:pt x="10322086" y="733583"/>
                  <a:pt x="10241883" y="728112"/>
                  <a:pt x="10063588" y="743299"/>
                </a:cubicBezTo>
                <a:cubicBezTo>
                  <a:pt x="9885293" y="758486"/>
                  <a:pt x="9813769" y="756544"/>
                  <a:pt x="9680545" y="743299"/>
                </a:cubicBezTo>
                <a:cubicBezTo>
                  <a:pt x="9547321" y="730054"/>
                  <a:pt x="9219179" y="771235"/>
                  <a:pt x="8775170" y="743299"/>
                </a:cubicBezTo>
                <a:cubicBezTo>
                  <a:pt x="8331161" y="715363"/>
                  <a:pt x="8483913" y="738237"/>
                  <a:pt x="8392127" y="743299"/>
                </a:cubicBezTo>
                <a:cubicBezTo>
                  <a:pt x="8300341" y="748361"/>
                  <a:pt x="8137119" y="740530"/>
                  <a:pt x="8009084" y="743299"/>
                </a:cubicBezTo>
                <a:cubicBezTo>
                  <a:pt x="7881049" y="746068"/>
                  <a:pt x="7566926" y="736298"/>
                  <a:pt x="7417108" y="743299"/>
                </a:cubicBezTo>
                <a:cubicBezTo>
                  <a:pt x="7267290" y="750300"/>
                  <a:pt x="6887524" y="765032"/>
                  <a:pt x="6616200" y="743299"/>
                </a:cubicBezTo>
                <a:cubicBezTo>
                  <a:pt x="6344876" y="721566"/>
                  <a:pt x="6199021" y="709186"/>
                  <a:pt x="5815291" y="743299"/>
                </a:cubicBezTo>
                <a:cubicBezTo>
                  <a:pt x="5431561" y="777412"/>
                  <a:pt x="5422296" y="741819"/>
                  <a:pt x="5223316" y="743299"/>
                </a:cubicBezTo>
                <a:cubicBezTo>
                  <a:pt x="5024336" y="744779"/>
                  <a:pt x="4891016" y="747579"/>
                  <a:pt x="4631340" y="743299"/>
                </a:cubicBezTo>
                <a:cubicBezTo>
                  <a:pt x="4371664" y="739019"/>
                  <a:pt x="4100021" y="734341"/>
                  <a:pt x="3830431" y="743299"/>
                </a:cubicBezTo>
                <a:cubicBezTo>
                  <a:pt x="3560841" y="752257"/>
                  <a:pt x="3407677" y="713953"/>
                  <a:pt x="3238456" y="743299"/>
                </a:cubicBezTo>
                <a:cubicBezTo>
                  <a:pt x="3069235" y="772645"/>
                  <a:pt x="2599730" y="751125"/>
                  <a:pt x="2333081" y="743299"/>
                </a:cubicBezTo>
                <a:cubicBezTo>
                  <a:pt x="2066432" y="735473"/>
                  <a:pt x="1803143" y="759348"/>
                  <a:pt x="1636639" y="743299"/>
                </a:cubicBezTo>
                <a:cubicBezTo>
                  <a:pt x="1470135" y="727250"/>
                  <a:pt x="1362756" y="767462"/>
                  <a:pt x="1149129" y="743299"/>
                </a:cubicBezTo>
                <a:cubicBezTo>
                  <a:pt x="935502" y="719137"/>
                  <a:pt x="474228" y="701206"/>
                  <a:pt x="0" y="743299"/>
                </a:cubicBezTo>
                <a:cubicBezTo>
                  <a:pt x="1629" y="562812"/>
                  <a:pt x="6039" y="496105"/>
                  <a:pt x="0" y="379082"/>
                </a:cubicBezTo>
                <a:cubicBezTo>
                  <a:pt x="-6039" y="262059"/>
                  <a:pt x="-11446" y="92615"/>
                  <a:pt x="0" y="0"/>
                </a:cubicBezTo>
                <a:close/>
              </a:path>
              <a:path w="10446631" h="743299" stroke="0" extrusionOk="0">
                <a:moveTo>
                  <a:pt x="0" y="0"/>
                </a:moveTo>
                <a:cubicBezTo>
                  <a:pt x="329247" y="32063"/>
                  <a:pt x="552289" y="1157"/>
                  <a:pt x="696442" y="0"/>
                </a:cubicBezTo>
                <a:cubicBezTo>
                  <a:pt x="840595" y="-1157"/>
                  <a:pt x="1060578" y="-11448"/>
                  <a:pt x="1392884" y="0"/>
                </a:cubicBezTo>
                <a:cubicBezTo>
                  <a:pt x="1725190" y="11448"/>
                  <a:pt x="1790503" y="-12329"/>
                  <a:pt x="2089326" y="0"/>
                </a:cubicBezTo>
                <a:cubicBezTo>
                  <a:pt x="2388149" y="12329"/>
                  <a:pt x="2621412" y="21110"/>
                  <a:pt x="2785768" y="0"/>
                </a:cubicBezTo>
                <a:cubicBezTo>
                  <a:pt x="2950124" y="-21110"/>
                  <a:pt x="3315703" y="-1254"/>
                  <a:pt x="3586677" y="0"/>
                </a:cubicBezTo>
                <a:cubicBezTo>
                  <a:pt x="3857651" y="1254"/>
                  <a:pt x="4223202" y="-30456"/>
                  <a:pt x="4387585" y="0"/>
                </a:cubicBezTo>
                <a:cubicBezTo>
                  <a:pt x="4551968" y="30456"/>
                  <a:pt x="4590606" y="5183"/>
                  <a:pt x="4770628" y="0"/>
                </a:cubicBezTo>
                <a:cubicBezTo>
                  <a:pt x="4950650" y="-5183"/>
                  <a:pt x="5333833" y="7102"/>
                  <a:pt x="5676003" y="0"/>
                </a:cubicBezTo>
                <a:cubicBezTo>
                  <a:pt x="6018173" y="-7102"/>
                  <a:pt x="5886426" y="18270"/>
                  <a:pt x="6059046" y="0"/>
                </a:cubicBezTo>
                <a:cubicBezTo>
                  <a:pt x="6231666" y="-18270"/>
                  <a:pt x="6504915" y="38569"/>
                  <a:pt x="6859954" y="0"/>
                </a:cubicBezTo>
                <a:cubicBezTo>
                  <a:pt x="7214993" y="-38569"/>
                  <a:pt x="7428450" y="17881"/>
                  <a:pt x="7660863" y="0"/>
                </a:cubicBezTo>
                <a:cubicBezTo>
                  <a:pt x="7893276" y="-17881"/>
                  <a:pt x="8121126" y="-20735"/>
                  <a:pt x="8357305" y="0"/>
                </a:cubicBezTo>
                <a:cubicBezTo>
                  <a:pt x="8593484" y="20735"/>
                  <a:pt x="9053233" y="-28946"/>
                  <a:pt x="9262679" y="0"/>
                </a:cubicBezTo>
                <a:cubicBezTo>
                  <a:pt x="9472125" y="28946"/>
                  <a:pt x="10058545" y="-45755"/>
                  <a:pt x="10446631" y="0"/>
                </a:cubicBezTo>
                <a:cubicBezTo>
                  <a:pt x="10456713" y="148196"/>
                  <a:pt x="10460784" y="236231"/>
                  <a:pt x="10446631" y="349351"/>
                </a:cubicBezTo>
                <a:cubicBezTo>
                  <a:pt x="10432478" y="462471"/>
                  <a:pt x="10431777" y="658444"/>
                  <a:pt x="10446631" y="743299"/>
                </a:cubicBezTo>
                <a:cubicBezTo>
                  <a:pt x="10255250" y="730953"/>
                  <a:pt x="10010408" y="760946"/>
                  <a:pt x="9854655" y="743299"/>
                </a:cubicBezTo>
                <a:cubicBezTo>
                  <a:pt x="9698902" y="725652"/>
                  <a:pt x="9383225" y="758465"/>
                  <a:pt x="9262679" y="743299"/>
                </a:cubicBezTo>
                <a:cubicBezTo>
                  <a:pt x="9142133" y="728133"/>
                  <a:pt x="8940417" y="739159"/>
                  <a:pt x="8670704" y="743299"/>
                </a:cubicBezTo>
                <a:cubicBezTo>
                  <a:pt x="8400991" y="747439"/>
                  <a:pt x="8309226" y="751726"/>
                  <a:pt x="8183194" y="743299"/>
                </a:cubicBezTo>
                <a:cubicBezTo>
                  <a:pt x="8057162" y="734873"/>
                  <a:pt x="7933682" y="738468"/>
                  <a:pt x="7800151" y="743299"/>
                </a:cubicBezTo>
                <a:cubicBezTo>
                  <a:pt x="7666620" y="748130"/>
                  <a:pt x="7435791" y="737422"/>
                  <a:pt x="7103709" y="743299"/>
                </a:cubicBezTo>
                <a:cubicBezTo>
                  <a:pt x="6771627" y="749176"/>
                  <a:pt x="6661083" y="780619"/>
                  <a:pt x="6302801" y="743299"/>
                </a:cubicBezTo>
                <a:cubicBezTo>
                  <a:pt x="5944519" y="705979"/>
                  <a:pt x="6032621" y="728210"/>
                  <a:pt x="5919758" y="743299"/>
                </a:cubicBezTo>
                <a:cubicBezTo>
                  <a:pt x="5806895" y="758388"/>
                  <a:pt x="5572342" y="756070"/>
                  <a:pt x="5327782" y="743299"/>
                </a:cubicBezTo>
                <a:cubicBezTo>
                  <a:pt x="5083222" y="730528"/>
                  <a:pt x="5032106" y="748304"/>
                  <a:pt x="4840272" y="743299"/>
                </a:cubicBezTo>
                <a:cubicBezTo>
                  <a:pt x="4648438" y="738295"/>
                  <a:pt x="4155654" y="768069"/>
                  <a:pt x="3934898" y="743299"/>
                </a:cubicBezTo>
                <a:cubicBezTo>
                  <a:pt x="3714142" y="718529"/>
                  <a:pt x="3666867" y="737938"/>
                  <a:pt x="3447388" y="743299"/>
                </a:cubicBezTo>
                <a:cubicBezTo>
                  <a:pt x="3227909" y="748661"/>
                  <a:pt x="2953572" y="744829"/>
                  <a:pt x="2542014" y="743299"/>
                </a:cubicBezTo>
                <a:cubicBezTo>
                  <a:pt x="2130456" y="741769"/>
                  <a:pt x="2257721" y="751987"/>
                  <a:pt x="2054504" y="743299"/>
                </a:cubicBezTo>
                <a:cubicBezTo>
                  <a:pt x="1851287" y="734612"/>
                  <a:pt x="1759284" y="736832"/>
                  <a:pt x="1671461" y="743299"/>
                </a:cubicBezTo>
                <a:cubicBezTo>
                  <a:pt x="1583638" y="749766"/>
                  <a:pt x="1194450" y="786499"/>
                  <a:pt x="766086" y="743299"/>
                </a:cubicBezTo>
                <a:cubicBezTo>
                  <a:pt x="337722" y="700099"/>
                  <a:pt x="254273" y="730074"/>
                  <a:pt x="0" y="743299"/>
                </a:cubicBezTo>
                <a:cubicBezTo>
                  <a:pt x="5895" y="579836"/>
                  <a:pt x="-8742" y="501777"/>
                  <a:pt x="0" y="386515"/>
                </a:cubicBezTo>
                <a:cubicBezTo>
                  <a:pt x="8742" y="271253"/>
                  <a:pt x="-12353" y="1425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9999"/>
            </a:solidFill>
            <a:extLst>
              <a:ext uri="{C807C97D-BFC1-408E-A445-0C87EB9F89A2}">
                <ask:lineSketchStyleProps xmlns:ask="http://schemas.microsoft.com/office/drawing/2018/sketchyshapes" xmlns="" sd="37853789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i="1" dirty="0">
                <a:solidFill>
                  <a:srgbClr val="A3EEFF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Dùng compa vẽ một đường tròn vào vở.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0705BC-C668-77AF-6683-1DC64A1A4B23}"/>
              </a:ext>
            </a:extLst>
          </p:cNvPr>
          <p:cNvSpPr/>
          <p:nvPr/>
        </p:nvSpPr>
        <p:spPr>
          <a:xfrm>
            <a:off x="5905248" y="3451275"/>
            <a:ext cx="2893868" cy="2602100"/>
          </a:xfrm>
          <a:prstGeom prst="ellipse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792B444-9A0D-D9D8-72C4-D1211623B765}"/>
              </a:ext>
            </a:extLst>
          </p:cNvPr>
          <p:cNvSpPr/>
          <p:nvPr/>
        </p:nvSpPr>
        <p:spPr>
          <a:xfrm>
            <a:off x="7305030" y="4714677"/>
            <a:ext cx="99388" cy="10102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A97DE6-860C-612D-1C8A-6A1DDB7650B0}"/>
              </a:ext>
            </a:extLst>
          </p:cNvPr>
          <p:cNvGrpSpPr/>
          <p:nvPr/>
        </p:nvGrpSpPr>
        <p:grpSpPr>
          <a:xfrm>
            <a:off x="-504542" y="1678193"/>
            <a:ext cx="2959896" cy="6924759"/>
            <a:chOff x="5192536" y="2415743"/>
            <a:chExt cx="1836548" cy="73152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923D3E-A8A6-DECC-EE5D-C1853AFD70DF}"/>
                </a:ext>
              </a:extLst>
            </p:cNvPr>
            <p:cNvGrpSpPr/>
            <p:nvPr/>
          </p:nvGrpSpPr>
          <p:grpSpPr>
            <a:xfrm>
              <a:off x="6114684" y="2415743"/>
              <a:ext cx="914400" cy="3502273"/>
              <a:chOff x="5478994" y="1999992"/>
              <a:chExt cx="1524000" cy="3979219"/>
            </a:xfrm>
          </p:grpSpPr>
          <p:sp>
            <p:nvSpPr>
              <p:cNvPr id="18" name="Isosceles Triangle 2">
                <a:extLst>
                  <a:ext uri="{FF2B5EF4-FFF2-40B4-BE49-F238E27FC236}">
                    <a16:creationId xmlns:a16="http://schemas.microsoft.com/office/drawing/2014/main" id="{327EDCC6-6202-9B18-E240-246EC66FB2B1}"/>
                  </a:ext>
                </a:extLst>
              </p:cNvPr>
              <p:cNvSpPr/>
              <p:nvPr/>
            </p:nvSpPr>
            <p:spPr>
              <a:xfrm>
                <a:off x="5478994" y="2515919"/>
                <a:ext cx="1524000" cy="3463292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F21F219-CB81-BEA2-8193-EB177C308B4E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E9E9B99-E4DD-1BD3-0DBE-3626ED4A3E79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F9E7FD1-6527-37A2-F03D-B9C9A4031823}"/>
                  </a:ext>
                </a:extLst>
              </p:cNvPr>
              <p:cNvSpPr/>
              <p:nvPr/>
            </p:nvSpPr>
            <p:spPr>
              <a:xfrm>
                <a:off x="6046493" y="2694097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29FA3B-F562-76D4-06F4-DE079D268FD2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736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51927 -0.047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718996-1C08-1F76-3094-35E8DDAD3B41}"/>
              </a:ext>
            </a:extLst>
          </p:cNvPr>
          <p:cNvSpPr/>
          <p:nvPr/>
        </p:nvSpPr>
        <p:spPr>
          <a:xfrm>
            <a:off x="212993" y="206672"/>
            <a:ext cx="11766014" cy="647987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5F4C2-FFF1-794A-8313-E52168AF893F}"/>
              </a:ext>
            </a:extLst>
          </p:cNvPr>
          <p:cNvSpPr/>
          <p:nvPr/>
        </p:nvSpPr>
        <p:spPr>
          <a:xfrm>
            <a:off x="1031453" y="306390"/>
            <a:ext cx="10446631" cy="1017585"/>
          </a:xfrm>
          <a:custGeom>
            <a:avLst/>
            <a:gdLst>
              <a:gd name="connsiteX0" fmla="*/ 0 w 10446631"/>
              <a:gd name="connsiteY0" fmla="*/ 0 h 1017585"/>
              <a:gd name="connsiteX1" fmla="*/ 800908 w 10446631"/>
              <a:gd name="connsiteY1" fmla="*/ 0 h 1017585"/>
              <a:gd name="connsiteX2" fmla="*/ 1706283 w 10446631"/>
              <a:gd name="connsiteY2" fmla="*/ 0 h 1017585"/>
              <a:gd name="connsiteX3" fmla="*/ 2298259 w 10446631"/>
              <a:gd name="connsiteY3" fmla="*/ 0 h 1017585"/>
              <a:gd name="connsiteX4" fmla="*/ 2994701 w 10446631"/>
              <a:gd name="connsiteY4" fmla="*/ 0 h 1017585"/>
              <a:gd name="connsiteX5" fmla="*/ 3377744 w 10446631"/>
              <a:gd name="connsiteY5" fmla="*/ 0 h 1017585"/>
              <a:gd name="connsiteX6" fmla="*/ 3865253 w 10446631"/>
              <a:gd name="connsiteY6" fmla="*/ 0 h 1017585"/>
              <a:gd name="connsiteX7" fmla="*/ 4457229 w 10446631"/>
              <a:gd name="connsiteY7" fmla="*/ 0 h 1017585"/>
              <a:gd name="connsiteX8" fmla="*/ 5153671 w 10446631"/>
              <a:gd name="connsiteY8" fmla="*/ 0 h 1017585"/>
              <a:gd name="connsiteX9" fmla="*/ 5954580 w 10446631"/>
              <a:gd name="connsiteY9" fmla="*/ 0 h 1017585"/>
              <a:gd name="connsiteX10" fmla="*/ 6442089 w 10446631"/>
              <a:gd name="connsiteY10" fmla="*/ 0 h 1017585"/>
              <a:gd name="connsiteX11" fmla="*/ 7242997 w 10446631"/>
              <a:gd name="connsiteY11" fmla="*/ 0 h 1017585"/>
              <a:gd name="connsiteX12" fmla="*/ 7626041 w 10446631"/>
              <a:gd name="connsiteY12" fmla="*/ 0 h 1017585"/>
              <a:gd name="connsiteX13" fmla="*/ 8426949 w 10446631"/>
              <a:gd name="connsiteY13" fmla="*/ 0 h 1017585"/>
              <a:gd name="connsiteX14" fmla="*/ 9227857 w 10446631"/>
              <a:gd name="connsiteY14" fmla="*/ 0 h 1017585"/>
              <a:gd name="connsiteX15" fmla="*/ 10446631 w 10446631"/>
              <a:gd name="connsiteY15" fmla="*/ 0 h 1017585"/>
              <a:gd name="connsiteX16" fmla="*/ 10446631 w 10446631"/>
              <a:gd name="connsiteY16" fmla="*/ 529144 h 1017585"/>
              <a:gd name="connsiteX17" fmla="*/ 10446631 w 10446631"/>
              <a:gd name="connsiteY17" fmla="*/ 1017585 h 1017585"/>
              <a:gd name="connsiteX18" fmla="*/ 10063588 w 10446631"/>
              <a:gd name="connsiteY18" fmla="*/ 1017585 h 1017585"/>
              <a:gd name="connsiteX19" fmla="*/ 9680545 w 10446631"/>
              <a:gd name="connsiteY19" fmla="*/ 1017585 h 1017585"/>
              <a:gd name="connsiteX20" fmla="*/ 8775170 w 10446631"/>
              <a:gd name="connsiteY20" fmla="*/ 1017585 h 1017585"/>
              <a:gd name="connsiteX21" fmla="*/ 8392127 w 10446631"/>
              <a:gd name="connsiteY21" fmla="*/ 1017585 h 1017585"/>
              <a:gd name="connsiteX22" fmla="*/ 8009084 w 10446631"/>
              <a:gd name="connsiteY22" fmla="*/ 1017585 h 1017585"/>
              <a:gd name="connsiteX23" fmla="*/ 7417108 w 10446631"/>
              <a:gd name="connsiteY23" fmla="*/ 1017585 h 1017585"/>
              <a:gd name="connsiteX24" fmla="*/ 6616200 w 10446631"/>
              <a:gd name="connsiteY24" fmla="*/ 1017585 h 1017585"/>
              <a:gd name="connsiteX25" fmla="*/ 5815291 w 10446631"/>
              <a:gd name="connsiteY25" fmla="*/ 1017585 h 1017585"/>
              <a:gd name="connsiteX26" fmla="*/ 5223316 w 10446631"/>
              <a:gd name="connsiteY26" fmla="*/ 1017585 h 1017585"/>
              <a:gd name="connsiteX27" fmla="*/ 4631340 w 10446631"/>
              <a:gd name="connsiteY27" fmla="*/ 1017585 h 1017585"/>
              <a:gd name="connsiteX28" fmla="*/ 3830431 w 10446631"/>
              <a:gd name="connsiteY28" fmla="*/ 1017585 h 1017585"/>
              <a:gd name="connsiteX29" fmla="*/ 3238456 w 10446631"/>
              <a:gd name="connsiteY29" fmla="*/ 1017585 h 1017585"/>
              <a:gd name="connsiteX30" fmla="*/ 2333081 w 10446631"/>
              <a:gd name="connsiteY30" fmla="*/ 1017585 h 1017585"/>
              <a:gd name="connsiteX31" fmla="*/ 1636639 w 10446631"/>
              <a:gd name="connsiteY31" fmla="*/ 1017585 h 1017585"/>
              <a:gd name="connsiteX32" fmla="*/ 1149129 w 10446631"/>
              <a:gd name="connsiteY32" fmla="*/ 1017585 h 1017585"/>
              <a:gd name="connsiteX33" fmla="*/ 0 w 10446631"/>
              <a:gd name="connsiteY33" fmla="*/ 1017585 h 1017585"/>
              <a:gd name="connsiteX34" fmla="*/ 0 w 10446631"/>
              <a:gd name="connsiteY34" fmla="*/ 518968 h 1017585"/>
              <a:gd name="connsiteX35" fmla="*/ 0 w 10446631"/>
              <a:gd name="connsiteY35" fmla="*/ 0 h 101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46631" h="1017585" fill="none" extrusionOk="0">
                <a:moveTo>
                  <a:pt x="0" y="0"/>
                </a:moveTo>
                <a:cubicBezTo>
                  <a:pt x="162973" y="31656"/>
                  <a:pt x="509637" y="-39788"/>
                  <a:pt x="800908" y="0"/>
                </a:cubicBezTo>
                <a:cubicBezTo>
                  <a:pt x="1092179" y="39788"/>
                  <a:pt x="1389840" y="40984"/>
                  <a:pt x="1706283" y="0"/>
                </a:cubicBezTo>
                <a:cubicBezTo>
                  <a:pt x="2022727" y="-40984"/>
                  <a:pt x="2037701" y="7350"/>
                  <a:pt x="2298259" y="0"/>
                </a:cubicBezTo>
                <a:cubicBezTo>
                  <a:pt x="2558817" y="-7350"/>
                  <a:pt x="2693525" y="-24863"/>
                  <a:pt x="2994701" y="0"/>
                </a:cubicBezTo>
                <a:cubicBezTo>
                  <a:pt x="3295877" y="24863"/>
                  <a:pt x="3274085" y="-11320"/>
                  <a:pt x="3377744" y="0"/>
                </a:cubicBezTo>
                <a:cubicBezTo>
                  <a:pt x="3481403" y="11320"/>
                  <a:pt x="3741245" y="13679"/>
                  <a:pt x="3865253" y="0"/>
                </a:cubicBezTo>
                <a:cubicBezTo>
                  <a:pt x="3989261" y="-13679"/>
                  <a:pt x="4291035" y="103"/>
                  <a:pt x="4457229" y="0"/>
                </a:cubicBezTo>
                <a:cubicBezTo>
                  <a:pt x="4623423" y="-103"/>
                  <a:pt x="4957951" y="-32800"/>
                  <a:pt x="5153671" y="0"/>
                </a:cubicBezTo>
                <a:cubicBezTo>
                  <a:pt x="5349391" y="32800"/>
                  <a:pt x="5625413" y="-25902"/>
                  <a:pt x="5954580" y="0"/>
                </a:cubicBezTo>
                <a:cubicBezTo>
                  <a:pt x="6283747" y="25902"/>
                  <a:pt x="6299756" y="-18430"/>
                  <a:pt x="6442089" y="0"/>
                </a:cubicBezTo>
                <a:cubicBezTo>
                  <a:pt x="6584422" y="18430"/>
                  <a:pt x="6896199" y="-34619"/>
                  <a:pt x="7242997" y="0"/>
                </a:cubicBezTo>
                <a:cubicBezTo>
                  <a:pt x="7589795" y="34619"/>
                  <a:pt x="7538933" y="12438"/>
                  <a:pt x="7626041" y="0"/>
                </a:cubicBezTo>
                <a:cubicBezTo>
                  <a:pt x="7713149" y="-12438"/>
                  <a:pt x="8117171" y="-12434"/>
                  <a:pt x="8426949" y="0"/>
                </a:cubicBezTo>
                <a:cubicBezTo>
                  <a:pt x="8736727" y="12434"/>
                  <a:pt x="9065205" y="24809"/>
                  <a:pt x="9227857" y="0"/>
                </a:cubicBezTo>
                <a:cubicBezTo>
                  <a:pt x="9390509" y="-24809"/>
                  <a:pt x="10048587" y="-32940"/>
                  <a:pt x="10446631" y="0"/>
                </a:cubicBezTo>
                <a:cubicBezTo>
                  <a:pt x="10454558" y="249962"/>
                  <a:pt x="10462954" y="368273"/>
                  <a:pt x="10446631" y="529144"/>
                </a:cubicBezTo>
                <a:cubicBezTo>
                  <a:pt x="10430308" y="690015"/>
                  <a:pt x="10458269" y="845460"/>
                  <a:pt x="10446631" y="1017585"/>
                </a:cubicBezTo>
                <a:cubicBezTo>
                  <a:pt x="10322086" y="1007869"/>
                  <a:pt x="10241883" y="1002398"/>
                  <a:pt x="10063588" y="1017585"/>
                </a:cubicBezTo>
                <a:cubicBezTo>
                  <a:pt x="9885293" y="1032772"/>
                  <a:pt x="9813769" y="1030830"/>
                  <a:pt x="9680545" y="1017585"/>
                </a:cubicBezTo>
                <a:cubicBezTo>
                  <a:pt x="9547321" y="1004340"/>
                  <a:pt x="9219179" y="1045521"/>
                  <a:pt x="8775170" y="1017585"/>
                </a:cubicBezTo>
                <a:cubicBezTo>
                  <a:pt x="8331161" y="989649"/>
                  <a:pt x="8483913" y="1012523"/>
                  <a:pt x="8392127" y="1017585"/>
                </a:cubicBezTo>
                <a:cubicBezTo>
                  <a:pt x="8300341" y="1022647"/>
                  <a:pt x="8137119" y="1014816"/>
                  <a:pt x="8009084" y="1017585"/>
                </a:cubicBezTo>
                <a:cubicBezTo>
                  <a:pt x="7881049" y="1020354"/>
                  <a:pt x="7566926" y="1010584"/>
                  <a:pt x="7417108" y="1017585"/>
                </a:cubicBezTo>
                <a:cubicBezTo>
                  <a:pt x="7267290" y="1024586"/>
                  <a:pt x="6887524" y="1039318"/>
                  <a:pt x="6616200" y="1017585"/>
                </a:cubicBezTo>
                <a:cubicBezTo>
                  <a:pt x="6344876" y="995852"/>
                  <a:pt x="6199021" y="983472"/>
                  <a:pt x="5815291" y="1017585"/>
                </a:cubicBezTo>
                <a:cubicBezTo>
                  <a:pt x="5431561" y="1051698"/>
                  <a:pt x="5422296" y="1016105"/>
                  <a:pt x="5223316" y="1017585"/>
                </a:cubicBezTo>
                <a:cubicBezTo>
                  <a:pt x="5024336" y="1019065"/>
                  <a:pt x="4891016" y="1021865"/>
                  <a:pt x="4631340" y="1017585"/>
                </a:cubicBezTo>
                <a:cubicBezTo>
                  <a:pt x="4371664" y="1013305"/>
                  <a:pt x="4100021" y="1008627"/>
                  <a:pt x="3830431" y="1017585"/>
                </a:cubicBezTo>
                <a:cubicBezTo>
                  <a:pt x="3560841" y="1026543"/>
                  <a:pt x="3407677" y="988239"/>
                  <a:pt x="3238456" y="1017585"/>
                </a:cubicBezTo>
                <a:cubicBezTo>
                  <a:pt x="3069235" y="1046931"/>
                  <a:pt x="2599730" y="1025411"/>
                  <a:pt x="2333081" y="1017585"/>
                </a:cubicBezTo>
                <a:cubicBezTo>
                  <a:pt x="2066432" y="1009759"/>
                  <a:pt x="1803143" y="1033634"/>
                  <a:pt x="1636639" y="1017585"/>
                </a:cubicBezTo>
                <a:cubicBezTo>
                  <a:pt x="1470135" y="1001536"/>
                  <a:pt x="1362756" y="1041748"/>
                  <a:pt x="1149129" y="1017585"/>
                </a:cubicBezTo>
                <a:cubicBezTo>
                  <a:pt x="935502" y="993423"/>
                  <a:pt x="474228" y="975492"/>
                  <a:pt x="0" y="1017585"/>
                </a:cubicBezTo>
                <a:cubicBezTo>
                  <a:pt x="22079" y="837160"/>
                  <a:pt x="3703" y="726447"/>
                  <a:pt x="0" y="518968"/>
                </a:cubicBezTo>
                <a:cubicBezTo>
                  <a:pt x="-3703" y="311489"/>
                  <a:pt x="-21108" y="212288"/>
                  <a:pt x="0" y="0"/>
                </a:cubicBezTo>
                <a:close/>
              </a:path>
              <a:path w="10446631" h="1017585" stroke="0" extrusionOk="0">
                <a:moveTo>
                  <a:pt x="0" y="0"/>
                </a:moveTo>
                <a:cubicBezTo>
                  <a:pt x="329247" y="32063"/>
                  <a:pt x="552289" y="1157"/>
                  <a:pt x="696442" y="0"/>
                </a:cubicBezTo>
                <a:cubicBezTo>
                  <a:pt x="840595" y="-1157"/>
                  <a:pt x="1060578" y="-11448"/>
                  <a:pt x="1392884" y="0"/>
                </a:cubicBezTo>
                <a:cubicBezTo>
                  <a:pt x="1725190" y="11448"/>
                  <a:pt x="1790503" y="-12329"/>
                  <a:pt x="2089326" y="0"/>
                </a:cubicBezTo>
                <a:cubicBezTo>
                  <a:pt x="2388149" y="12329"/>
                  <a:pt x="2621412" y="21110"/>
                  <a:pt x="2785768" y="0"/>
                </a:cubicBezTo>
                <a:cubicBezTo>
                  <a:pt x="2950124" y="-21110"/>
                  <a:pt x="3315703" y="-1254"/>
                  <a:pt x="3586677" y="0"/>
                </a:cubicBezTo>
                <a:cubicBezTo>
                  <a:pt x="3857651" y="1254"/>
                  <a:pt x="4223202" y="-30456"/>
                  <a:pt x="4387585" y="0"/>
                </a:cubicBezTo>
                <a:cubicBezTo>
                  <a:pt x="4551968" y="30456"/>
                  <a:pt x="4590606" y="5183"/>
                  <a:pt x="4770628" y="0"/>
                </a:cubicBezTo>
                <a:cubicBezTo>
                  <a:pt x="4950650" y="-5183"/>
                  <a:pt x="5333833" y="7102"/>
                  <a:pt x="5676003" y="0"/>
                </a:cubicBezTo>
                <a:cubicBezTo>
                  <a:pt x="6018173" y="-7102"/>
                  <a:pt x="5886426" y="18270"/>
                  <a:pt x="6059046" y="0"/>
                </a:cubicBezTo>
                <a:cubicBezTo>
                  <a:pt x="6231666" y="-18270"/>
                  <a:pt x="6504915" y="38569"/>
                  <a:pt x="6859954" y="0"/>
                </a:cubicBezTo>
                <a:cubicBezTo>
                  <a:pt x="7214993" y="-38569"/>
                  <a:pt x="7428450" y="17881"/>
                  <a:pt x="7660863" y="0"/>
                </a:cubicBezTo>
                <a:cubicBezTo>
                  <a:pt x="7893276" y="-17881"/>
                  <a:pt x="8121126" y="-20735"/>
                  <a:pt x="8357305" y="0"/>
                </a:cubicBezTo>
                <a:cubicBezTo>
                  <a:pt x="8593484" y="20735"/>
                  <a:pt x="9053233" y="-28946"/>
                  <a:pt x="9262679" y="0"/>
                </a:cubicBezTo>
                <a:cubicBezTo>
                  <a:pt x="9472125" y="28946"/>
                  <a:pt x="10058545" y="-45755"/>
                  <a:pt x="10446631" y="0"/>
                </a:cubicBezTo>
                <a:cubicBezTo>
                  <a:pt x="10457275" y="165456"/>
                  <a:pt x="10450099" y="368384"/>
                  <a:pt x="10446631" y="478265"/>
                </a:cubicBezTo>
                <a:cubicBezTo>
                  <a:pt x="10443163" y="588147"/>
                  <a:pt x="10420128" y="771327"/>
                  <a:pt x="10446631" y="1017585"/>
                </a:cubicBezTo>
                <a:cubicBezTo>
                  <a:pt x="10255250" y="1005239"/>
                  <a:pt x="10010408" y="1035232"/>
                  <a:pt x="9854655" y="1017585"/>
                </a:cubicBezTo>
                <a:cubicBezTo>
                  <a:pt x="9698902" y="999938"/>
                  <a:pt x="9383225" y="1032751"/>
                  <a:pt x="9262679" y="1017585"/>
                </a:cubicBezTo>
                <a:cubicBezTo>
                  <a:pt x="9142133" y="1002419"/>
                  <a:pt x="8940417" y="1013445"/>
                  <a:pt x="8670704" y="1017585"/>
                </a:cubicBezTo>
                <a:cubicBezTo>
                  <a:pt x="8400991" y="1021725"/>
                  <a:pt x="8309226" y="1026012"/>
                  <a:pt x="8183194" y="1017585"/>
                </a:cubicBezTo>
                <a:cubicBezTo>
                  <a:pt x="8057162" y="1009159"/>
                  <a:pt x="7933682" y="1012754"/>
                  <a:pt x="7800151" y="1017585"/>
                </a:cubicBezTo>
                <a:cubicBezTo>
                  <a:pt x="7666620" y="1022416"/>
                  <a:pt x="7435791" y="1011708"/>
                  <a:pt x="7103709" y="1017585"/>
                </a:cubicBezTo>
                <a:cubicBezTo>
                  <a:pt x="6771627" y="1023462"/>
                  <a:pt x="6661083" y="1054905"/>
                  <a:pt x="6302801" y="1017585"/>
                </a:cubicBezTo>
                <a:cubicBezTo>
                  <a:pt x="5944519" y="980265"/>
                  <a:pt x="6032621" y="1002496"/>
                  <a:pt x="5919758" y="1017585"/>
                </a:cubicBezTo>
                <a:cubicBezTo>
                  <a:pt x="5806895" y="1032674"/>
                  <a:pt x="5572342" y="1030356"/>
                  <a:pt x="5327782" y="1017585"/>
                </a:cubicBezTo>
                <a:cubicBezTo>
                  <a:pt x="5083222" y="1004814"/>
                  <a:pt x="5032106" y="1022590"/>
                  <a:pt x="4840272" y="1017585"/>
                </a:cubicBezTo>
                <a:cubicBezTo>
                  <a:pt x="4648438" y="1012581"/>
                  <a:pt x="4155654" y="1042355"/>
                  <a:pt x="3934898" y="1017585"/>
                </a:cubicBezTo>
                <a:cubicBezTo>
                  <a:pt x="3714142" y="992815"/>
                  <a:pt x="3666867" y="1012224"/>
                  <a:pt x="3447388" y="1017585"/>
                </a:cubicBezTo>
                <a:cubicBezTo>
                  <a:pt x="3227909" y="1022947"/>
                  <a:pt x="2953572" y="1019115"/>
                  <a:pt x="2542014" y="1017585"/>
                </a:cubicBezTo>
                <a:cubicBezTo>
                  <a:pt x="2130456" y="1016055"/>
                  <a:pt x="2257721" y="1026273"/>
                  <a:pt x="2054504" y="1017585"/>
                </a:cubicBezTo>
                <a:cubicBezTo>
                  <a:pt x="1851287" y="1008898"/>
                  <a:pt x="1759284" y="1011118"/>
                  <a:pt x="1671461" y="1017585"/>
                </a:cubicBezTo>
                <a:cubicBezTo>
                  <a:pt x="1583638" y="1024052"/>
                  <a:pt x="1194450" y="1060785"/>
                  <a:pt x="766086" y="1017585"/>
                </a:cubicBezTo>
                <a:cubicBezTo>
                  <a:pt x="337722" y="974385"/>
                  <a:pt x="254273" y="1004360"/>
                  <a:pt x="0" y="1017585"/>
                </a:cubicBezTo>
                <a:cubicBezTo>
                  <a:pt x="15115" y="780101"/>
                  <a:pt x="-1104" y="675389"/>
                  <a:pt x="0" y="529144"/>
                </a:cubicBezTo>
                <a:cubicBezTo>
                  <a:pt x="1104" y="382899"/>
                  <a:pt x="8760" y="24786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9999"/>
            </a:solidFill>
            <a:extLst>
              <a:ext uri="{C807C97D-BFC1-408E-A445-0C87EB9F89A2}">
                <ask:lineSketchStyleProps xmlns:ask="http://schemas.microsoft.com/office/drawing/2018/sketchyshapes" xmlns="" sd="37853789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A3EE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cân nặng của mỗi con vật sau với đơn vị gam rồi cho biết con vật nào nặng nhất.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2DD4507-B21D-A2D7-4197-D7B46161E529}"/>
              </a:ext>
            </a:extLst>
          </p:cNvPr>
          <p:cNvSpPr/>
          <p:nvPr/>
        </p:nvSpPr>
        <p:spPr>
          <a:xfrm>
            <a:off x="254632" y="375863"/>
            <a:ext cx="1228725" cy="931511"/>
          </a:xfrm>
          <a:prstGeom prst="triangle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22F77-BB5D-34A6-4BD8-41395EF22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7" y="1571613"/>
            <a:ext cx="10067925" cy="2765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6DFB06-DB0B-EEE9-DF39-CCC463200A76}"/>
              </a:ext>
            </a:extLst>
          </p:cNvPr>
          <p:cNvSpPr txBox="1"/>
          <p:nvPr/>
        </p:nvSpPr>
        <p:spPr>
          <a:xfrm>
            <a:off x="1257300" y="4657725"/>
            <a:ext cx="9686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kg 876 g = 4 876 g  ;   2 kg 583 g = 2 583 g</a:t>
            </a:r>
          </a:p>
          <a:p>
            <a:pPr algn="l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762 g &lt; 1 862 g &lt; 2 583 g &lt; 4 876 g</a:t>
            </a:r>
          </a:p>
          <a:p>
            <a:pPr algn="l"/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mèo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AD6617-0BE9-3118-2A76-858C4CF89A5F}"/>
              </a:ext>
            </a:extLst>
          </p:cNvPr>
          <p:cNvSpPr/>
          <p:nvPr/>
        </p:nvSpPr>
        <p:spPr>
          <a:xfrm>
            <a:off x="6095999" y="1427169"/>
            <a:ext cx="2714625" cy="3095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8431" y="4689463"/>
            <a:ext cx="11696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70C0"/>
                </a:solidFill>
              </a:rPr>
              <a:t>Hãy đọc tên các con vật theo thứ tự từ nặng nhất đến nhẹ nhất.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8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animBg="1"/>
      <p:bldP spid="9" grpId="1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718996-1C08-1F76-3094-35E8DDAD3B41}"/>
              </a:ext>
            </a:extLst>
          </p:cNvPr>
          <p:cNvSpPr/>
          <p:nvPr/>
        </p:nvSpPr>
        <p:spPr>
          <a:xfrm>
            <a:off x="212993" y="206672"/>
            <a:ext cx="11766014" cy="647987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CB32A69-995D-4C27-13D8-96AAB32F9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1164" y="3625976"/>
            <a:ext cx="2736711" cy="2763360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84D6A870-FE0E-0734-DCAB-976F8E83D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577276" y="1246768"/>
            <a:ext cx="8452674" cy="2858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44D683-4D94-C22E-526A-E68C0AB110A3}"/>
              </a:ext>
            </a:extLst>
          </p:cNvPr>
          <p:cNvSpPr txBox="1"/>
          <p:nvPr/>
        </p:nvSpPr>
        <p:spPr>
          <a:xfrm>
            <a:off x="3179484" y="1904199"/>
            <a:ext cx="72884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4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</a:t>
            </a:r>
            <a:r>
              <a:rPr lang="en-US" sz="4400" b="1" dirty="0" smtClean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</a:t>
            </a:r>
            <a:endParaRPr lang="en-US" sz="4400" b="1" dirty="0">
              <a:solidFill>
                <a:srgbClr val="3D7D40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A2EF9-2352-BB29-CD3F-EF0A2DCADD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7180" y="1334915"/>
            <a:ext cx="5200339" cy="251177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90B0CAA-EA14-DB64-7BC0-878248D4614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85750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381886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D0B29F-650F-95C4-4FDA-A95E8C96E0C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85756" y="180436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E67749-729A-28BA-D5EF-C6E8C03BB332}"/>
              </a:ext>
            </a:extLst>
          </p:cNvPr>
          <p:cNvSpPr txBox="1"/>
          <p:nvPr/>
        </p:nvSpPr>
        <p:spPr>
          <a:xfrm>
            <a:off x="2623510" y="1814595"/>
            <a:ext cx="33911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7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364097" y="103061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209923" y="42257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266917" y="257849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5671302" y="590381"/>
            <a:ext cx="5110997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810250" y="1023233"/>
            <a:ext cx="4581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>
                <a:solidFill>
                  <a:srgbClr val="FF3300"/>
                </a:solidFill>
                <a:latin typeface="Calibri"/>
              </a:rPr>
              <a:t>Chín</a:t>
            </a:r>
            <a:r>
              <a:rPr lang="en-US" sz="2800" b="1" baseline="0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baseline="0" dirty="0" err="1">
                <a:solidFill>
                  <a:srgbClr val="FF3300"/>
                </a:solidFill>
                <a:latin typeface="Calibri"/>
              </a:rPr>
              <a:t>mươi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Calibri"/>
              </a:rPr>
              <a:t>chín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Calibri"/>
              </a:rPr>
              <a:t>nghìn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Calibri"/>
              </a:rPr>
              <a:t>chín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Calibri"/>
              </a:rPr>
              <a:t>trăm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Calibri"/>
              </a:rPr>
              <a:t>chín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Calibri"/>
              </a:rPr>
              <a:t>mươi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Calibri"/>
              </a:rPr>
              <a:t>chín</a:t>
            </a:r>
            <a:r>
              <a:rPr lang="en-US" sz="2800" b="1" dirty="0">
                <a:solidFill>
                  <a:srgbClr val="FF3300"/>
                </a:solidFill>
                <a:latin typeface="Calibri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1936383" y="758676"/>
            <a:ext cx="2292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99 999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266917" y="257849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5671302" y="590381"/>
            <a:ext cx="5110997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810250" y="1023233"/>
            <a:ext cx="4581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1936383" y="758676"/>
            <a:ext cx="2292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37 278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266917" y="257849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7153274" y="590381"/>
            <a:ext cx="3629023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5209760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562725" y="1480433"/>
            <a:ext cx="4581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3300"/>
                </a:solidFill>
                <a:latin typeface="Calibri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Calibri"/>
              </a:rPr>
              <a:t>số</a:t>
            </a:r>
            <a:r>
              <a:rPr lang="en-US" sz="3600" b="1" dirty="0">
                <a:solidFill>
                  <a:srgbClr val="FF3300"/>
                </a:solidFill>
                <a:latin typeface="Calibri"/>
              </a:rPr>
              <a:t>: 58 294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1783983" y="701526"/>
            <a:ext cx="4188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tám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281012" y="127000"/>
            <a:ext cx="6054539" cy="6751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B9E76-6DCA-3078-2BF4-95695CF8B47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997234" y="1586053"/>
            <a:ext cx="5035732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11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718996-1C08-1F76-3094-35E8DDAD3B41}"/>
              </a:ext>
            </a:extLst>
          </p:cNvPr>
          <p:cNvSpPr/>
          <p:nvPr/>
        </p:nvSpPr>
        <p:spPr>
          <a:xfrm>
            <a:off x="212993" y="206673"/>
            <a:ext cx="11766014" cy="624933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5F4C2-FFF1-794A-8313-E52168AF893F}"/>
              </a:ext>
            </a:extLst>
          </p:cNvPr>
          <p:cNvSpPr/>
          <p:nvPr/>
        </p:nvSpPr>
        <p:spPr>
          <a:xfrm>
            <a:off x="1031453" y="306390"/>
            <a:ext cx="10643311" cy="1312860"/>
          </a:xfrm>
          <a:custGeom>
            <a:avLst/>
            <a:gdLst>
              <a:gd name="connsiteX0" fmla="*/ 0 w 10446631"/>
              <a:gd name="connsiteY0" fmla="*/ 0 h 1312860"/>
              <a:gd name="connsiteX1" fmla="*/ 800908 w 10446631"/>
              <a:gd name="connsiteY1" fmla="*/ 0 h 1312860"/>
              <a:gd name="connsiteX2" fmla="*/ 1706283 w 10446631"/>
              <a:gd name="connsiteY2" fmla="*/ 0 h 1312860"/>
              <a:gd name="connsiteX3" fmla="*/ 2298259 w 10446631"/>
              <a:gd name="connsiteY3" fmla="*/ 0 h 1312860"/>
              <a:gd name="connsiteX4" fmla="*/ 2994701 w 10446631"/>
              <a:gd name="connsiteY4" fmla="*/ 0 h 1312860"/>
              <a:gd name="connsiteX5" fmla="*/ 3377744 w 10446631"/>
              <a:gd name="connsiteY5" fmla="*/ 0 h 1312860"/>
              <a:gd name="connsiteX6" fmla="*/ 3865253 w 10446631"/>
              <a:gd name="connsiteY6" fmla="*/ 0 h 1312860"/>
              <a:gd name="connsiteX7" fmla="*/ 4457229 w 10446631"/>
              <a:gd name="connsiteY7" fmla="*/ 0 h 1312860"/>
              <a:gd name="connsiteX8" fmla="*/ 5153671 w 10446631"/>
              <a:gd name="connsiteY8" fmla="*/ 0 h 1312860"/>
              <a:gd name="connsiteX9" fmla="*/ 5954580 w 10446631"/>
              <a:gd name="connsiteY9" fmla="*/ 0 h 1312860"/>
              <a:gd name="connsiteX10" fmla="*/ 6442089 w 10446631"/>
              <a:gd name="connsiteY10" fmla="*/ 0 h 1312860"/>
              <a:gd name="connsiteX11" fmla="*/ 7242997 w 10446631"/>
              <a:gd name="connsiteY11" fmla="*/ 0 h 1312860"/>
              <a:gd name="connsiteX12" fmla="*/ 7626041 w 10446631"/>
              <a:gd name="connsiteY12" fmla="*/ 0 h 1312860"/>
              <a:gd name="connsiteX13" fmla="*/ 8426949 w 10446631"/>
              <a:gd name="connsiteY13" fmla="*/ 0 h 1312860"/>
              <a:gd name="connsiteX14" fmla="*/ 9227857 w 10446631"/>
              <a:gd name="connsiteY14" fmla="*/ 0 h 1312860"/>
              <a:gd name="connsiteX15" fmla="*/ 10446631 w 10446631"/>
              <a:gd name="connsiteY15" fmla="*/ 0 h 1312860"/>
              <a:gd name="connsiteX16" fmla="*/ 10446631 w 10446631"/>
              <a:gd name="connsiteY16" fmla="*/ 682687 h 1312860"/>
              <a:gd name="connsiteX17" fmla="*/ 10446631 w 10446631"/>
              <a:gd name="connsiteY17" fmla="*/ 1312860 h 1312860"/>
              <a:gd name="connsiteX18" fmla="*/ 10063588 w 10446631"/>
              <a:gd name="connsiteY18" fmla="*/ 1312860 h 1312860"/>
              <a:gd name="connsiteX19" fmla="*/ 9680545 w 10446631"/>
              <a:gd name="connsiteY19" fmla="*/ 1312860 h 1312860"/>
              <a:gd name="connsiteX20" fmla="*/ 8775170 w 10446631"/>
              <a:gd name="connsiteY20" fmla="*/ 1312860 h 1312860"/>
              <a:gd name="connsiteX21" fmla="*/ 8392127 w 10446631"/>
              <a:gd name="connsiteY21" fmla="*/ 1312860 h 1312860"/>
              <a:gd name="connsiteX22" fmla="*/ 8009084 w 10446631"/>
              <a:gd name="connsiteY22" fmla="*/ 1312860 h 1312860"/>
              <a:gd name="connsiteX23" fmla="*/ 7417108 w 10446631"/>
              <a:gd name="connsiteY23" fmla="*/ 1312860 h 1312860"/>
              <a:gd name="connsiteX24" fmla="*/ 6616200 w 10446631"/>
              <a:gd name="connsiteY24" fmla="*/ 1312860 h 1312860"/>
              <a:gd name="connsiteX25" fmla="*/ 5815291 w 10446631"/>
              <a:gd name="connsiteY25" fmla="*/ 1312860 h 1312860"/>
              <a:gd name="connsiteX26" fmla="*/ 5223316 w 10446631"/>
              <a:gd name="connsiteY26" fmla="*/ 1312860 h 1312860"/>
              <a:gd name="connsiteX27" fmla="*/ 4631340 w 10446631"/>
              <a:gd name="connsiteY27" fmla="*/ 1312860 h 1312860"/>
              <a:gd name="connsiteX28" fmla="*/ 3830431 w 10446631"/>
              <a:gd name="connsiteY28" fmla="*/ 1312860 h 1312860"/>
              <a:gd name="connsiteX29" fmla="*/ 3238456 w 10446631"/>
              <a:gd name="connsiteY29" fmla="*/ 1312860 h 1312860"/>
              <a:gd name="connsiteX30" fmla="*/ 2333081 w 10446631"/>
              <a:gd name="connsiteY30" fmla="*/ 1312860 h 1312860"/>
              <a:gd name="connsiteX31" fmla="*/ 1636639 w 10446631"/>
              <a:gd name="connsiteY31" fmla="*/ 1312860 h 1312860"/>
              <a:gd name="connsiteX32" fmla="*/ 1149129 w 10446631"/>
              <a:gd name="connsiteY32" fmla="*/ 1312860 h 1312860"/>
              <a:gd name="connsiteX33" fmla="*/ 0 w 10446631"/>
              <a:gd name="connsiteY33" fmla="*/ 1312860 h 1312860"/>
              <a:gd name="connsiteX34" fmla="*/ 0 w 10446631"/>
              <a:gd name="connsiteY34" fmla="*/ 669559 h 1312860"/>
              <a:gd name="connsiteX35" fmla="*/ 0 w 10446631"/>
              <a:gd name="connsiteY35" fmla="*/ 0 h 131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446631" h="1312860" fill="none" extrusionOk="0">
                <a:moveTo>
                  <a:pt x="0" y="0"/>
                </a:moveTo>
                <a:cubicBezTo>
                  <a:pt x="162973" y="31656"/>
                  <a:pt x="509637" y="-39788"/>
                  <a:pt x="800908" y="0"/>
                </a:cubicBezTo>
                <a:cubicBezTo>
                  <a:pt x="1092179" y="39788"/>
                  <a:pt x="1389840" y="40984"/>
                  <a:pt x="1706283" y="0"/>
                </a:cubicBezTo>
                <a:cubicBezTo>
                  <a:pt x="2022727" y="-40984"/>
                  <a:pt x="2037701" y="7350"/>
                  <a:pt x="2298259" y="0"/>
                </a:cubicBezTo>
                <a:cubicBezTo>
                  <a:pt x="2558817" y="-7350"/>
                  <a:pt x="2693525" y="-24863"/>
                  <a:pt x="2994701" y="0"/>
                </a:cubicBezTo>
                <a:cubicBezTo>
                  <a:pt x="3295877" y="24863"/>
                  <a:pt x="3274085" y="-11320"/>
                  <a:pt x="3377744" y="0"/>
                </a:cubicBezTo>
                <a:cubicBezTo>
                  <a:pt x="3481403" y="11320"/>
                  <a:pt x="3741245" y="13679"/>
                  <a:pt x="3865253" y="0"/>
                </a:cubicBezTo>
                <a:cubicBezTo>
                  <a:pt x="3989261" y="-13679"/>
                  <a:pt x="4291035" y="103"/>
                  <a:pt x="4457229" y="0"/>
                </a:cubicBezTo>
                <a:cubicBezTo>
                  <a:pt x="4623423" y="-103"/>
                  <a:pt x="4957951" y="-32800"/>
                  <a:pt x="5153671" y="0"/>
                </a:cubicBezTo>
                <a:cubicBezTo>
                  <a:pt x="5349391" y="32800"/>
                  <a:pt x="5625413" y="-25902"/>
                  <a:pt x="5954580" y="0"/>
                </a:cubicBezTo>
                <a:cubicBezTo>
                  <a:pt x="6283747" y="25902"/>
                  <a:pt x="6299756" y="-18430"/>
                  <a:pt x="6442089" y="0"/>
                </a:cubicBezTo>
                <a:cubicBezTo>
                  <a:pt x="6584422" y="18430"/>
                  <a:pt x="6896199" y="-34619"/>
                  <a:pt x="7242997" y="0"/>
                </a:cubicBezTo>
                <a:cubicBezTo>
                  <a:pt x="7589795" y="34619"/>
                  <a:pt x="7538933" y="12438"/>
                  <a:pt x="7626041" y="0"/>
                </a:cubicBezTo>
                <a:cubicBezTo>
                  <a:pt x="7713149" y="-12438"/>
                  <a:pt x="8117171" y="-12434"/>
                  <a:pt x="8426949" y="0"/>
                </a:cubicBezTo>
                <a:cubicBezTo>
                  <a:pt x="8736727" y="12434"/>
                  <a:pt x="9065205" y="24809"/>
                  <a:pt x="9227857" y="0"/>
                </a:cubicBezTo>
                <a:cubicBezTo>
                  <a:pt x="9390509" y="-24809"/>
                  <a:pt x="10048587" y="-32940"/>
                  <a:pt x="10446631" y="0"/>
                </a:cubicBezTo>
                <a:cubicBezTo>
                  <a:pt x="10476947" y="143330"/>
                  <a:pt x="10450213" y="350611"/>
                  <a:pt x="10446631" y="682687"/>
                </a:cubicBezTo>
                <a:cubicBezTo>
                  <a:pt x="10443049" y="1014763"/>
                  <a:pt x="10472848" y="1098862"/>
                  <a:pt x="10446631" y="1312860"/>
                </a:cubicBezTo>
                <a:cubicBezTo>
                  <a:pt x="10322086" y="1303144"/>
                  <a:pt x="10241883" y="1297673"/>
                  <a:pt x="10063588" y="1312860"/>
                </a:cubicBezTo>
                <a:cubicBezTo>
                  <a:pt x="9885293" y="1328047"/>
                  <a:pt x="9813769" y="1326105"/>
                  <a:pt x="9680545" y="1312860"/>
                </a:cubicBezTo>
                <a:cubicBezTo>
                  <a:pt x="9547321" y="1299615"/>
                  <a:pt x="9219179" y="1340796"/>
                  <a:pt x="8775170" y="1312860"/>
                </a:cubicBezTo>
                <a:cubicBezTo>
                  <a:pt x="8331161" y="1284924"/>
                  <a:pt x="8483913" y="1307798"/>
                  <a:pt x="8392127" y="1312860"/>
                </a:cubicBezTo>
                <a:cubicBezTo>
                  <a:pt x="8300341" y="1317922"/>
                  <a:pt x="8137119" y="1310091"/>
                  <a:pt x="8009084" y="1312860"/>
                </a:cubicBezTo>
                <a:cubicBezTo>
                  <a:pt x="7881049" y="1315629"/>
                  <a:pt x="7566926" y="1305859"/>
                  <a:pt x="7417108" y="1312860"/>
                </a:cubicBezTo>
                <a:cubicBezTo>
                  <a:pt x="7267290" y="1319861"/>
                  <a:pt x="6887524" y="1334593"/>
                  <a:pt x="6616200" y="1312860"/>
                </a:cubicBezTo>
                <a:cubicBezTo>
                  <a:pt x="6344876" y="1291127"/>
                  <a:pt x="6199021" y="1278747"/>
                  <a:pt x="5815291" y="1312860"/>
                </a:cubicBezTo>
                <a:cubicBezTo>
                  <a:pt x="5431561" y="1346973"/>
                  <a:pt x="5422296" y="1311380"/>
                  <a:pt x="5223316" y="1312860"/>
                </a:cubicBezTo>
                <a:cubicBezTo>
                  <a:pt x="5024336" y="1314340"/>
                  <a:pt x="4891016" y="1317140"/>
                  <a:pt x="4631340" y="1312860"/>
                </a:cubicBezTo>
                <a:cubicBezTo>
                  <a:pt x="4371664" y="1308580"/>
                  <a:pt x="4100021" y="1303902"/>
                  <a:pt x="3830431" y="1312860"/>
                </a:cubicBezTo>
                <a:cubicBezTo>
                  <a:pt x="3560841" y="1321818"/>
                  <a:pt x="3407677" y="1283514"/>
                  <a:pt x="3238456" y="1312860"/>
                </a:cubicBezTo>
                <a:cubicBezTo>
                  <a:pt x="3069235" y="1342206"/>
                  <a:pt x="2599730" y="1320686"/>
                  <a:pt x="2333081" y="1312860"/>
                </a:cubicBezTo>
                <a:cubicBezTo>
                  <a:pt x="2066432" y="1305034"/>
                  <a:pt x="1803143" y="1328909"/>
                  <a:pt x="1636639" y="1312860"/>
                </a:cubicBezTo>
                <a:cubicBezTo>
                  <a:pt x="1470135" y="1296811"/>
                  <a:pt x="1362756" y="1337023"/>
                  <a:pt x="1149129" y="1312860"/>
                </a:cubicBezTo>
                <a:cubicBezTo>
                  <a:pt x="935502" y="1288698"/>
                  <a:pt x="474228" y="1270767"/>
                  <a:pt x="0" y="1312860"/>
                </a:cubicBezTo>
                <a:cubicBezTo>
                  <a:pt x="23672" y="1165351"/>
                  <a:pt x="26569" y="935478"/>
                  <a:pt x="0" y="669559"/>
                </a:cubicBezTo>
                <a:cubicBezTo>
                  <a:pt x="-26569" y="403640"/>
                  <a:pt x="-24349" y="268768"/>
                  <a:pt x="0" y="0"/>
                </a:cubicBezTo>
                <a:close/>
              </a:path>
              <a:path w="10446631" h="1312860" stroke="0" extrusionOk="0">
                <a:moveTo>
                  <a:pt x="0" y="0"/>
                </a:moveTo>
                <a:cubicBezTo>
                  <a:pt x="329247" y="32063"/>
                  <a:pt x="552289" y="1157"/>
                  <a:pt x="696442" y="0"/>
                </a:cubicBezTo>
                <a:cubicBezTo>
                  <a:pt x="840595" y="-1157"/>
                  <a:pt x="1060578" y="-11448"/>
                  <a:pt x="1392884" y="0"/>
                </a:cubicBezTo>
                <a:cubicBezTo>
                  <a:pt x="1725190" y="11448"/>
                  <a:pt x="1790503" y="-12329"/>
                  <a:pt x="2089326" y="0"/>
                </a:cubicBezTo>
                <a:cubicBezTo>
                  <a:pt x="2388149" y="12329"/>
                  <a:pt x="2621412" y="21110"/>
                  <a:pt x="2785768" y="0"/>
                </a:cubicBezTo>
                <a:cubicBezTo>
                  <a:pt x="2950124" y="-21110"/>
                  <a:pt x="3315703" y="-1254"/>
                  <a:pt x="3586677" y="0"/>
                </a:cubicBezTo>
                <a:cubicBezTo>
                  <a:pt x="3857651" y="1254"/>
                  <a:pt x="4223202" y="-30456"/>
                  <a:pt x="4387585" y="0"/>
                </a:cubicBezTo>
                <a:cubicBezTo>
                  <a:pt x="4551968" y="30456"/>
                  <a:pt x="4590606" y="5183"/>
                  <a:pt x="4770628" y="0"/>
                </a:cubicBezTo>
                <a:cubicBezTo>
                  <a:pt x="4950650" y="-5183"/>
                  <a:pt x="5333833" y="7102"/>
                  <a:pt x="5676003" y="0"/>
                </a:cubicBezTo>
                <a:cubicBezTo>
                  <a:pt x="6018173" y="-7102"/>
                  <a:pt x="5886426" y="18270"/>
                  <a:pt x="6059046" y="0"/>
                </a:cubicBezTo>
                <a:cubicBezTo>
                  <a:pt x="6231666" y="-18270"/>
                  <a:pt x="6504915" y="38569"/>
                  <a:pt x="6859954" y="0"/>
                </a:cubicBezTo>
                <a:cubicBezTo>
                  <a:pt x="7214993" y="-38569"/>
                  <a:pt x="7428450" y="17881"/>
                  <a:pt x="7660863" y="0"/>
                </a:cubicBezTo>
                <a:cubicBezTo>
                  <a:pt x="7893276" y="-17881"/>
                  <a:pt x="8121126" y="-20735"/>
                  <a:pt x="8357305" y="0"/>
                </a:cubicBezTo>
                <a:cubicBezTo>
                  <a:pt x="8593484" y="20735"/>
                  <a:pt x="9053233" y="-28946"/>
                  <a:pt x="9262679" y="0"/>
                </a:cubicBezTo>
                <a:cubicBezTo>
                  <a:pt x="9472125" y="28946"/>
                  <a:pt x="10058545" y="-45755"/>
                  <a:pt x="10446631" y="0"/>
                </a:cubicBezTo>
                <a:cubicBezTo>
                  <a:pt x="10435255" y="274092"/>
                  <a:pt x="10427767" y="346364"/>
                  <a:pt x="10446631" y="617044"/>
                </a:cubicBezTo>
                <a:cubicBezTo>
                  <a:pt x="10465495" y="887724"/>
                  <a:pt x="10468395" y="1053457"/>
                  <a:pt x="10446631" y="1312860"/>
                </a:cubicBezTo>
                <a:cubicBezTo>
                  <a:pt x="10255250" y="1300514"/>
                  <a:pt x="10010408" y="1330507"/>
                  <a:pt x="9854655" y="1312860"/>
                </a:cubicBezTo>
                <a:cubicBezTo>
                  <a:pt x="9698902" y="1295213"/>
                  <a:pt x="9383225" y="1328026"/>
                  <a:pt x="9262679" y="1312860"/>
                </a:cubicBezTo>
                <a:cubicBezTo>
                  <a:pt x="9142133" y="1297694"/>
                  <a:pt x="8940417" y="1308720"/>
                  <a:pt x="8670704" y="1312860"/>
                </a:cubicBezTo>
                <a:cubicBezTo>
                  <a:pt x="8400991" y="1317000"/>
                  <a:pt x="8309226" y="1321287"/>
                  <a:pt x="8183194" y="1312860"/>
                </a:cubicBezTo>
                <a:cubicBezTo>
                  <a:pt x="8057162" y="1304434"/>
                  <a:pt x="7933682" y="1308029"/>
                  <a:pt x="7800151" y="1312860"/>
                </a:cubicBezTo>
                <a:cubicBezTo>
                  <a:pt x="7666620" y="1317691"/>
                  <a:pt x="7435791" y="1306983"/>
                  <a:pt x="7103709" y="1312860"/>
                </a:cubicBezTo>
                <a:cubicBezTo>
                  <a:pt x="6771627" y="1318737"/>
                  <a:pt x="6661083" y="1350180"/>
                  <a:pt x="6302801" y="1312860"/>
                </a:cubicBezTo>
                <a:cubicBezTo>
                  <a:pt x="5944519" y="1275540"/>
                  <a:pt x="6032621" y="1297771"/>
                  <a:pt x="5919758" y="1312860"/>
                </a:cubicBezTo>
                <a:cubicBezTo>
                  <a:pt x="5806895" y="1327949"/>
                  <a:pt x="5572342" y="1325631"/>
                  <a:pt x="5327782" y="1312860"/>
                </a:cubicBezTo>
                <a:cubicBezTo>
                  <a:pt x="5083222" y="1300089"/>
                  <a:pt x="5032106" y="1317865"/>
                  <a:pt x="4840272" y="1312860"/>
                </a:cubicBezTo>
                <a:cubicBezTo>
                  <a:pt x="4648438" y="1307856"/>
                  <a:pt x="4155654" y="1337630"/>
                  <a:pt x="3934898" y="1312860"/>
                </a:cubicBezTo>
                <a:cubicBezTo>
                  <a:pt x="3714142" y="1288090"/>
                  <a:pt x="3666867" y="1307499"/>
                  <a:pt x="3447388" y="1312860"/>
                </a:cubicBezTo>
                <a:cubicBezTo>
                  <a:pt x="3227909" y="1318222"/>
                  <a:pt x="2953572" y="1314390"/>
                  <a:pt x="2542014" y="1312860"/>
                </a:cubicBezTo>
                <a:cubicBezTo>
                  <a:pt x="2130456" y="1311330"/>
                  <a:pt x="2257721" y="1321548"/>
                  <a:pt x="2054504" y="1312860"/>
                </a:cubicBezTo>
                <a:cubicBezTo>
                  <a:pt x="1851287" y="1304173"/>
                  <a:pt x="1759284" y="1306393"/>
                  <a:pt x="1671461" y="1312860"/>
                </a:cubicBezTo>
                <a:cubicBezTo>
                  <a:pt x="1583638" y="1319327"/>
                  <a:pt x="1194450" y="1356060"/>
                  <a:pt x="766086" y="1312860"/>
                </a:cubicBezTo>
                <a:cubicBezTo>
                  <a:pt x="337722" y="1269660"/>
                  <a:pt x="254273" y="1299635"/>
                  <a:pt x="0" y="1312860"/>
                </a:cubicBezTo>
                <a:cubicBezTo>
                  <a:pt x="27471" y="1153976"/>
                  <a:pt x="155" y="865666"/>
                  <a:pt x="0" y="682687"/>
                </a:cubicBezTo>
                <a:cubicBezTo>
                  <a:pt x="-155" y="499708"/>
                  <a:pt x="-20324" y="26422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9999"/>
            </a:solidFill>
            <a:extLst>
              <a:ext uri="{C807C97D-BFC1-408E-A445-0C87EB9F89A2}">
                <ask:lineSketchStyleProps xmlns:ask="http://schemas.microsoft.com/office/drawing/2018/sketchyshapes" xmlns="" sd="378537895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i="1" dirty="0" err="1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400" b="1" i="1" dirty="0">
                <a:solidFill>
                  <a:srgbClr val="A3EE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2DD4507-B21D-A2D7-4197-D7B46161E529}"/>
              </a:ext>
            </a:extLst>
          </p:cNvPr>
          <p:cNvSpPr/>
          <p:nvPr/>
        </p:nvSpPr>
        <p:spPr>
          <a:xfrm>
            <a:off x="0" y="247115"/>
            <a:ext cx="1099127" cy="895143"/>
          </a:xfrm>
          <a:prstGeom prst="triangle">
            <a:avLst/>
          </a:prstGeom>
          <a:solidFill>
            <a:srgbClr val="FFFF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2EBE1-618B-F30C-C672-54565E916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945" y="1619250"/>
            <a:ext cx="8589934" cy="47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174</Words>
  <Application>Microsoft Office PowerPoint</Application>
  <PresentationFormat>Widescreen</PresentationFormat>
  <Paragraphs>32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Arial</vt:lpstr>
      <vt:lpstr>Berkshire Swash</vt:lpstr>
      <vt:lpstr>Calibri</vt:lpstr>
      <vt:lpstr>Calibri Light</vt:lpstr>
      <vt:lpstr>Cambria</vt:lpstr>
      <vt:lpstr>等线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Theme</vt:lpstr>
      <vt:lpstr>2_Office Theme</vt:lpstr>
      <vt:lpstr>Weltkindertag! by Slidego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46</cp:revision>
  <dcterms:created xsi:type="dcterms:W3CDTF">2023-01-28T02:22:12Z</dcterms:created>
  <dcterms:modified xsi:type="dcterms:W3CDTF">2023-02-20T04:25:23Z</dcterms:modified>
</cp:coreProperties>
</file>