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90" r:id="rId2"/>
    <p:sldId id="350" r:id="rId3"/>
    <p:sldId id="376" r:id="rId4"/>
    <p:sldId id="382" r:id="rId5"/>
    <p:sldId id="377" r:id="rId6"/>
    <p:sldId id="378" r:id="rId7"/>
    <p:sldId id="379" r:id="rId8"/>
    <p:sldId id="380" r:id="rId9"/>
    <p:sldId id="381" r:id="rId10"/>
    <p:sldId id="275" r:id="rId11"/>
    <p:sldId id="326" r:id="rId12"/>
    <p:sldId id="327" r:id="rId13"/>
    <p:sldId id="328" r:id="rId14"/>
    <p:sldId id="363" r:id="rId15"/>
    <p:sldId id="329" r:id="rId16"/>
    <p:sldId id="334" r:id="rId17"/>
    <p:sldId id="368" r:id="rId18"/>
    <p:sldId id="355" r:id="rId19"/>
    <p:sldId id="387" r:id="rId20"/>
    <p:sldId id="389" r:id="rId21"/>
    <p:sldId id="367" r:id="rId22"/>
    <p:sldId id="335" r:id="rId23"/>
    <p:sldId id="307" r:id="rId24"/>
    <p:sldId id="314" r:id="rId25"/>
    <p:sldId id="277" r:id="rId26"/>
    <p:sldId id="289" r:id="rId27"/>
    <p:sldId id="308" r:id="rId28"/>
    <p:sldId id="370" r:id="rId29"/>
    <p:sldId id="372" r:id="rId30"/>
    <p:sldId id="346" r:id="rId31"/>
    <p:sldId id="311" r:id="rId32"/>
  </p:sldIdLst>
  <p:sldSz cx="12192000" cy="6858000"/>
  <p:notesSz cx="6858000" cy="9144000"/>
  <p:embeddedFontLst>
    <p:embeddedFont>
      <p:font typeface=".VnAvant" panose="020B7200000000000000" pitchFamily="34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DFF4"/>
    <a:srgbClr val="FFAF6C"/>
    <a:srgbClr val="FF7707"/>
    <a:srgbClr val="FFFF99"/>
    <a:srgbClr val="EF05C2"/>
    <a:srgbClr val="DFF2F7"/>
    <a:srgbClr val="E5FFFF"/>
    <a:srgbClr val="FC7CE4"/>
    <a:srgbClr val="FFFFFF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59" d="100"/>
          <a:sy n="59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2760F6-455A-4B4E-B9E7-38832B402D74}" type="datetimeFigureOut">
              <a:rPr lang="en-US" smtClean="0"/>
              <a:t>11/03/2023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65FB9-0C34-47CD-9C62-205470FDF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121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bấm con số để chọn câu hỏi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65FB9-0C34-47CD-9C62-205470FDFE5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552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bấm từng ảnh để hiện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65FB9-0C34-47CD-9C62-205470FDFE5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713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11/03/2023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199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11/03/2023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913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6409363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11/03/2023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626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11/03/2023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900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11/03/2023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56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11/03/2023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52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11/03/2023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91" r:id="rId11"/>
    <p:sldLayoutId id="214748369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5.wdp"/><Relationship Id="rId18" Type="http://schemas.openxmlformats.org/officeDocument/2006/relationships/image" Target="../media/image17.png"/><Relationship Id="rId26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1.wav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29" Type="http://schemas.microsoft.com/office/2007/relationships/hdphoto" Target="../media/hdphoto13.wdp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11" Type="http://schemas.microsoft.com/office/2007/relationships/hdphoto" Target="../media/hdphoto4.wdp"/><Relationship Id="rId24" Type="http://schemas.openxmlformats.org/officeDocument/2006/relationships/image" Target="../media/image20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22.png"/><Relationship Id="rId10" Type="http://schemas.openxmlformats.org/officeDocument/2006/relationships/image" Target="../media/image13.png"/><Relationship Id="rId19" Type="http://schemas.microsoft.com/office/2007/relationships/hdphoto" Target="../media/hdphoto8.wdp"/><Relationship Id="rId31" Type="http://schemas.openxmlformats.org/officeDocument/2006/relationships/image" Target="../media/image24.png"/><Relationship Id="rId4" Type="http://schemas.openxmlformats.org/officeDocument/2006/relationships/image" Target="../media/image10.jpeg"/><Relationship Id="rId9" Type="http://schemas.microsoft.com/office/2007/relationships/hdphoto" Target="../media/hdphoto3.wdp"/><Relationship Id="rId14" Type="http://schemas.openxmlformats.org/officeDocument/2006/relationships/image" Target="../media/image15.png"/><Relationship Id="rId22" Type="http://schemas.openxmlformats.org/officeDocument/2006/relationships/image" Target="../media/image19.png"/><Relationship Id="rId27" Type="http://schemas.microsoft.com/office/2007/relationships/hdphoto" Target="../media/hdphoto12.wdp"/><Relationship Id="rId30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9.wdp"/><Relationship Id="rId5" Type="http://schemas.openxmlformats.org/officeDocument/2006/relationships/image" Target="../media/image62.png"/><Relationship Id="rId4" Type="http://schemas.microsoft.com/office/2007/relationships/hdphoto" Target="../media/hdphoto30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14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13" Type="http://schemas.microsoft.com/office/2007/relationships/hdphoto" Target="../media/hdphoto17.wdp"/><Relationship Id="rId18" Type="http://schemas.openxmlformats.org/officeDocument/2006/relationships/image" Target="../media/image34.png"/><Relationship Id="rId26" Type="http://schemas.microsoft.com/office/2007/relationships/hdphoto" Target="../media/hdphoto20.wdp"/><Relationship Id="rId39" Type="http://schemas.microsoft.com/office/2007/relationships/hdphoto" Target="../media/hdphoto24.wdp"/><Relationship Id="rId21" Type="http://schemas.openxmlformats.org/officeDocument/2006/relationships/image" Target="../media/image35.png"/><Relationship Id="rId34" Type="http://schemas.microsoft.com/office/2007/relationships/hdphoto" Target="../media/hdphoto12.wdp"/><Relationship Id="rId42" Type="http://schemas.openxmlformats.org/officeDocument/2006/relationships/image" Target="../media/image44.png"/><Relationship Id="rId47" Type="http://schemas.openxmlformats.org/officeDocument/2006/relationships/slide" Target="slide7.xml"/><Relationship Id="rId50" Type="http://schemas.openxmlformats.org/officeDocument/2006/relationships/slide" Target="slide10.xml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png"/><Relationship Id="rId29" Type="http://schemas.openxmlformats.org/officeDocument/2006/relationships/image" Target="../media/image38.png"/><Relationship Id="rId11" Type="http://schemas.microsoft.com/office/2007/relationships/hdphoto" Target="../media/hdphoto16.wdp"/><Relationship Id="rId24" Type="http://schemas.microsoft.com/office/2007/relationships/hdphoto" Target="../media/hdphoto8.wdp"/><Relationship Id="rId32" Type="http://schemas.microsoft.com/office/2007/relationships/hdphoto" Target="../media/hdphoto22.wdp"/><Relationship Id="rId37" Type="http://schemas.microsoft.com/office/2007/relationships/hdphoto" Target="../media/hdphoto23.wdp"/><Relationship Id="rId40" Type="http://schemas.openxmlformats.org/officeDocument/2006/relationships/image" Target="../media/image43.png"/><Relationship Id="rId45" Type="http://schemas.microsoft.com/office/2007/relationships/hdphoto" Target="../media/hdphoto27.wdp"/><Relationship Id="rId5" Type="http://schemas.openxmlformats.org/officeDocument/2006/relationships/audio" Target="../media/audio3.wav"/><Relationship Id="rId15" Type="http://schemas.microsoft.com/office/2007/relationships/hdphoto" Target="../media/hdphoto18.wdp"/><Relationship Id="rId23" Type="http://schemas.openxmlformats.org/officeDocument/2006/relationships/image" Target="../media/image17.png"/><Relationship Id="rId28" Type="http://schemas.microsoft.com/office/2007/relationships/hdphoto" Target="../media/hdphoto11.wdp"/><Relationship Id="rId36" Type="http://schemas.openxmlformats.org/officeDocument/2006/relationships/image" Target="../media/image41.png"/><Relationship Id="rId49" Type="http://schemas.openxmlformats.org/officeDocument/2006/relationships/slide" Target="slide9.xml"/><Relationship Id="rId10" Type="http://schemas.openxmlformats.org/officeDocument/2006/relationships/image" Target="../media/image30.png"/><Relationship Id="rId19" Type="http://schemas.openxmlformats.org/officeDocument/2006/relationships/image" Target="../media/image18.png"/><Relationship Id="rId31" Type="http://schemas.openxmlformats.org/officeDocument/2006/relationships/image" Target="../media/image39.png"/><Relationship Id="rId44" Type="http://schemas.openxmlformats.org/officeDocument/2006/relationships/image" Target="../media/image45.png"/><Relationship Id="rId4" Type="http://schemas.openxmlformats.org/officeDocument/2006/relationships/audio" Target="../media/audio2.wav"/><Relationship Id="rId9" Type="http://schemas.microsoft.com/office/2007/relationships/hdphoto" Target="../media/hdphoto15.wdp"/><Relationship Id="rId14" Type="http://schemas.openxmlformats.org/officeDocument/2006/relationships/image" Target="../media/image32.png"/><Relationship Id="rId22" Type="http://schemas.openxmlformats.org/officeDocument/2006/relationships/image" Target="../media/image36.png"/><Relationship Id="rId27" Type="http://schemas.openxmlformats.org/officeDocument/2006/relationships/image" Target="../media/image20.png"/><Relationship Id="rId30" Type="http://schemas.microsoft.com/office/2007/relationships/hdphoto" Target="../media/hdphoto21.wdp"/><Relationship Id="rId35" Type="http://schemas.openxmlformats.org/officeDocument/2006/relationships/image" Target="../media/image40.png"/><Relationship Id="rId43" Type="http://schemas.microsoft.com/office/2007/relationships/hdphoto" Target="../media/hdphoto26.wdp"/><Relationship Id="rId48" Type="http://schemas.openxmlformats.org/officeDocument/2006/relationships/slide" Target="slide8.xml"/><Relationship Id="rId8" Type="http://schemas.openxmlformats.org/officeDocument/2006/relationships/image" Target="../media/image29.png"/><Relationship Id="rId51" Type="http://schemas.openxmlformats.org/officeDocument/2006/relationships/image" Target="../media/image46.png"/><Relationship Id="rId3" Type="http://schemas.openxmlformats.org/officeDocument/2006/relationships/audio" Target="../media/audio1.wav"/><Relationship Id="rId12" Type="http://schemas.openxmlformats.org/officeDocument/2006/relationships/image" Target="../media/image31.png"/><Relationship Id="rId17" Type="http://schemas.microsoft.com/office/2007/relationships/hdphoto" Target="../media/hdphoto19.wdp"/><Relationship Id="rId25" Type="http://schemas.openxmlformats.org/officeDocument/2006/relationships/image" Target="../media/image37.png"/><Relationship Id="rId33" Type="http://schemas.openxmlformats.org/officeDocument/2006/relationships/image" Target="../media/image21.png"/><Relationship Id="rId38" Type="http://schemas.openxmlformats.org/officeDocument/2006/relationships/image" Target="../media/image42.png"/><Relationship Id="rId46" Type="http://schemas.openxmlformats.org/officeDocument/2006/relationships/slide" Target="slide6.xml"/><Relationship Id="rId20" Type="http://schemas.microsoft.com/office/2007/relationships/hdphoto" Target="../media/hdphoto9.wdp"/><Relationship Id="rId41" Type="http://schemas.microsoft.com/office/2007/relationships/hdphoto" Target="../media/hdphoto25.wdp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slide" Target="slide5.xml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slide" Target="slide5.xml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slide" Target="slide5.xml"/><Relationship Id="rId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28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27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272695" y="1648606"/>
            <a:ext cx="7646645" cy="29819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6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25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131: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oanh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oach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5AFE74-C7EF-408C-85E2-FBBDF1AEA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2" y="1110082"/>
            <a:ext cx="11966713" cy="52244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id="{7E3F17A4-72AA-425B-AFF8-95F918F01962}"/>
              </a:ext>
            </a:extLst>
          </p:cNvPr>
          <p:cNvSpPr txBox="1"/>
          <p:nvPr/>
        </p:nvSpPr>
        <p:spPr>
          <a:xfrm>
            <a:off x="3160028" y="186752"/>
            <a:ext cx="7311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i="1" dirty="0" err="1">
                <a:solidFill>
                  <a:schemeClr val="accent5">
                    <a:lumMod val="75000"/>
                  </a:schemeClr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Bài</a:t>
            </a:r>
            <a:r>
              <a:rPr lang="en-US" altLang="zh-CN" sz="5400" i="1" dirty="0">
                <a:solidFill>
                  <a:schemeClr val="accent5">
                    <a:lumMod val="75000"/>
                  </a:schemeClr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 131:  </a:t>
            </a:r>
            <a:r>
              <a:rPr lang="en-US" altLang="zh-CN" sz="5400" b="1" i="1" dirty="0" err="1">
                <a:solidFill>
                  <a:schemeClr val="accent5">
                    <a:lumMod val="75000"/>
                  </a:schemeClr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oanh</a:t>
            </a:r>
            <a:r>
              <a:rPr lang="en-US" altLang="zh-CN" sz="5400" b="1" i="1" dirty="0">
                <a:solidFill>
                  <a:schemeClr val="accent5">
                    <a:lumMod val="75000"/>
                  </a:schemeClr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i="1" dirty="0" err="1">
                <a:solidFill>
                  <a:schemeClr val="accent5">
                    <a:lumMod val="75000"/>
                  </a:schemeClr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oach</a:t>
            </a:r>
            <a:endParaRPr lang="zh-CN" altLang="en-US" sz="5400" b="1" i="1" dirty="0">
              <a:solidFill>
                <a:schemeClr val="accent5">
                  <a:lumMod val="75000"/>
                </a:schemeClr>
              </a:solidFill>
              <a:latin typeface="+mj-lt"/>
              <a:ea typeface="小白" panose="02010601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3E106C2-77F1-46F9-B743-F5070997252B}"/>
              </a:ext>
            </a:extLst>
          </p:cNvPr>
          <p:cNvSpPr/>
          <p:nvPr/>
        </p:nvSpPr>
        <p:spPr>
          <a:xfrm>
            <a:off x="2290253" y="2092469"/>
            <a:ext cx="3383540" cy="1819038"/>
          </a:xfrm>
          <a:prstGeom prst="ellipse">
            <a:avLst/>
          </a:prstGeom>
          <a:solidFill>
            <a:srgbClr val="E5FFFF"/>
          </a:solidFill>
          <a:ln w="38100">
            <a:solidFill>
              <a:srgbClr val="FC7CE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i="1" dirty="0" err="1">
                <a:solidFill>
                  <a:srgbClr val="FF0000"/>
                </a:solidFill>
                <a:cs typeface="Calibri" panose="020F0502020204030204" pitchFamily="34" charset="0"/>
              </a:rPr>
              <a:t>oanh</a:t>
            </a:r>
            <a:endParaRPr lang="en-US" sz="5400" i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FEAB56D-D2B3-4B30-BB10-A27B7E6D7955}"/>
              </a:ext>
            </a:extLst>
          </p:cNvPr>
          <p:cNvSpPr/>
          <p:nvPr/>
        </p:nvSpPr>
        <p:spPr>
          <a:xfrm>
            <a:off x="6115878" y="2117422"/>
            <a:ext cx="3586031" cy="1819039"/>
          </a:xfrm>
          <a:prstGeom prst="ellipse">
            <a:avLst/>
          </a:prstGeom>
          <a:solidFill>
            <a:srgbClr val="E5FFFF"/>
          </a:solidFill>
          <a:ln w="38100">
            <a:solidFill>
              <a:srgbClr val="FC7CE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i="1" dirty="0" err="1">
                <a:solidFill>
                  <a:srgbClr val="FF0000"/>
                </a:solidFill>
                <a:cs typeface="Calibri" panose="020F0502020204030204" pitchFamily="34" charset="0"/>
              </a:rPr>
              <a:t>oach</a:t>
            </a:r>
            <a:endParaRPr lang="en-US" sz="5400" i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CE88EF-5C11-4CFE-842B-2B28BE397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358"/>
            <a:ext cx="12233896" cy="6453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1481100" y="2159537"/>
            <a:ext cx="6604918" cy="1066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742950" indent="-742950" defTabSz="412750" hangingPunct="0">
              <a:buAutoNum type="arabicPeriod"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6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KHÁM PHÁ</a:t>
            </a:r>
            <a:endParaRPr sz="6600" b="1" i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002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DFC1B8A-AD3E-41DF-B329-D7810C27A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" t="14225" r="2342" b="18523"/>
          <a:stretch/>
        </p:blipFill>
        <p:spPr>
          <a:xfrm>
            <a:off x="3040789" y="-19433"/>
            <a:ext cx="6382179" cy="1344650"/>
          </a:xfrm>
          <a:prstGeom prst="cloud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CB8A21-2471-41CB-90F9-48CAE3BA2522}"/>
              </a:ext>
            </a:extLst>
          </p:cNvPr>
          <p:cNvSpPr txBox="1"/>
          <p:nvPr/>
        </p:nvSpPr>
        <p:spPr>
          <a:xfrm>
            <a:off x="6231878" y="1510394"/>
            <a:ext cx="62273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ea typeface="Cambria" panose="02040503050406030204" pitchFamily="18" charset="0"/>
                <a:cs typeface="Calibri" panose="020F0502020204030204" pitchFamily="34" charset="0"/>
              </a:rPr>
              <a:t>kh</a:t>
            </a:r>
            <a:r>
              <a:rPr lang="en-US" sz="80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oanh</a:t>
            </a:r>
            <a:r>
              <a:rPr lang="en-US" sz="8000" dirty="0">
                <a:ea typeface="Cambria" panose="02040503050406030204" pitchFamily="18" charset="0"/>
                <a:cs typeface="Calibri" panose="020F0502020204030204" pitchFamily="34" charset="0"/>
              </a:rPr>
              <a:t> bánh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4591D1-7A05-4C06-BFE7-BAB72C2AEADB}"/>
              </a:ext>
            </a:extLst>
          </p:cNvPr>
          <p:cNvSpPr txBox="1"/>
          <p:nvPr/>
        </p:nvSpPr>
        <p:spPr>
          <a:xfrm>
            <a:off x="6522989" y="3190841"/>
            <a:ext cx="34322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ea typeface="Cambria" panose="02040503050406030204" pitchFamily="18" charset="0"/>
                <a:cs typeface="Calibri" panose="020F0502020204030204" pitchFamily="34" charset="0"/>
              </a:rPr>
              <a:t>kh</a:t>
            </a:r>
            <a:r>
              <a:rPr lang="en-US" sz="80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oanh</a:t>
            </a:r>
            <a:endParaRPr lang="en-US" sz="80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9" name="Shape 233">
            <a:extLst>
              <a:ext uri="{FF2B5EF4-FFF2-40B4-BE49-F238E27FC236}">
                <a16:creationId xmlns:a16="http://schemas.microsoft.com/office/drawing/2014/main" id="{F1FB0D07-40DD-477F-BFBA-972EB1678248}"/>
              </a:ext>
            </a:extLst>
          </p:cNvPr>
          <p:cNvSpPr/>
          <p:nvPr/>
        </p:nvSpPr>
        <p:spPr>
          <a:xfrm>
            <a:off x="4126797" y="165744"/>
            <a:ext cx="4222073" cy="764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1</a:t>
            </a:r>
            <a:r>
              <a:rPr lang="en-US" sz="36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. </a:t>
            </a:r>
            <a:r>
              <a:rPr lang="en-US" sz="36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Làm</a:t>
            </a:r>
            <a:r>
              <a:rPr lang="en-US" sz="36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quen</a:t>
            </a:r>
            <a:endParaRPr sz="3600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D71678-AC6C-4BE9-9DB3-89E4433AE9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6" t="18155" r="33747" b="25459"/>
          <a:stretch/>
        </p:blipFill>
        <p:spPr>
          <a:xfrm>
            <a:off x="-98474" y="1280968"/>
            <a:ext cx="5886573" cy="39100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05CDFD-902E-416F-8766-AD19C44FADF6}"/>
              </a:ext>
            </a:extLst>
          </p:cNvPr>
          <p:cNvSpPr txBox="1"/>
          <p:nvPr/>
        </p:nvSpPr>
        <p:spPr>
          <a:xfrm>
            <a:off x="7661044" y="4871288"/>
            <a:ext cx="26927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oanh</a:t>
            </a:r>
            <a:endParaRPr lang="en-US" sz="80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56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9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83CA7C0-3F46-4584-BC1E-7FF0581BA891}"/>
              </a:ext>
            </a:extLst>
          </p:cNvPr>
          <p:cNvSpPr txBox="1"/>
          <p:nvPr/>
        </p:nvSpPr>
        <p:spPr>
          <a:xfrm>
            <a:off x="6939875" y="1115554"/>
            <a:ext cx="47045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ea typeface="Cambria" panose="02040503050406030204" pitchFamily="18" charset="0"/>
                <a:cs typeface="Calibri" panose="020F0502020204030204" pitchFamily="34" charset="0"/>
              </a:rPr>
              <a:t>thu</a:t>
            </a:r>
            <a:r>
              <a:rPr lang="en-US" sz="8000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8000" dirty="0" err="1">
                <a:ea typeface="Cambria" panose="02040503050406030204" pitchFamily="18" charset="0"/>
                <a:cs typeface="Calibri" panose="020F0502020204030204" pitchFamily="34" charset="0"/>
              </a:rPr>
              <a:t>h</a:t>
            </a:r>
            <a:r>
              <a:rPr lang="en-US" sz="80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oạch</a:t>
            </a:r>
            <a:endParaRPr lang="en-US" sz="80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C48900-A110-4AAE-AA60-9FA33B4DAB8B}"/>
              </a:ext>
            </a:extLst>
          </p:cNvPr>
          <p:cNvSpPr txBox="1"/>
          <p:nvPr/>
        </p:nvSpPr>
        <p:spPr>
          <a:xfrm>
            <a:off x="9292137" y="4416806"/>
            <a:ext cx="2459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oach</a:t>
            </a:r>
            <a:endParaRPr lang="en-US" sz="80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D79D3E-09EE-49C6-B7D2-CDDEAA9F05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" t="14225" r="2342" b="18523"/>
          <a:stretch/>
        </p:blipFill>
        <p:spPr>
          <a:xfrm>
            <a:off x="3040789" y="-19433"/>
            <a:ext cx="6461159" cy="1344650"/>
          </a:xfrm>
          <a:prstGeom prst="cloud">
            <a:avLst/>
          </a:prstGeom>
        </p:spPr>
      </p:pic>
      <p:sp>
        <p:nvSpPr>
          <p:cNvPr id="12" name="Shape 233">
            <a:extLst>
              <a:ext uri="{FF2B5EF4-FFF2-40B4-BE49-F238E27FC236}">
                <a16:creationId xmlns:a16="http://schemas.microsoft.com/office/drawing/2014/main" id="{62D811F2-5F0D-4C6C-AB44-60D1BE82A2F2}"/>
              </a:ext>
            </a:extLst>
          </p:cNvPr>
          <p:cNvSpPr/>
          <p:nvPr/>
        </p:nvSpPr>
        <p:spPr>
          <a:xfrm>
            <a:off x="4126797" y="165744"/>
            <a:ext cx="3994315" cy="764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1</a:t>
            </a:r>
            <a:r>
              <a:rPr lang="en-US" sz="36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. </a:t>
            </a:r>
            <a:r>
              <a:rPr lang="en-US" sz="36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Làm</a:t>
            </a:r>
            <a:r>
              <a:rPr lang="en-US" sz="36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quen</a:t>
            </a:r>
            <a:endParaRPr sz="3600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D5F39B-0877-41B8-8336-48B447C5B1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3" t="5080" r="29466" b="24172"/>
          <a:stretch/>
        </p:blipFill>
        <p:spPr>
          <a:xfrm>
            <a:off x="126609" y="1159564"/>
            <a:ext cx="6618657" cy="52553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0876B2-CDE2-403B-AD09-9B6497644537}"/>
              </a:ext>
            </a:extLst>
          </p:cNvPr>
          <p:cNvSpPr txBox="1"/>
          <p:nvPr/>
        </p:nvSpPr>
        <p:spPr>
          <a:xfrm>
            <a:off x="8659295" y="2624170"/>
            <a:ext cx="2985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ea typeface="Cambria" panose="02040503050406030204" pitchFamily="18" charset="0"/>
                <a:cs typeface="Calibri" panose="020F0502020204030204" pitchFamily="34" charset="0"/>
              </a:rPr>
              <a:t>h</a:t>
            </a:r>
            <a:r>
              <a:rPr lang="en-US" sz="80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oạch</a:t>
            </a:r>
            <a:endParaRPr lang="en-US" sz="80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33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534778-5801-49D9-9809-62E20C514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25891">
            <a:off x="2794058" y="-2211528"/>
            <a:ext cx="6801897" cy="11814328"/>
          </a:xfrm>
          <a:prstGeom prst="rect">
            <a:avLst/>
          </a:prstGeom>
        </p:spPr>
      </p:pic>
      <p:pic>
        <p:nvPicPr>
          <p:cNvPr id="7" name="图片 3096" descr="18">
            <a:extLst>
              <a:ext uri="{FF2B5EF4-FFF2-40B4-BE49-F238E27FC236}">
                <a16:creationId xmlns:a16="http://schemas.microsoft.com/office/drawing/2014/main" id="{D5C3B5F9-198E-4B68-B807-63479DE49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430" y="895534"/>
            <a:ext cx="5448881" cy="539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FF7A8B7B-F7E1-451A-90BF-B648771DD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536" y="2124101"/>
            <a:ext cx="760870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0" b="0" dirty="0" err="1">
                <a:solidFill>
                  <a:srgbClr val="FF0000"/>
                </a:solidFill>
                <a:latin typeface="+mn-lt"/>
              </a:rPr>
              <a:t>oanh</a:t>
            </a:r>
            <a:r>
              <a:rPr lang="en-US" altLang="en-US" sz="12000" b="0" dirty="0">
                <a:solidFill>
                  <a:srgbClr val="FF0000"/>
                </a:solidFill>
                <a:latin typeface="+mn-lt"/>
              </a:rPr>
              <a:t> - </a:t>
            </a:r>
            <a:r>
              <a:rPr lang="en-US" altLang="en-US" sz="12000" b="0" dirty="0" err="1">
                <a:solidFill>
                  <a:srgbClr val="FF0000"/>
                </a:solidFill>
                <a:latin typeface="+mn-lt"/>
              </a:rPr>
              <a:t>oach</a:t>
            </a:r>
            <a:endParaRPr lang="en-US" altLang="en-US" sz="12000" b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4B5E90C2-6744-4914-89A6-05B042595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536" y="2124101"/>
            <a:ext cx="760870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0" b="0" dirty="0" err="1">
                <a:solidFill>
                  <a:srgbClr val="FF0000"/>
                </a:solidFill>
                <a:latin typeface="+mn-lt"/>
              </a:rPr>
              <a:t>oa</a:t>
            </a:r>
            <a:r>
              <a:rPr lang="en-US" altLang="en-US" sz="12000" b="0" dirty="0" err="1">
                <a:solidFill>
                  <a:srgbClr val="00B050"/>
                </a:solidFill>
                <a:latin typeface="+mn-lt"/>
              </a:rPr>
              <a:t>nh</a:t>
            </a:r>
            <a:r>
              <a:rPr lang="en-US" altLang="en-US" sz="12000" b="0" dirty="0">
                <a:solidFill>
                  <a:srgbClr val="FF0000"/>
                </a:solidFill>
                <a:latin typeface="+mn-lt"/>
              </a:rPr>
              <a:t> - </a:t>
            </a:r>
            <a:r>
              <a:rPr lang="en-US" altLang="en-US" sz="12000" b="0" dirty="0" err="1">
                <a:solidFill>
                  <a:srgbClr val="FF0000"/>
                </a:solidFill>
                <a:latin typeface="+mn-lt"/>
              </a:rPr>
              <a:t>oa</a:t>
            </a:r>
            <a:r>
              <a:rPr lang="en-US" altLang="en-US" sz="12000" b="0" dirty="0" err="1">
                <a:solidFill>
                  <a:srgbClr val="7030A0"/>
                </a:solidFill>
                <a:latin typeface="+mn-lt"/>
              </a:rPr>
              <a:t>ch</a:t>
            </a:r>
            <a:endParaRPr lang="en-US" altLang="en-US" sz="12000" b="0" dirty="0">
              <a:solidFill>
                <a:srgbClr val="7030A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293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6843D71-B191-4F3D-B08A-24FD79A2C266}"/>
              </a:ext>
            </a:extLst>
          </p:cNvPr>
          <p:cNvSpPr txBox="1"/>
          <p:nvPr/>
        </p:nvSpPr>
        <p:spPr>
          <a:xfrm>
            <a:off x="898868" y="940119"/>
            <a:ext cx="54966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i="1" dirty="0" err="1">
                <a:ea typeface="Cambria" panose="02040503050406030204" pitchFamily="18" charset="0"/>
                <a:cs typeface="Calibri" panose="020F0502020204030204" pitchFamily="34" charset="0"/>
              </a:rPr>
              <a:t>kh</a:t>
            </a:r>
            <a:r>
              <a:rPr lang="en-US" sz="7200" i="1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oanh</a:t>
            </a:r>
            <a:r>
              <a:rPr lang="en-US" sz="7200" i="1" dirty="0">
                <a:ea typeface="Cambria" panose="02040503050406030204" pitchFamily="18" charset="0"/>
                <a:cs typeface="Calibri" panose="020F0502020204030204" pitchFamily="34" charset="0"/>
              </a:rPr>
              <a:t> bánh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D84198-90FA-4DA9-B6D7-6F858C3C3A18}"/>
              </a:ext>
            </a:extLst>
          </p:cNvPr>
          <p:cNvSpPr txBox="1"/>
          <p:nvPr/>
        </p:nvSpPr>
        <p:spPr>
          <a:xfrm>
            <a:off x="700217" y="2279973"/>
            <a:ext cx="3266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i="1" dirty="0" err="1">
                <a:ea typeface="Cambria" panose="02040503050406030204" pitchFamily="18" charset="0"/>
                <a:cs typeface="Calibri" panose="020F0502020204030204" pitchFamily="34" charset="0"/>
              </a:rPr>
              <a:t>kh</a:t>
            </a:r>
            <a:r>
              <a:rPr lang="en-US" sz="7200" i="1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oanh</a:t>
            </a:r>
            <a:endParaRPr lang="en-US" sz="7200" i="1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E5653B-D24B-4E88-B65D-359FE7BDCCC6}"/>
              </a:ext>
            </a:extLst>
          </p:cNvPr>
          <p:cNvSpPr txBox="1"/>
          <p:nvPr/>
        </p:nvSpPr>
        <p:spPr>
          <a:xfrm>
            <a:off x="7244239" y="940118"/>
            <a:ext cx="399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i="1" dirty="0" err="1">
                <a:ea typeface="Cambria" panose="02040503050406030204" pitchFamily="18" charset="0"/>
                <a:cs typeface="Calibri" panose="020F0502020204030204" pitchFamily="34" charset="0"/>
              </a:rPr>
              <a:t>thu</a:t>
            </a:r>
            <a:r>
              <a:rPr lang="en-US" sz="7200" i="1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7200" i="1" dirty="0" err="1">
                <a:ea typeface="Cambria" panose="02040503050406030204" pitchFamily="18" charset="0"/>
                <a:cs typeface="Calibri" panose="020F0502020204030204" pitchFamily="34" charset="0"/>
              </a:rPr>
              <a:t>h</a:t>
            </a:r>
            <a:r>
              <a:rPr lang="en-US" sz="7200" i="1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oạch</a:t>
            </a:r>
            <a:endParaRPr lang="en-US" sz="7200" i="1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E39D54-AA1E-4223-8605-8E9CF7179B0C}"/>
              </a:ext>
            </a:extLst>
          </p:cNvPr>
          <p:cNvSpPr txBox="1"/>
          <p:nvPr/>
        </p:nvSpPr>
        <p:spPr>
          <a:xfrm>
            <a:off x="9241727" y="3712874"/>
            <a:ext cx="3499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i="1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oach</a:t>
            </a:r>
            <a:endParaRPr lang="en-US" sz="7200" i="1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9B0730-20DC-429F-BA03-0794920518E2}"/>
              </a:ext>
            </a:extLst>
          </p:cNvPr>
          <p:cNvSpPr txBox="1"/>
          <p:nvPr/>
        </p:nvSpPr>
        <p:spPr>
          <a:xfrm>
            <a:off x="1257533" y="3712875"/>
            <a:ext cx="2580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i="1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oanh</a:t>
            </a:r>
            <a:endParaRPr lang="en-US" sz="7200" i="1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4C2F18-89C8-4874-8B15-4F1EB373E902}"/>
              </a:ext>
            </a:extLst>
          </p:cNvPr>
          <p:cNvSpPr txBox="1"/>
          <p:nvPr/>
        </p:nvSpPr>
        <p:spPr>
          <a:xfrm>
            <a:off x="8485172" y="2297600"/>
            <a:ext cx="399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i="1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7200" i="1" dirty="0" err="1">
                <a:ea typeface="Cambria" panose="02040503050406030204" pitchFamily="18" charset="0"/>
                <a:cs typeface="Calibri" panose="020F0502020204030204" pitchFamily="34" charset="0"/>
              </a:rPr>
              <a:t>h</a:t>
            </a:r>
            <a:r>
              <a:rPr lang="en-US" sz="7200" i="1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oạch</a:t>
            </a:r>
            <a:endParaRPr lang="en-US" sz="7200" i="1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03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232A55-1B29-4EF4-B54F-AB3BA95E1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496"/>
            <a:ext cx="12202924" cy="6425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1643494" y="1919884"/>
            <a:ext cx="5989206" cy="125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0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2. LUYỆN TẬP</a:t>
            </a:r>
            <a:endParaRPr sz="6000" b="1" i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22057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7D8B44B-AF1B-4465-8019-081E858B9B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4" t="58549" r="15768" b="548"/>
          <a:stretch/>
        </p:blipFill>
        <p:spPr>
          <a:xfrm>
            <a:off x="6591724" y="3935341"/>
            <a:ext cx="3229537" cy="26868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AF22927-4CC8-404B-8E8E-BD7E21C46C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0" t="58290" r="54402" b="807"/>
          <a:stretch/>
        </p:blipFill>
        <p:spPr>
          <a:xfrm>
            <a:off x="1828928" y="3940313"/>
            <a:ext cx="3229537" cy="26868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231549-18EF-4532-A041-B801DEE990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38" t="10681" r="6474" b="44129"/>
          <a:stretch/>
        </p:blipFill>
        <p:spPr>
          <a:xfrm>
            <a:off x="6707001" y="917161"/>
            <a:ext cx="3941162" cy="2968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D376CD-EEE1-4F5E-97B6-00FC145AAF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7" t="2053" r="28582" b="89806"/>
          <a:stretch/>
        </p:blipFill>
        <p:spPr>
          <a:xfrm>
            <a:off x="11820" y="37798"/>
            <a:ext cx="8665762" cy="7385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029D30-B250-430A-A1CE-F0AE321A75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8" t="11343" r="48584" b="43467"/>
          <a:stretch/>
        </p:blipFill>
        <p:spPr>
          <a:xfrm>
            <a:off x="1938939" y="971827"/>
            <a:ext cx="3941162" cy="296848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1BB48AA-6C14-46A1-BEEA-9B6F4ECF7E3E}"/>
              </a:ext>
            </a:extLst>
          </p:cNvPr>
          <p:cNvCxnSpPr/>
          <p:nvPr/>
        </p:nvCxnSpPr>
        <p:spPr>
          <a:xfrm>
            <a:off x="2765839" y="3658704"/>
            <a:ext cx="10336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9F6573F-8457-48E5-89E6-008424D26917}"/>
              </a:ext>
            </a:extLst>
          </p:cNvPr>
          <p:cNvCxnSpPr>
            <a:cxnSpLocks/>
          </p:cNvCxnSpPr>
          <p:nvPr/>
        </p:nvCxnSpPr>
        <p:spPr>
          <a:xfrm>
            <a:off x="3660360" y="6292577"/>
            <a:ext cx="8282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0FCD47D-698A-4B6C-AF30-80ACC6FDE491}"/>
              </a:ext>
            </a:extLst>
          </p:cNvPr>
          <p:cNvCxnSpPr>
            <a:cxnSpLocks/>
          </p:cNvCxnSpPr>
          <p:nvPr/>
        </p:nvCxnSpPr>
        <p:spPr>
          <a:xfrm>
            <a:off x="8451021" y="6242883"/>
            <a:ext cx="9939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0CAD7FC-7B7D-48EC-A47F-603CD6A11287}"/>
              </a:ext>
            </a:extLst>
          </p:cNvPr>
          <p:cNvCxnSpPr>
            <a:cxnSpLocks/>
          </p:cNvCxnSpPr>
          <p:nvPr/>
        </p:nvCxnSpPr>
        <p:spPr>
          <a:xfrm>
            <a:off x="8113288" y="3715026"/>
            <a:ext cx="993914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034F0E-936A-48CF-BF5E-65CB88AF3CDA}"/>
              </a:ext>
            </a:extLst>
          </p:cNvPr>
          <p:cNvCxnSpPr>
            <a:cxnSpLocks/>
          </p:cNvCxnSpPr>
          <p:nvPr/>
        </p:nvCxnSpPr>
        <p:spPr>
          <a:xfrm>
            <a:off x="8113288" y="3764721"/>
            <a:ext cx="993914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452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683001-7BE6-4A0B-8183-4AD6BF3B2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496"/>
            <a:ext cx="12202924" cy="6425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96306A36-F0C7-4404-AEA9-63558C204D0E}"/>
              </a:ext>
            </a:extLst>
          </p:cNvPr>
          <p:cNvSpPr/>
          <p:nvPr/>
        </p:nvSpPr>
        <p:spPr>
          <a:xfrm>
            <a:off x="1344603" y="2031332"/>
            <a:ext cx="5751443" cy="125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4. TẬP VIẾT</a:t>
            </a:r>
            <a:endParaRPr sz="60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0706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83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367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ADMIN\Desktop\Lam tac\9309ac64-8288-4ea0-aa2f-061f9418d41f.jpg">
            <a:extLst>
              <a:ext uri="{FF2B5EF4-FFF2-40B4-BE49-F238E27FC236}">
                <a16:creationId xmlns:a16="http://schemas.microsoft.com/office/drawing/2014/main" id="{92E53209-2D6F-4617-A6A3-FBDDDD78C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072"/>
            <a:ext cx="12192001" cy="643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Lam tac\tải xuống.jpg">
            <a:extLst>
              <a:ext uri="{FF2B5EF4-FFF2-40B4-BE49-F238E27FC236}">
                <a16:creationId xmlns:a16="http://schemas.microsoft.com/office/drawing/2014/main" id="{D23C560F-7B3C-4899-9E54-9D3576C1F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368" y="4776612"/>
            <a:ext cx="1105431" cy="133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ADMIN\Desktop\Lam tac\800px_COLOURBOX9774185 (3).jpg">
            <a:extLst>
              <a:ext uri="{FF2B5EF4-FFF2-40B4-BE49-F238E27FC236}">
                <a16:creationId xmlns:a16="http://schemas.microsoft.com/office/drawing/2014/main" id="{D1389C4D-AD20-4957-B724-EBA12A6C1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228" y="5469193"/>
            <a:ext cx="1213807" cy="80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:\Users\ADMIN\Desktop\Lam tac\800px_COLOURBOX9774185 (4).jpg">
            <a:extLst>
              <a:ext uri="{FF2B5EF4-FFF2-40B4-BE49-F238E27FC236}">
                <a16:creationId xmlns:a16="http://schemas.microsoft.com/office/drawing/2014/main" id="{9AE6CD12-5EF1-41E2-B51C-64458D544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984" y="5449246"/>
            <a:ext cx="2033653" cy="68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ADMIN\Desktop\Lam tac\800px_COLOURBOX9774185 (3).jpg">
            <a:extLst>
              <a:ext uri="{FF2B5EF4-FFF2-40B4-BE49-F238E27FC236}">
                <a16:creationId xmlns:a16="http://schemas.microsoft.com/office/drawing/2014/main" id="{07157D9C-E68E-4AFA-BB13-1ACA49DD8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196" y="5429660"/>
            <a:ext cx="867004" cy="57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ADMIN\Desktop\Lam tac\800px_COLOURBOX9774185 (3).jpg">
            <a:extLst>
              <a:ext uri="{FF2B5EF4-FFF2-40B4-BE49-F238E27FC236}">
                <a16:creationId xmlns:a16="http://schemas.microsoft.com/office/drawing/2014/main" id="{0C373D8A-C115-402F-BC24-136E383D9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2" y="5469193"/>
            <a:ext cx="1213807" cy="80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C:\Users\ADMIN\Desktop\Lam tac\800px_COLOURBOX9774185 (3).jpg">
            <a:extLst>
              <a:ext uri="{FF2B5EF4-FFF2-40B4-BE49-F238E27FC236}">
                <a16:creationId xmlns:a16="http://schemas.microsoft.com/office/drawing/2014/main" id="{7C680540-2F3B-417A-97F9-37E422A5C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16129" y="5404431"/>
            <a:ext cx="1040405" cy="63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C:\Users\ADMIN\Desktop\Lam tac\il_570xN.938660066_slvo.jpg">
            <a:extLst>
              <a:ext uri="{FF2B5EF4-FFF2-40B4-BE49-F238E27FC236}">
                <a16:creationId xmlns:a16="http://schemas.microsoft.com/office/drawing/2014/main" id="{20DDCF6B-26AA-44ED-808C-13F2B0D8A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066" y="3819199"/>
            <a:ext cx="1678237" cy="299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extLst>
              <a:ext uri="{FF2B5EF4-FFF2-40B4-BE49-F238E27FC236}">
                <a16:creationId xmlns:a16="http://schemas.microsoft.com/office/drawing/2014/main" id="{7435D029-0035-46C0-A92E-DB2393223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10161126" y="3954439"/>
            <a:ext cx="2088786" cy="315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Hình ảnh có liên quan">
            <a:extLst>
              <a:ext uri="{FF2B5EF4-FFF2-40B4-BE49-F238E27FC236}">
                <a16:creationId xmlns:a16="http://schemas.microsoft.com/office/drawing/2014/main" id="{161FE3ED-A94F-46FA-8CE6-1FB052710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artisticPaintBrush/>
                    </a14:imgEffect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981985" y="13937"/>
            <a:ext cx="8373511" cy="744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C:\Users\ADMIN\Desktop\Tai nguyen thiet ke tro choi\Giai cuu rung xanh\playful-wild-monkeys_1308-2930 (4).jpg">
            <a:extLst>
              <a:ext uri="{FF2B5EF4-FFF2-40B4-BE49-F238E27FC236}">
                <a16:creationId xmlns:a16="http://schemas.microsoft.com/office/drawing/2014/main" id="{E46E7511-3BBA-4301-BAD9-9765E7C1B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73751" y="1631984"/>
            <a:ext cx="1040405" cy="150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Hình ảnh có liên quan">
            <a:extLst>
              <a:ext uri="{FF2B5EF4-FFF2-40B4-BE49-F238E27FC236}">
                <a16:creationId xmlns:a16="http://schemas.microsoft.com/office/drawing/2014/main" id="{9BF1A8B9-F1A7-4872-9E60-B217564A3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1062202" y="3417557"/>
            <a:ext cx="1155593" cy="112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Tai nguyen thiet ke tro choi\Bảng gỗ\images.jpg">
            <a:extLst>
              <a:ext uri="{FF2B5EF4-FFF2-40B4-BE49-F238E27FC236}">
                <a16:creationId xmlns:a16="http://schemas.microsoft.com/office/drawing/2014/main" id="{88AA899A-783F-47B0-A56C-0D6FC0464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822" y="430898"/>
            <a:ext cx="3509406" cy="352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B6FF59F-ECAC-4AD0-AE26-38059C10FC95}"/>
              </a:ext>
            </a:extLst>
          </p:cNvPr>
          <p:cNvSpPr txBox="1"/>
          <p:nvPr/>
        </p:nvSpPr>
        <p:spPr>
          <a:xfrm>
            <a:off x="6019789" y="1924909"/>
            <a:ext cx="2562970" cy="1301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BẢO VỆ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27" name="Picture 10" descr="C:\Users\ADMIN\Desktop\Tai nguyen thiet ke tro choi\Angry birds epic birds\1505573783630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4BDBE21-B47A-4873-BE12-F16F5C324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496" y="3796236"/>
            <a:ext cx="1310966" cy="79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Zen Garden In-Game - Laura Shigihara - NhacCuaTui.MP3">
            <a:hlinkClick r:id="" action="ppaction://media"/>
            <a:extLst>
              <a:ext uri="{FF2B5EF4-FFF2-40B4-BE49-F238E27FC236}">
                <a16:creationId xmlns:a16="http://schemas.microsoft.com/office/drawing/2014/main" id="{CD132497-D3A3-409C-8981-DF6482E4EC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3022396" y="6126071"/>
            <a:ext cx="693604" cy="69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13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751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E0E876-AB83-4221-968B-84A02F777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9" y="571500"/>
            <a:ext cx="10402955" cy="5714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98B751C-E1F5-4A8A-BB37-E977D7F18F8A}"/>
              </a:ext>
            </a:extLst>
          </p:cNvPr>
          <p:cNvSpPr txBox="1">
            <a:spLocks/>
          </p:cNvSpPr>
          <p:nvPr/>
        </p:nvSpPr>
        <p:spPr>
          <a:xfrm>
            <a:off x="2814603" y="717872"/>
            <a:ext cx="8052179" cy="198326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i="1" dirty="0" err="1">
                <a:ln>
                  <a:solidFill>
                    <a:srgbClr val="FF6699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Giải</a:t>
            </a:r>
            <a:r>
              <a:rPr lang="en-US" sz="5400" i="1" dirty="0">
                <a:ln>
                  <a:solidFill>
                    <a:srgbClr val="FF6699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5400" i="1" dirty="0" err="1">
                <a:ln>
                  <a:solidFill>
                    <a:srgbClr val="FF6699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lao</a:t>
            </a:r>
            <a:endParaRPr lang="en-US" sz="5400" i="1" dirty="0">
              <a:ln>
                <a:solidFill>
                  <a:srgbClr val="FF6699"/>
                </a:solidFill>
              </a:ln>
              <a:solidFill>
                <a:srgbClr val="FF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UTM Avo" panose="02040603050506020204" pitchFamily="18" charset="0"/>
            </a:endParaRPr>
          </a:p>
          <a:p>
            <a:pPr algn="ctr"/>
            <a:r>
              <a:rPr lang="en-US" sz="5400" i="1" dirty="0"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5400" i="1" dirty="0" err="1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Bài</a:t>
            </a:r>
            <a:r>
              <a:rPr lang="en-US" sz="5400" i="1" dirty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5400" i="1" dirty="0" err="1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hát</a:t>
            </a:r>
            <a:r>
              <a:rPr lang="en-US" sz="5400" i="1" dirty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: Con </a:t>
            </a:r>
            <a:r>
              <a:rPr lang="en-US" sz="5400" i="1" dirty="0" err="1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cào</a:t>
            </a:r>
            <a:r>
              <a:rPr lang="en-US" sz="5400" i="1" dirty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5400" i="1" dirty="0" err="1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cào</a:t>
            </a:r>
            <a:endParaRPr lang="en-US" sz="5400" i="1" dirty="0">
              <a:ln>
                <a:solidFill>
                  <a:srgbClr val="FFFF00"/>
                </a:solidFill>
              </a:ln>
              <a:solidFill>
                <a:sysClr val="windowText" lastClr="00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33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4A3102-F21C-43C6-8B90-1E546C68D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496"/>
            <a:ext cx="12202924" cy="6425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1983962" y="1944328"/>
            <a:ext cx="5751443" cy="125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0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3. TẬP ĐỌC</a:t>
            </a:r>
            <a:endParaRPr sz="6000" b="1" i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34175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 bwMode="auto">
          <a:xfrm>
            <a:off x="3375025" y="290513"/>
            <a:ext cx="2660650" cy="6445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4000" dirty="0" err="1">
                <a:solidFill>
                  <a:srgbClr val="FF0000"/>
                </a:solidFill>
                <a:latin typeface="UTM Avo" panose="02040603050506020204"/>
              </a:rPr>
              <a:t>Tập</a:t>
            </a:r>
            <a:r>
              <a:rPr lang="en-US" sz="4000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/>
              </a:rPr>
              <a:t>đọc</a:t>
            </a:r>
            <a:endParaRPr lang="en-US" sz="4000" dirty="0">
              <a:solidFill>
                <a:srgbClr val="FF0000"/>
              </a:solidFill>
              <a:latin typeface="UTM Avo" panose="02040603050506020204"/>
            </a:endParaRPr>
          </a:p>
        </p:txBody>
      </p:sp>
      <p:pic>
        <p:nvPicPr>
          <p:cNvPr id="1433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5038"/>
            <a:ext cx="10277475" cy="592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0"/>
            <a:ext cx="12192000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/>
          <p:cNvCxnSpPr>
            <a:cxnSpLocks/>
          </p:cNvCxnSpPr>
          <p:nvPr/>
        </p:nvCxnSpPr>
        <p:spPr>
          <a:xfrm>
            <a:off x="7160455" y="1543050"/>
            <a:ext cx="187928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278767" y="1524586"/>
            <a:ext cx="11509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0771945" y="1492054"/>
            <a:ext cx="11509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1223889" y="2192338"/>
            <a:ext cx="1491176" cy="365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>
          <a:xfrm flipV="1">
            <a:off x="4332849" y="2192338"/>
            <a:ext cx="2053883" cy="182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2264898" y="2941638"/>
            <a:ext cx="151931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7427742" y="4486056"/>
            <a:ext cx="161199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7160455" y="5229225"/>
            <a:ext cx="187928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039738" y="6012131"/>
            <a:ext cx="1150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>
            <a:spLocks noGrp="1"/>
          </p:cNvSpPr>
          <p:nvPr>
            <p:ph type="title"/>
          </p:nvPr>
        </p:nvSpPr>
        <p:spPr bwMode="auto">
          <a:xfrm>
            <a:off x="41275" y="150813"/>
            <a:ext cx="2098675" cy="635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3200" dirty="0" err="1">
                <a:solidFill>
                  <a:srgbClr val="FF0000"/>
                </a:solidFill>
                <a:latin typeface="UTM Avo" panose="02040603050506020204"/>
              </a:rPr>
              <a:t>3.Tập</a:t>
            </a:r>
            <a:r>
              <a:rPr lang="en-US" sz="3200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/>
              </a:rPr>
              <a:t>đọc</a:t>
            </a:r>
            <a:endParaRPr lang="en-US" sz="3200" dirty="0">
              <a:solidFill>
                <a:srgbClr val="FF0000"/>
              </a:solidFill>
              <a:latin typeface="UTM Avo" panose="02040603050506020204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1033010-9ADE-40CB-AD34-772A5C9A2B33}"/>
              </a:ext>
            </a:extLst>
          </p:cNvPr>
          <p:cNvCxnSpPr>
            <a:cxnSpLocks/>
          </p:cNvCxnSpPr>
          <p:nvPr/>
        </p:nvCxnSpPr>
        <p:spPr>
          <a:xfrm>
            <a:off x="289633" y="6012131"/>
            <a:ext cx="124374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1F7E3F-E619-42BD-A22E-8A4210D3D698}"/>
              </a:ext>
            </a:extLst>
          </p:cNvPr>
          <p:cNvCxnSpPr>
            <a:cxnSpLocks/>
          </p:cNvCxnSpPr>
          <p:nvPr/>
        </p:nvCxnSpPr>
        <p:spPr>
          <a:xfrm>
            <a:off x="11455620" y="5229225"/>
            <a:ext cx="69510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807AD18-DA9E-45BB-AF1E-B73D71E0F9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3" t="4303" r="76255" b="89429"/>
          <a:stretch/>
        </p:blipFill>
        <p:spPr>
          <a:xfrm>
            <a:off x="36592" y="474933"/>
            <a:ext cx="2007407" cy="66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2065FB-DF11-44FF-B1C9-E19B08B4BA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418" t="15610" r="-1" b="10993"/>
          <a:stretch/>
        </p:blipFill>
        <p:spPr>
          <a:xfrm>
            <a:off x="2341528" y="735351"/>
            <a:ext cx="7732619" cy="53872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3791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-779463"/>
            <a:ext cx="13179425" cy="758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8"/>
          <p:cNvSpPr txBox="1">
            <a:spLocks noChangeArrowheads="1"/>
          </p:cNvSpPr>
          <p:nvPr/>
        </p:nvSpPr>
        <p:spPr bwMode="auto">
          <a:xfrm>
            <a:off x="1503363" y="1689100"/>
            <a:ext cx="80169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 err="1">
                <a:solidFill>
                  <a:srgbClr val="FF0000"/>
                </a:solidFill>
                <a:latin typeface=".VnAvant" panose="020B7200000000000000" pitchFamily="34" charset="0"/>
              </a:rPr>
              <a:t>Kho¶nh</a:t>
            </a:r>
            <a:r>
              <a:rPr lang="en-US" altLang="en-US" sz="3200" dirty="0">
                <a:solidFill>
                  <a:srgbClr val="FF0000"/>
                </a:solidFill>
                <a:latin typeface=".VnAvant" panose="020B7200000000000000" pitchFamily="34" charset="0"/>
              </a:rPr>
              <a:t> ®</a:t>
            </a:r>
            <a:r>
              <a:rPr lang="en-US" altLang="en-US" sz="3200" dirty="0" err="1">
                <a:solidFill>
                  <a:srgbClr val="FF0000"/>
                </a:solidFill>
                <a:latin typeface=".VnAvant" panose="020B7200000000000000" pitchFamily="34" charset="0"/>
              </a:rPr>
              <a:t>Êt</a:t>
            </a:r>
            <a:r>
              <a:rPr lang="en-US" altLang="en-US" sz="3200" dirty="0">
                <a:solidFill>
                  <a:srgbClr val="FF0000"/>
                </a:solidFill>
                <a:latin typeface=".VnAvant" panose="020B7200000000000000" pitchFamily="34" charset="0"/>
              </a:rPr>
              <a:t>: </a:t>
            </a:r>
            <a:r>
              <a:rPr lang="en-US" altLang="en-US" sz="3200" dirty="0" err="1">
                <a:solidFill>
                  <a:srgbClr val="FF0000"/>
                </a:solidFill>
                <a:latin typeface=".VnAvant" panose="020B7200000000000000" pitchFamily="34" charset="0"/>
              </a:rPr>
              <a:t>phÇn</a:t>
            </a:r>
            <a:r>
              <a:rPr lang="en-US" altLang="en-US" sz="3200" dirty="0">
                <a:solidFill>
                  <a:srgbClr val="FF0000"/>
                </a:solidFill>
                <a:latin typeface=".VnAvant" panose="020B7200000000000000" pitchFamily="34" charset="0"/>
              </a:rPr>
              <a:t> ®</a:t>
            </a:r>
            <a:r>
              <a:rPr lang="en-US" altLang="en-US" sz="3200" dirty="0" err="1">
                <a:solidFill>
                  <a:srgbClr val="FF0000"/>
                </a:solidFill>
                <a:latin typeface=".VnAvant" panose="020B7200000000000000" pitchFamily="34" charset="0"/>
              </a:rPr>
              <a:t>Êt</a:t>
            </a:r>
            <a:r>
              <a:rPr lang="en-US" altLang="en-US" sz="32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.VnAvant" panose="020B7200000000000000" pitchFamily="34" charset="0"/>
              </a:rPr>
              <a:t>kh«ng</a:t>
            </a:r>
            <a:r>
              <a:rPr lang="en-US" altLang="en-US" sz="32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.VnAvant" panose="020B7200000000000000" pitchFamily="34" charset="0"/>
              </a:rPr>
              <a:t>réng</a:t>
            </a:r>
            <a:r>
              <a:rPr lang="en-US" altLang="en-US" sz="3200" dirty="0">
                <a:solidFill>
                  <a:srgbClr val="FF0000"/>
                </a:solidFill>
                <a:latin typeface=".VnAvant" panose="020B7200000000000000" pitchFamily="34" charset="0"/>
              </a:rPr>
              <a:t> l¾m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2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6388" name="TextBox 17"/>
          <p:cNvSpPr txBox="1">
            <a:spLocks noChangeArrowheads="1"/>
          </p:cNvSpPr>
          <p:nvPr/>
        </p:nvSpPr>
        <p:spPr bwMode="auto">
          <a:xfrm>
            <a:off x="261938" y="100013"/>
            <a:ext cx="3435350" cy="7080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FF0000"/>
                </a:solidFill>
                <a:latin typeface=".VnAvant" panose="020B7200000000000000" pitchFamily="34" charset="0"/>
              </a:rPr>
              <a:t>gi¶I nghÜa tõ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 bwMode="auto">
          <a:xfrm>
            <a:off x="60325" y="-22225"/>
            <a:ext cx="2838450" cy="8810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4000" dirty="0" err="1">
                <a:solidFill>
                  <a:srgbClr val="FF0000"/>
                </a:solidFill>
                <a:latin typeface="UTM Avo" panose="02040603050506020204"/>
              </a:rPr>
              <a:t>3.Tập</a:t>
            </a:r>
            <a:r>
              <a:rPr lang="en-US" sz="4000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/>
              </a:rPr>
              <a:t>đọc</a:t>
            </a:r>
            <a:endParaRPr lang="en-US" sz="4000" dirty="0">
              <a:solidFill>
                <a:srgbClr val="FF0000"/>
              </a:solidFill>
              <a:latin typeface="UTM Avo" panose="02040603050506020204"/>
            </a:endParaRPr>
          </a:p>
        </p:txBody>
      </p:sp>
      <p:pic>
        <p:nvPicPr>
          <p:cNvPr id="17411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22225"/>
            <a:ext cx="12192000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le 1"/>
          <p:cNvSpPr txBox="1">
            <a:spLocks/>
          </p:cNvSpPr>
          <p:nvPr/>
        </p:nvSpPr>
        <p:spPr bwMode="auto">
          <a:xfrm>
            <a:off x="41275" y="150813"/>
            <a:ext cx="2098675" cy="635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200">
                <a:solidFill>
                  <a:srgbClr val="FF0000"/>
                </a:solidFill>
                <a:latin typeface="UTM Avo" panose="02040603050506020204"/>
              </a:rPr>
              <a:t>3.Tập đọc</a:t>
            </a:r>
            <a:endParaRPr lang="en-US" sz="3200" dirty="0">
              <a:solidFill>
                <a:srgbClr val="FF0000"/>
              </a:solidFill>
              <a:latin typeface="UTM Avo" panose="02040603050506020204"/>
            </a:endParaRPr>
          </a:p>
        </p:txBody>
      </p:sp>
      <p:sp>
        <p:nvSpPr>
          <p:cNvPr id="30" name="Star: 6 Points 4"/>
          <p:cNvSpPr/>
          <p:nvPr/>
        </p:nvSpPr>
        <p:spPr>
          <a:xfrm>
            <a:off x="0" y="1374775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31" name="Star: 6 Points 4"/>
          <p:cNvSpPr/>
          <p:nvPr/>
        </p:nvSpPr>
        <p:spPr>
          <a:xfrm>
            <a:off x="222250" y="666750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32" name="Star: 6 Points 4"/>
          <p:cNvSpPr/>
          <p:nvPr/>
        </p:nvSpPr>
        <p:spPr>
          <a:xfrm>
            <a:off x="3738563" y="2133600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33" name="Star: 6 Points 4"/>
          <p:cNvSpPr/>
          <p:nvPr/>
        </p:nvSpPr>
        <p:spPr>
          <a:xfrm>
            <a:off x="317500" y="3173413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34" name="Star: 6 Points 4"/>
          <p:cNvSpPr/>
          <p:nvPr/>
        </p:nvSpPr>
        <p:spPr>
          <a:xfrm>
            <a:off x="317500" y="3810000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37" name="Star: 6 Points 4"/>
          <p:cNvSpPr/>
          <p:nvPr/>
        </p:nvSpPr>
        <p:spPr>
          <a:xfrm>
            <a:off x="419100" y="4570413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38" name="Star: 6 Points 4"/>
          <p:cNvSpPr/>
          <p:nvPr/>
        </p:nvSpPr>
        <p:spPr>
          <a:xfrm>
            <a:off x="10118725" y="4491038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39" name="Star: 6 Points 4"/>
          <p:cNvSpPr/>
          <p:nvPr/>
        </p:nvSpPr>
        <p:spPr>
          <a:xfrm>
            <a:off x="4667250" y="5211763"/>
            <a:ext cx="4572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>
                <a:latin typeface=".VnAvant" panose="020B7200000000000000" pitchFamily="34" charset="0"/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7" grpId="0" animBg="1"/>
      <p:bldP spid="38" grpId="0" animBg="1"/>
      <p:bldP spid="3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C304FE8-CAD0-4C25-8649-C142428926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" t="5915" r="5085" b="19098"/>
          <a:stretch/>
        </p:blipFill>
        <p:spPr>
          <a:xfrm>
            <a:off x="2496470" y="678767"/>
            <a:ext cx="7748958" cy="62812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3B2CE2-50F3-4C7A-A038-188B7EAF24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5" t="10476" r="3736" b="74614"/>
          <a:stretch/>
        </p:blipFill>
        <p:spPr>
          <a:xfrm>
            <a:off x="2724441" y="978211"/>
            <a:ext cx="7610947" cy="1242180"/>
          </a:xfrm>
          <a:prstGeom prst="rect">
            <a:avLst/>
          </a:prstGeom>
          <a:solidFill>
            <a:srgbClr val="E5FFFF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1F7518-3F5E-4772-B6BB-5A65AF2870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00" t="29978" r="3825" b="64897"/>
          <a:stretch/>
        </p:blipFill>
        <p:spPr>
          <a:xfrm>
            <a:off x="2724441" y="2614242"/>
            <a:ext cx="7610947" cy="424380"/>
          </a:xfrm>
          <a:prstGeom prst="rect">
            <a:avLst/>
          </a:prstGeom>
          <a:solidFill>
            <a:srgbClr val="E5FFFF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C9A252-2586-4F1E-A48C-06033D9335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98" t="25217" r="3757" b="70106"/>
          <a:stretch/>
        </p:blipFill>
        <p:spPr>
          <a:xfrm>
            <a:off x="2724441" y="2220391"/>
            <a:ext cx="7610947" cy="392484"/>
          </a:xfrm>
          <a:prstGeom prst="rect">
            <a:avLst/>
          </a:prstGeom>
          <a:solidFill>
            <a:srgbClr val="FFAF6C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31CCB2-8217-48A1-9127-AC437B4F9B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63" t="35194" r="3692" b="55299"/>
          <a:stretch/>
        </p:blipFill>
        <p:spPr>
          <a:xfrm>
            <a:off x="2724441" y="3046204"/>
            <a:ext cx="7610947" cy="787243"/>
          </a:xfrm>
          <a:prstGeom prst="rect">
            <a:avLst/>
          </a:prstGeom>
          <a:solidFill>
            <a:srgbClr val="F7DFF4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0880A1-A3E5-4961-A863-E42CB4D3370B}"/>
              </a:ext>
            </a:extLst>
          </p:cNvPr>
          <p:cNvSpPr txBox="1"/>
          <p:nvPr/>
        </p:nvSpPr>
        <p:spPr>
          <a:xfrm>
            <a:off x="0" y="3893276"/>
            <a:ext cx="2724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dẫn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truyện</a:t>
            </a:r>
            <a:r>
              <a:rPr lang="en-US" sz="2000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AEF8DB-B334-4336-9717-E05840248A71}"/>
              </a:ext>
            </a:extLst>
          </p:cNvPr>
          <p:cNvSpPr txBox="1"/>
          <p:nvPr/>
        </p:nvSpPr>
        <p:spPr>
          <a:xfrm>
            <a:off x="0" y="4619082"/>
            <a:ext cx="1820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Gấu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AB34E9-F6AD-4114-BA68-DE18797C7368}"/>
              </a:ext>
            </a:extLst>
          </p:cNvPr>
          <p:cNvSpPr txBox="1"/>
          <p:nvPr/>
        </p:nvSpPr>
        <p:spPr>
          <a:xfrm>
            <a:off x="0" y="5109645"/>
            <a:ext cx="2136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EF05C2"/>
                </a:solidFill>
              </a:rPr>
              <a:t>Bác</a:t>
            </a:r>
            <a:r>
              <a:rPr lang="en-US" sz="2000" dirty="0">
                <a:solidFill>
                  <a:srgbClr val="EF05C2"/>
                </a:solidFill>
              </a:rPr>
              <a:t> </a:t>
            </a:r>
            <a:r>
              <a:rPr lang="en-US" sz="2000" dirty="0" err="1">
                <a:solidFill>
                  <a:srgbClr val="EF05C2"/>
                </a:solidFill>
              </a:rPr>
              <a:t>nông</a:t>
            </a:r>
            <a:r>
              <a:rPr lang="en-US" sz="2000" dirty="0">
                <a:solidFill>
                  <a:srgbClr val="EF05C2"/>
                </a:solidFill>
              </a:rPr>
              <a:t> </a:t>
            </a:r>
            <a:r>
              <a:rPr lang="en-US" sz="2000" dirty="0" err="1">
                <a:solidFill>
                  <a:srgbClr val="EF05C2"/>
                </a:solidFill>
              </a:rPr>
              <a:t>dân</a:t>
            </a:r>
            <a:r>
              <a:rPr lang="en-US" sz="2000" dirty="0">
                <a:solidFill>
                  <a:srgbClr val="EF05C2"/>
                </a:solidFill>
              </a:rPr>
              <a:t>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91E27-8EBA-4AB3-92B5-B10EB46CC07B}"/>
              </a:ext>
            </a:extLst>
          </p:cNvPr>
          <p:cNvSpPr/>
          <p:nvPr/>
        </p:nvSpPr>
        <p:spPr>
          <a:xfrm>
            <a:off x="1951659" y="3974367"/>
            <a:ext cx="432003" cy="237927"/>
          </a:xfrm>
          <a:prstGeom prst="rect">
            <a:avLst/>
          </a:prstGeom>
          <a:solidFill>
            <a:srgbClr val="DFF2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9AEF50-54AD-4382-B8EE-B4E2F1EA4212}"/>
              </a:ext>
            </a:extLst>
          </p:cNvPr>
          <p:cNvSpPr/>
          <p:nvPr/>
        </p:nvSpPr>
        <p:spPr>
          <a:xfrm>
            <a:off x="981315" y="4673363"/>
            <a:ext cx="432003" cy="291548"/>
          </a:xfrm>
          <a:prstGeom prst="rect">
            <a:avLst/>
          </a:prstGeom>
          <a:solidFill>
            <a:srgbClr val="FFA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FC4BBE-A8F8-48D2-9486-21ED2EA8C025}"/>
              </a:ext>
            </a:extLst>
          </p:cNvPr>
          <p:cNvSpPr/>
          <p:nvPr/>
        </p:nvSpPr>
        <p:spPr>
          <a:xfrm>
            <a:off x="2038679" y="5168890"/>
            <a:ext cx="432003" cy="291548"/>
          </a:xfrm>
          <a:prstGeom prst="rect">
            <a:avLst/>
          </a:prstGeom>
          <a:solidFill>
            <a:srgbClr val="F7D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87F8225-179A-497A-8043-38C260DE1C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3" t="4303" r="76255" b="89429"/>
          <a:stretch/>
        </p:blipFill>
        <p:spPr>
          <a:xfrm>
            <a:off x="36592" y="474933"/>
            <a:ext cx="2007407" cy="66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433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 animBg="1"/>
      <p:bldP spid="15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A9F0BB-96E7-4EE0-AAA3-19F22D3A8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251"/>
            <a:ext cx="12192000" cy="6350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07B109-4A2C-42A0-A480-B9BD33077E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0" t="81031" r="16599" b="14105"/>
          <a:stretch/>
        </p:blipFill>
        <p:spPr>
          <a:xfrm>
            <a:off x="119382" y="3931091"/>
            <a:ext cx="10517274" cy="707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D55285-1F3A-4EB3-ACD8-5DCEE3745D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0" t="86771" r="35195" b="2941"/>
          <a:stretch/>
        </p:blipFill>
        <p:spPr>
          <a:xfrm>
            <a:off x="210756" y="4775054"/>
            <a:ext cx="7611343" cy="1616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3FDC5-D62E-4C80-AFCD-BF5C8C290D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5" t="5683" r="4572" b="56725"/>
          <a:stretch/>
        </p:blipFill>
        <p:spPr>
          <a:xfrm>
            <a:off x="3352801" y="442857"/>
            <a:ext cx="7902133" cy="3214541"/>
          </a:xfrm>
          <a:prstGeom prst="rect">
            <a:avLst/>
          </a:prstGeom>
        </p:spPr>
      </p:pic>
      <p:sp>
        <p:nvSpPr>
          <p:cNvPr id="11" name="Shape 233">
            <a:extLst>
              <a:ext uri="{FF2B5EF4-FFF2-40B4-BE49-F238E27FC236}">
                <a16:creationId xmlns:a16="http://schemas.microsoft.com/office/drawing/2014/main" id="{7361E6FF-BC52-4D09-926C-68E0CA5ED52F}"/>
              </a:ext>
            </a:extLst>
          </p:cNvPr>
          <p:cNvSpPr/>
          <p:nvPr/>
        </p:nvSpPr>
        <p:spPr>
          <a:xfrm>
            <a:off x="450376" y="1093255"/>
            <a:ext cx="3043452" cy="713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200" kern="0" dirty="0" err="1">
                <a:solidFill>
                  <a:srgbClr val="FF77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Tìm</a:t>
            </a:r>
            <a:r>
              <a:rPr lang="en-US" sz="3200" kern="0" dirty="0">
                <a:solidFill>
                  <a:srgbClr val="FF77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FF77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hiểu</a:t>
            </a:r>
            <a:r>
              <a:rPr lang="en-US" sz="3200" kern="0" dirty="0">
                <a:solidFill>
                  <a:srgbClr val="FF77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FF77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bài</a:t>
            </a:r>
            <a:endParaRPr sz="3200" kern="0" dirty="0">
              <a:solidFill>
                <a:srgbClr val="FF77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F166E8-DCE2-4856-8BA5-E773D3B9C63D}"/>
              </a:ext>
            </a:extLst>
          </p:cNvPr>
          <p:cNvSpPr txBox="1"/>
          <p:nvPr/>
        </p:nvSpPr>
        <p:spPr>
          <a:xfrm>
            <a:off x="5875303" y="3244841"/>
            <a:ext cx="1174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</a:rPr>
              <a:t>gốc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51743F-8CF6-452C-ABA7-A7E328EE8B60}"/>
              </a:ext>
            </a:extLst>
          </p:cNvPr>
          <p:cNvSpPr txBox="1"/>
          <p:nvPr/>
        </p:nvSpPr>
        <p:spPr>
          <a:xfrm>
            <a:off x="9177695" y="3286063"/>
            <a:ext cx="1985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70C0"/>
                </a:solidFill>
              </a:rPr>
              <a:t>thuộc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về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ông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03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04818 0.2622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0.27656 0.350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28" y="1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  <p:bldP spid="7" grpId="1"/>
      <p:bldP spid="7" grpId="2"/>
      <p:bldP spid="8" grpId="0"/>
      <p:bldP spid="8" grpId="1"/>
      <p:bldP spid="8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D5A90-201A-4C82-BBB1-E956F3BC5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C832D0-228F-4647-B7A1-32CC5EA3FF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\Desktop\Lam tac\bg.jpg">
            <a:extLst>
              <a:ext uri="{FF2B5EF4-FFF2-40B4-BE49-F238E27FC236}">
                <a16:creationId xmlns:a16="http://schemas.microsoft.com/office/drawing/2014/main" id="{D162315B-92BB-4B2B-B098-2CA29BDAB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1B43D6EC-5505-4BDB-9EAB-55E60F54A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8010F9-E68D-4C98-941D-F74179717FFF}"/>
              </a:ext>
            </a:extLst>
          </p:cNvPr>
          <p:cNvSpPr txBox="1"/>
          <p:nvPr/>
        </p:nvSpPr>
        <p:spPr>
          <a:xfrm>
            <a:off x="1842448" y="1467543"/>
            <a:ext cx="881190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Con </a:t>
            </a:r>
            <a:r>
              <a:rPr lang="en-US" sz="4400" b="1" dirty="0" err="1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đọc</a:t>
            </a:r>
            <a:r>
              <a:rPr lang="en-US" sz="4400" b="1" dirty="0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đúng</a:t>
            </a:r>
            <a:r>
              <a:rPr lang="en-US" sz="4400" b="1" dirty="0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từ</a:t>
            </a:r>
            <a:r>
              <a:rPr lang="vi-VN" sz="4400" b="1" dirty="0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, câu</a:t>
            </a:r>
            <a:r>
              <a:rPr lang="en-US" sz="4400" b="1" dirty="0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sau</a:t>
            </a:r>
            <a:r>
              <a:rPr lang="en-US" sz="4400" b="1" dirty="0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để</a:t>
            </a:r>
            <a:r>
              <a:rPr lang="en-US" sz="4400" b="1" dirty="0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giúp</a:t>
            </a:r>
            <a:r>
              <a:rPr lang="en-US" sz="4400" b="1" dirty="0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chú</a:t>
            </a:r>
            <a:r>
              <a:rPr lang="en-US" sz="4400" b="1" dirty="0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khỉ</a:t>
            </a:r>
            <a:r>
              <a:rPr lang="en-US" sz="4400" b="1" dirty="0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ngăn</a:t>
            </a:r>
            <a:r>
              <a:rPr lang="en-US" sz="4400" b="1" dirty="0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chặn</a:t>
            </a:r>
            <a:r>
              <a:rPr lang="en-US" sz="4400" b="1" dirty="0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hành</a:t>
            </a:r>
            <a:r>
              <a:rPr lang="en-US" sz="4400" b="1" dirty="0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 vi </a:t>
            </a:r>
          </a:p>
          <a:p>
            <a:pPr algn="ctr"/>
            <a:r>
              <a:rPr lang="en-US" sz="4400" b="1" dirty="0" err="1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phá</a:t>
            </a:r>
            <a:r>
              <a:rPr lang="en-US" sz="4400" b="1" dirty="0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rừng</a:t>
            </a:r>
            <a:r>
              <a:rPr lang="en-US" sz="4400" b="1" dirty="0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nhóm</a:t>
            </a:r>
            <a:r>
              <a:rPr lang="en-US" sz="4400" b="1" dirty="0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lâm</a:t>
            </a:r>
            <a:r>
              <a:rPr lang="en-US" sz="4400" b="1" dirty="0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tặc</a:t>
            </a:r>
            <a:endParaRPr lang="en-US" sz="4400" b="1" dirty="0">
              <a:solidFill>
                <a:srgbClr val="008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Picture 2" descr="C:\Users\ADMIN\Desktop\Tai nguyen thiet ke tro choi\Bảng gỗ\Picture1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15F09D0-EBA9-4485-961C-2AF9B599B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77BF98-DA48-4A0D-9E64-1670D41A04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30628"/>
            <a:ext cx="1814732" cy="80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7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A9FFB2-EE06-4920-A507-1EC764507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604"/>
            <a:ext cx="12192000" cy="6435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55A3DB45-55AA-4527-AB66-51C51C5D9AF8}"/>
              </a:ext>
            </a:extLst>
          </p:cNvPr>
          <p:cNvSpPr/>
          <p:nvPr/>
        </p:nvSpPr>
        <p:spPr>
          <a:xfrm>
            <a:off x="7054377" y="2475888"/>
            <a:ext cx="3930555" cy="1377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600" b="1" kern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DẶN DÒ</a:t>
            </a:r>
            <a:endParaRPr lang="en-US" sz="6600" b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66343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1"/>
          <p:cNvSpPr txBox="1">
            <a:spLocks noChangeArrowheads="1"/>
          </p:cNvSpPr>
          <p:nvPr/>
        </p:nvSpPr>
        <p:spPr bwMode="auto">
          <a:xfrm>
            <a:off x="512763" y="623888"/>
            <a:ext cx="1115218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9600">
                <a:solidFill>
                  <a:srgbClr val="000000"/>
                </a:solidFill>
                <a:latin typeface=".VnAvant" panose="020B7200000000000000" pitchFamily="34" charset="0"/>
              </a:rPr>
              <a:t>T¹m biÖt c¸c em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D5A90-201A-4C82-BBB1-E956F3BC5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C832D0-228F-4647-B7A1-32CC5EA3FF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\Desktop\Lam tac\bg.jpg">
            <a:extLst>
              <a:ext uri="{FF2B5EF4-FFF2-40B4-BE49-F238E27FC236}">
                <a16:creationId xmlns:a16="http://schemas.microsoft.com/office/drawing/2014/main" id="{D162315B-92BB-4B2B-B098-2CA29BDAB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8010F9-E68D-4C98-941D-F74179717FFF}"/>
              </a:ext>
            </a:extLst>
          </p:cNvPr>
          <p:cNvSpPr txBox="1"/>
          <p:nvPr/>
        </p:nvSpPr>
        <p:spPr>
          <a:xfrm>
            <a:off x="1312986" y="952242"/>
            <a:ext cx="9566027" cy="5016758"/>
          </a:xfrm>
          <a:prstGeom prst="rect">
            <a:avLst/>
          </a:prstGeom>
          <a:gradFill flip="none" rotWithShape="1">
            <a:gsLst>
              <a:gs pos="0">
                <a:srgbClr val="F7DFF4">
                  <a:shade val="30000"/>
                  <a:satMod val="115000"/>
                </a:srgbClr>
              </a:gs>
              <a:gs pos="50000">
                <a:srgbClr val="F7DFF4">
                  <a:shade val="67500"/>
                  <a:satMod val="115000"/>
                </a:srgbClr>
              </a:gs>
              <a:gs pos="100000">
                <a:srgbClr val="F7DFF4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Cách tiến hành:</a:t>
            </a:r>
          </a:p>
          <a:p>
            <a:r>
              <a:rPr lang="vi-VN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- Click vào số (1-4): hiện slide đọc từ, bài. Click mũi tên gỗ về trang chính trò chơi.</a:t>
            </a:r>
          </a:p>
          <a:p>
            <a:pPr marL="571500" indent="-571500">
              <a:buFontTx/>
              <a:buChar char="-"/>
            </a:pPr>
            <a:r>
              <a:rPr lang="vi-VN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Click vào lâm tặc: mất số.</a:t>
            </a:r>
          </a:p>
          <a:p>
            <a:pPr marL="571500" indent="-571500">
              <a:buFontTx/>
              <a:buChar char="-"/>
            </a:pPr>
            <a:r>
              <a:rPr lang="vi-VN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Click vào chú khỉ: quả trên tay sẽ rơi trúng đầu lâm tặc.</a:t>
            </a:r>
          </a:p>
          <a:p>
            <a:pPr marL="571500" indent="-571500">
              <a:buFontTx/>
              <a:buChar char="-"/>
            </a:pPr>
            <a:r>
              <a:rPr lang="vi-VN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Click mũi tên hồng qua bài mới.</a:t>
            </a:r>
          </a:p>
        </p:txBody>
      </p:sp>
      <p:pic>
        <p:nvPicPr>
          <p:cNvPr id="7" name="Picture 2" descr="C:\Users\ADMIN\Desktop\Tai nguyen thiet ke tro choi\Bảng gỗ\Picture1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15F09D0-EBA9-4485-961C-2AF9B599B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7A0519-5B04-42B5-8D7D-404AF796F7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30628"/>
            <a:ext cx="1814732" cy="80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3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Lam tac\bg.jpg">
            <a:extLst>
              <a:ext uri="{FF2B5EF4-FFF2-40B4-BE49-F238E27FC236}">
                <a16:creationId xmlns:a16="http://schemas.microsoft.com/office/drawing/2014/main" id="{C9189195-28EA-4613-B5D7-D490F950A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6" y="420237"/>
            <a:ext cx="12179883" cy="643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\Desktop\Lam tac\tải xuống.jpg">
            <a:extLst>
              <a:ext uri="{FF2B5EF4-FFF2-40B4-BE49-F238E27FC236}">
                <a16:creationId xmlns:a16="http://schemas.microsoft.com/office/drawing/2014/main" id="{835CD028-857B-4AF2-A33E-C40B250BF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185624"/>
            <a:ext cx="1016000" cy="117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Lam tac\800px_COLOURBOX9774185 (2).jpg">
            <a:extLst>
              <a:ext uri="{FF2B5EF4-FFF2-40B4-BE49-F238E27FC236}">
                <a16:creationId xmlns:a16="http://schemas.microsoft.com/office/drawing/2014/main" id="{BCE57964-D02E-4633-B651-2EA8CB57F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57515"/>
            <a:ext cx="2235200" cy="52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ADMIN\Desktop\Lam tac\800px_COLOURBOX9774185 (3).jpg">
            <a:extLst>
              <a:ext uri="{FF2B5EF4-FFF2-40B4-BE49-F238E27FC236}">
                <a16:creationId xmlns:a16="http://schemas.microsoft.com/office/drawing/2014/main" id="{CF012EC7-9469-4872-B035-6811936B5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87208"/>
            <a:ext cx="1392768" cy="84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ADMIN\Desktop\Lam tac\800px_COLOURBOX9774185 (4).jpg">
            <a:extLst>
              <a:ext uri="{FF2B5EF4-FFF2-40B4-BE49-F238E27FC236}">
                <a16:creationId xmlns:a16="http://schemas.microsoft.com/office/drawing/2014/main" id="{8195C886-C88F-4C8C-9FAB-9B53300DD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6170" y="5211365"/>
            <a:ext cx="1455492" cy="45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ADMIN\Desktop\Lam tac\800px_COLOURBOX9774185 (3).jpg">
            <a:extLst>
              <a:ext uri="{FF2B5EF4-FFF2-40B4-BE49-F238E27FC236}">
                <a16:creationId xmlns:a16="http://schemas.microsoft.com/office/drawing/2014/main" id="{6CF46F5F-3310-42A8-84E2-2968728D4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0" y="5033054"/>
            <a:ext cx="1326243" cy="84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\Desktop\Lam tac\tree-576145_960_720.png">
            <a:extLst>
              <a:ext uri="{FF2B5EF4-FFF2-40B4-BE49-F238E27FC236}">
                <a16:creationId xmlns:a16="http://schemas.microsoft.com/office/drawing/2014/main" id="{8B453F4E-B023-4B3B-9685-592181B82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220800"/>
            <a:ext cx="791633" cy="69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lumberjack-lean-on-the-wood-log-vector-7780327.jpg">
            <a:hlinkClick r:id="" action="ppaction://noaction"/>
            <a:extLst>
              <a:ext uri="{FF2B5EF4-FFF2-40B4-BE49-F238E27FC236}">
                <a16:creationId xmlns:a16="http://schemas.microsoft.com/office/drawing/2014/main" id="{8FEE6832-5358-4947-8C7E-DD5BFB68E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2877" y="4591687"/>
            <a:ext cx="1940983" cy="273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Untitleda (2).png">
            <a:extLst>
              <a:ext uri="{FF2B5EF4-FFF2-40B4-BE49-F238E27FC236}">
                <a16:creationId xmlns:a16="http://schemas.microsoft.com/office/drawing/2014/main" id="{FC4DD9F1-4636-4844-BE78-D5122328F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437268"/>
            <a:ext cx="5452533" cy="464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Picture1a (2).png">
            <a:hlinkClick r:id="" action="ppaction://noaction"/>
            <a:extLst>
              <a:ext uri="{FF2B5EF4-FFF2-40B4-BE49-F238E27FC236}">
                <a16:creationId xmlns:a16="http://schemas.microsoft.com/office/drawing/2014/main" id="{73D6B6F9-5856-4E7F-B42E-73F830E59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376916"/>
            <a:ext cx="2080684" cy="276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Users\ADMIN\Desktop\Lam tac\il_570xN.938660066_slvo.jpg">
            <a:hlinkClick r:id="" action="ppaction://noaction"/>
            <a:extLst>
              <a:ext uri="{FF2B5EF4-FFF2-40B4-BE49-F238E27FC236}">
                <a16:creationId xmlns:a16="http://schemas.microsoft.com/office/drawing/2014/main" id="{FBFA6F53-B5F4-4844-8457-C18867A07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550526"/>
            <a:ext cx="1473200" cy="252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Lam tac\stock-vector-cartoon-art-of-a-lumberjack-paul-bunyan-type-with-a-log-on-his-shoulder-this-guy-has-the-typical-17555299.jpg">
            <a:hlinkClick r:id="" action="ppaction://noaction"/>
            <a:extLst>
              <a:ext uri="{FF2B5EF4-FFF2-40B4-BE49-F238E27FC236}">
                <a16:creationId xmlns:a16="http://schemas.microsoft.com/office/drawing/2014/main" id="{648148AE-C4F4-445E-B569-C717E5DDF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brightnessContrast bright="-20000" contrast="20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14494" y="5340841"/>
            <a:ext cx="1320800" cy="169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>
            <a:extLst>
              <a:ext uri="{FF2B5EF4-FFF2-40B4-BE49-F238E27FC236}">
                <a16:creationId xmlns:a16="http://schemas.microsoft.com/office/drawing/2014/main" id="{6C5463C1-1309-4AAA-8C43-FDC70FA2A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9907"/>
            <a:ext cx="1262592" cy="161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C:\Users\ADMIN\Desktop\Tai nguyen thiet ke tro choi\Giai cuu rung xanh\scimmia-del-fumetto-31653934.jpg">
            <a:extLst>
              <a:ext uri="{FF2B5EF4-FFF2-40B4-BE49-F238E27FC236}">
                <a16:creationId xmlns:a16="http://schemas.microsoft.com/office/drawing/2014/main" id="{75EDD597-4873-4BFA-94EE-F2A7381DC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82996" y="809355"/>
            <a:ext cx="1063889" cy="103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Hình ảnh có liên quan">
            <a:extLst>
              <a:ext uri="{FF2B5EF4-FFF2-40B4-BE49-F238E27FC236}">
                <a16:creationId xmlns:a16="http://schemas.microsoft.com/office/drawing/2014/main" id="{91A02068-F8CD-458B-A00F-6334AC0ED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8332137" y="1567199"/>
            <a:ext cx="1421479" cy="161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Hình ảnh có liên quan">
            <a:extLst>
              <a:ext uri="{FF2B5EF4-FFF2-40B4-BE49-F238E27FC236}">
                <a16:creationId xmlns:a16="http://schemas.microsoft.com/office/drawing/2014/main" id="{B8A2BB14-6DF3-46A4-B000-A3775C4B4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37932" y="570107"/>
            <a:ext cx="1114368" cy="99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Kết quả hình ảnh cho monkey cartoon">
            <a:extLst>
              <a:ext uri="{FF2B5EF4-FFF2-40B4-BE49-F238E27FC236}">
                <a16:creationId xmlns:a16="http://schemas.microsoft.com/office/drawing/2014/main" id="{807F2290-3055-4461-8BD7-CD244FF4B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169430" y="2076077"/>
            <a:ext cx="1346325" cy="121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Kết quả hình ảnh cho pineapple cartoon">
            <a:extLst>
              <a:ext uri="{FF2B5EF4-FFF2-40B4-BE49-F238E27FC236}">
                <a16:creationId xmlns:a16="http://schemas.microsoft.com/office/drawing/2014/main" id="{305B4CA7-E1BF-4C98-BF38-D5CB3027A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365859"/>
            <a:ext cx="1105583" cy="106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0" descr="Hình ảnh có liên quan">
            <a:extLst>
              <a:ext uri="{FF2B5EF4-FFF2-40B4-BE49-F238E27FC236}">
                <a16:creationId xmlns:a16="http://schemas.microsoft.com/office/drawing/2014/main" id="{800B106E-C40B-4B23-BEAD-91A334410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851291"/>
            <a:ext cx="667439" cy="73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Kết quả hình ảnh cho durian cartoon">
            <a:extLst>
              <a:ext uri="{FF2B5EF4-FFF2-40B4-BE49-F238E27FC236}">
                <a16:creationId xmlns:a16="http://schemas.microsoft.com/office/drawing/2014/main" id="{40A21A5C-0BDD-4592-8E43-638FC0920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88" y="702987"/>
            <a:ext cx="749900" cy="89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0" descr="Hình ảnh có liên quan">
            <a:extLst>
              <a:ext uri="{FF2B5EF4-FFF2-40B4-BE49-F238E27FC236}">
                <a16:creationId xmlns:a16="http://schemas.microsoft.com/office/drawing/2014/main" id="{8DF627E4-6D7A-4864-AE7C-67FBB7EE2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615" y="2843267"/>
            <a:ext cx="643467" cy="71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\Desktop\Picture1.png">
            <a:extLst>
              <a:ext uri="{FF2B5EF4-FFF2-40B4-BE49-F238E27FC236}">
                <a16:creationId xmlns:a16="http://schemas.microsoft.com/office/drawing/2014/main" id="{04B850CA-6FB3-4C6F-B6D7-A799A4BE5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780285"/>
            <a:ext cx="2171700" cy="124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Lam tac\lumberjack-lean-on-the-wood-log-vector-7780327.jpg">
            <a:extLst>
              <a:ext uri="{FF2B5EF4-FFF2-40B4-BE49-F238E27FC236}">
                <a16:creationId xmlns:a16="http://schemas.microsoft.com/office/drawing/2014/main" id="{D406EC12-CAA3-4A72-B8FB-9CB0323E8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422187" y="5712061"/>
            <a:ext cx="1776432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Picture1.png">
            <a:extLst>
              <a:ext uri="{FF2B5EF4-FFF2-40B4-BE49-F238E27FC236}">
                <a16:creationId xmlns:a16="http://schemas.microsoft.com/office/drawing/2014/main" id="{F7004F62-D3EB-40AE-BD61-195CA766C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977478"/>
            <a:ext cx="2171700" cy="124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C:\Users\ADMIN\Desktop\Lam tac\il_570xN.938660066_slvo.jpg">
            <a:extLst>
              <a:ext uri="{FF2B5EF4-FFF2-40B4-BE49-F238E27FC236}">
                <a16:creationId xmlns:a16="http://schemas.microsoft.com/office/drawing/2014/main" id="{09D32FF5-01AF-47A7-A59C-64915C783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497384" y="6206354"/>
            <a:ext cx="1473200" cy="252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\Desktop\Picture1.png">
            <a:extLst>
              <a:ext uri="{FF2B5EF4-FFF2-40B4-BE49-F238E27FC236}">
                <a16:creationId xmlns:a16="http://schemas.microsoft.com/office/drawing/2014/main" id="{3AC3CC0D-84DD-4E16-9072-12D7384D9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880754"/>
            <a:ext cx="2171700" cy="124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\Desktop\Picture1a (2).png">
            <a:extLst>
              <a:ext uri="{FF2B5EF4-FFF2-40B4-BE49-F238E27FC236}">
                <a16:creationId xmlns:a16="http://schemas.microsoft.com/office/drawing/2014/main" id="{51E5D91C-8FAF-42E1-93B5-0C732CEDC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964527" y="5716881"/>
            <a:ext cx="1904289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ADMIN\Desktop\Picture1.png">
            <a:extLst>
              <a:ext uri="{FF2B5EF4-FFF2-40B4-BE49-F238E27FC236}">
                <a16:creationId xmlns:a16="http://schemas.microsoft.com/office/drawing/2014/main" id="{03911638-7DED-4715-A3DC-7E085C698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763" y="4042358"/>
            <a:ext cx="2171700" cy="124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C:\Users\ADMIN\Desktop\Lam tac\stock-vector-cartoon-art-of-a-lumberjack-paul-bunyan-type-with-a-log-on-his-shoulder-this-guy-has-the-typical-17555299.jpg">
            <a:extLst>
              <a:ext uri="{FF2B5EF4-FFF2-40B4-BE49-F238E27FC236}">
                <a16:creationId xmlns:a16="http://schemas.microsoft.com/office/drawing/2014/main" id="{0F12E62F-D6FB-418F-A08B-DBE3998B8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brightnessContrast bright="-20000" contrast="20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9087525" y="6477572"/>
            <a:ext cx="1320800" cy="169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Oval 32">
            <a:hlinkClick r:id="rId46" action="ppaction://hlinksldjump"/>
            <a:extLst>
              <a:ext uri="{FF2B5EF4-FFF2-40B4-BE49-F238E27FC236}">
                <a16:creationId xmlns:a16="http://schemas.microsoft.com/office/drawing/2014/main" id="{D1C3A650-B002-4443-90AD-6FDEC6AEEA98}"/>
              </a:ext>
            </a:extLst>
          </p:cNvPr>
          <p:cNvSpPr/>
          <p:nvPr/>
        </p:nvSpPr>
        <p:spPr>
          <a:xfrm>
            <a:off x="1219200" y="3798812"/>
            <a:ext cx="581491" cy="442988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34" name="Oval 33">
            <a:hlinkClick r:id="rId47" action="ppaction://hlinksldjump"/>
            <a:extLst>
              <a:ext uri="{FF2B5EF4-FFF2-40B4-BE49-F238E27FC236}">
                <a16:creationId xmlns:a16="http://schemas.microsoft.com/office/drawing/2014/main" id="{5674427D-789D-4038-A858-A22782D12885}"/>
              </a:ext>
            </a:extLst>
          </p:cNvPr>
          <p:cNvSpPr/>
          <p:nvPr/>
        </p:nvSpPr>
        <p:spPr>
          <a:xfrm>
            <a:off x="3376663" y="3798812"/>
            <a:ext cx="581491" cy="442988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35" name="Oval 34">
            <a:hlinkClick r:id="rId48" action="ppaction://hlinksldjump"/>
            <a:extLst>
              <a:ext uri="{FF2B5EF4-FFF2-40B4-BE49-F238E27FC236}">
                <a16:creationId xmlns:a16="http://schemas.microsoft.com/office/drawing/2014/main" id="{6CF65A0E-D807-4E08-9E5A-A795130D68DA}"/>
              </a:ext>
            </a:extLst>
          </p:cNvPr>
          <p:cNvSpPr/>
          <p:nvPr/>
        </p:nvSpPr>
        <p:spPr>
          <a:xfrm>
            <a:off x="6495117" y="3845983"/>
            <a:ext cx="581491" cy="442988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36" name="Oval 35">
            <a:hlinkClick r:id="rId49" action="ppaction://hlinksldjump"/>
            <a:extLst>
              <a:ext uri="{FF2B5EF4-FFF2-40B4-BE49-F238E27FC236}">
                <a16:creationId xmlns:a16="http://schemas.microsoft.com/office/drawing/2014/main" id="{C7F632BA-AD20-4DEE-BF86-CEFD218B07C8}"/>
              </a:ext>
            </a:extLst>
          </p:cNvPr>
          <p:cNvSpPr/>
          <p:nvPr/>
        </p:nvSpPr>
        <p:spPr>
          <a:xfrm>
            <a:off x="9188089" y="3786232"/>
            <a:ext cx="581491" cy="442988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4</a:t>
            </a:r>
          </a:p>
        </p:txBody>
      </p:sp>
      <p:pic>
        <p:nvPicPr>
          <p:cNvPr id="40" name="Picture 39">
            <a:hlinkClick r:id="rId50" action="ppaction://hlinksldjump"/>
            <a:extLst>
              <a:ext uri="{FF2B5EF4-FFF2-40B4-BE49-F238E27FC236}">
                <a16:creationId xmlns:a16="http://schemas.microsoft.com/office/drawing/2014/main" id="{09F69FA7-4722-4E91-97C7-4F8D0AEB2D03}"/>
              </a:ext>
            </a:extLst>
          </p:cNvPr>
          <p:cNvPicPr>
            <a:picLocks noChangeAspect="1"/>
          </p:cNvPicPr>
          <p:nvPr/>
        </p:nvPicPr>
        <p:blipFill rotWithShape="1"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68" t="74847"/>
          <a:stretch/>
        </p:blipFill>
        <p:spPr>
          <a:xfrm>
            <a:off x="10408077" y="5840974"/>
            <a:ext cx="1793550" cy="106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04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0.00222 0.47292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-0.01276 0.34027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" y="17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Lam tac\bg.jpg">
            <a:extLst>
              <a:ext uri="{FF2B5EF4-FFF2-40B4-BE49-F238E27FC236}">
                <a16:creationId xmlns:a16="http://schemas.microsoft.com/office/drawing/2014/main" id="{FC81E629-42A0-4027-BDE2-13A7C54904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2"/>
          <a:stretch/>
        </p:blipFill>
        <p:spPr bwMode="auto">
          <a:xfrm>
            <a:off x="0" y="443402"/>
            <a:ext cx="12283768" cy="641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85D9F68E-2852-406D-AE9D-BF62A978A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284" y="1912153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420A35-C9F0-438F-9F80-0A97C2635D7B}"/>
              </a:ext>
            </a:extLst>
          </p:cNvPr>
          <p:cNvSpPr txBox="1"/>
          <p:nvPr/>
        </p:nvSpPr>
        <p:spPr>
          <a:xfrm>
            <a:off x="3149600" y="2939294"/>
            <a:ext cx="5892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ngoắc sừng</a:t>
            </a:r>
          </a:p>
          <a:p>
            <a:pPr algn="ctr"/>
            <a:r>
              <a:rPr lang="vi-VN" sz="5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cổ dài ngoẵng</a:t>
            </a:r>
            <a:endParaRPr lang="en-US" sz="5400" dirty="0">
              <a:solidFill>
                <a:srgbClr val="008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82A3928A-F18F-48A1-B315-65F68266D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24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Lam tac\bg.jpg">
            <a:extLst>
              <a:ext uri="{FF2B5EF4-FFF2-40B4-BE49-F238E27FC236}">
                <a16:creationId xmlns:a16="http://schemas.microsoft.com/office/drawing/2014/main" id="{FC81E629-42A0-4027-BDE2-13A7C54904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2"/>
          <a:stretch/>
        </p:blipFill>
        <p:spPr bwMode="auto">
          <a:xfrm>
            <a:off x="0" y="443402"/>
            <a:ext cx="12283768" cy="641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85D9F68E-2852-406D-AE9D-BF62A978A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2441692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420A35-C9F0-438F-9F80-0A97C2635D7B}"/>
              </a:ext>
            </a:extLst>
          </p:cNvPr>
          <p:cNvSpPr txBox="1"/>
          <p:nvPr/>
        </p:nvSpPr>
        <p:spPr>
          <a:xfrm>
            <a:off x="3149600" y="3517900"/>
            <a:ext cx="589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dấu ngoặc đơn</a:t>
            </a:r>
          </a:p>
          <a:p>
            <a:pPr algn="ctr"/>
            <a:r>
              <a:rPr lang="vi-VN" sz="48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chạy loăng quăng</a:t>
            </a:r>
            <a:endParaRPr lang="en-US" sz="4800" dirty="0">
              <a:solidFill>
                <a:srgbClr val="008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82A3928A-F18F-48A1-B315-65F68266D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9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Lam tac\bg.jpg">
            <a:extLst>
              <a:ext uri="{FF2B5EF4-FFF2-40B4-BE49-F238E27FC236}">
                <a16:creationId xmlns:a16="http://schemas.microsoft.com/office/drawing/2014/main" id="{FC81E629-42A0-4027-BDE2-13A7C54904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2"/>
          <a:stretch/>
        </p:blipFill>
        <p:spPr bwMode="auto">
          <a:xfrm>
            <a:off x="0" y="443402"/>
            <a:ext cx="12283768" cy="641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85D9F68E-2852-406D-AE9D-BF62A978A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2441692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420A35-C9F0-438F-9F80-0A97C2635D7B}"/>
              </a:ext>
            </a:extLst>
          </p:cNvPr>
          <p:cNvSpPr txBox="1"/>
          <p:nvPr/>
        </p:nvSpPr>
        <p:spPr>
          <a:xfrm>
            <a:off x="2767558" y="3429000"/>
            <a:ext cx="67486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con hoẵng</a:t>
            </a:r>
          </a:p>
          <a:p>
            <a:pPr algn="ctr"/>
            <a:r>
              <a:rPr lang="vi-VN" sz="48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chớp loằng ngoằng</a:t>
            </a:r>
            <a:endParaRPr lang="en-US" sz="4800" dirty="0">
              <a:solidFill>
                <a:srgbClr val="008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82A3928A-F18F-48A1-B315-65F68266D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45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Lam tac\bg.jpg">
            <a:extLst>
              <a:ext uri="{FF2B5EF4-FFF2-40B4-BE49-F238E27FC236}">
                <a16:creationId xmlns:a16="http://schemas.microsoft.com/office/drawing/2014/main" id="{FC81E629-42A0-4027-BDE2-13A7C54904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2"/>
          <a:stretch/>
        </p:blipFill>
        <p:spPr bwMode="auto">
          <a:xfrm>
            <a:off x="0" y="443403"/>
            <a:ext cx="12283768" cy="641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61A3414-C9FC-4137-A445-D43926B20C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" t="28982" r="8039" b="23139"/>
          <a:stretch/>
        </p:blipFill>
        <p:spPr>
          <a:xfrm>
            <a:off x="973810" y="1195548"/>
            <a:ext cx="10244380" cy="4941781"/>
          </a:xfrm>
          <a:prstGeom prst="rect">
            <a:avLst/>
          </a:prstGeom>
        </p:spPr>
      </p:pic>
      <p:pic>
        <p:nvPicPr>
          <p:cNvPr id="7" name="Picture 2" descr="C:\Users\ADMIN\Desktop\Tai nguyen thiet ke tro choi\Bảng gỗ\Picture1 (2).png">
            <a:hlinkClick r:id="rId4" action="ppaction://hlinksldjump"/>
            <a:extLst>
              <a:ext uri="{FF2B5EF4-FFF2-40B4-BE49-F238E27FC236}">
                <a16:creationId xmlns:a16="http://schemas.microsoft.com/office/drawing/2014/main" id="{82A3928A-F18F-48A1-B315-65F68266D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2638" y="6137329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A49757-4177-497D-92E3-038CBD4487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7146"/>
          <a:stretch/>
        </p:blipFill>
        <p:spPr>
          <a:xfrm>
            <a:off x="209495" y="0"/>
            <a:ext cx="11773009" cy="6656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AF6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1735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4315</TotalTime>
  <Words>270</Words>
  <Application>Microsoft Office PowerPoint</Application>
  <PresentationFormat>Widescreen</PresentationFormat>
  <Paragraphs>76</Paragraphs>
  <Slides>31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.VnAvant</vt:lpstr>
      <vt:lpstr>Calibri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Tập đọc</vt:lpstr>
      <vt:lpstr>3.Tập đọc</vt:lpstr>
      <vt:lpstr>PowerPoint Presentation</vt:lpstr>
      <vt:lpstr>PowerPoint Presentation</vt:lpstr>
      <vt:lpstr>3.Tập đọc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103</cp:revision>
  <dcterms:created xsi:type="dcterms:W3CDTF">2021-11-01T08:16:43Z</dcterms:created>
  <dcterms:modified xsi:type="dcterms:W3CDTF">2023-03-11T14:02:00Z</dcterms:modified>
</cp:coreProperties>
</file>