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828" r:id="rId2"/>
    <p:sldId id="3836" r:id="rId3"/>
    <p:sldId id="3795" r:id="rId4"/>
    <p:sldId id="3799" r:id="rId5"/>
    <p:sldId id="3796" r:id="rId6"/>
    <p:sldId id="3798" r:id="rId7"/>
    <p:sldId id="3802" r:id="rId8"/>
    <p:sldId id="3845" r:id="rId9"/>
    <p:sldId id="3851" r:id="rId10"/>
    <p:sldId id="3850" r:id="rId11"/>
    <p:sldId id="3829" r:id="rId12"/>
    <p:sldId id="3835" r:id="rId13"/>
    <p:sldId id="3811" r:id="rId14"/>
    <p:sldId id="3831" r:id="rId15"/>
    <p:sldId id="3814" r:id="rId16"/>
    <p:sldId id="3813" r:id="rId17"/>
    <p:sldId id="3847" r:id="rId18"/>
    <p:sldId id="3848" r:id="rId19"/>
    <p:sldId id="3849" r:id="rId20"/>
    <p:sldId id="385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5464E-622C-4CDB-9EAF-E2E0F532058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CEB50-6EAB-4901-A73A-653AB1D8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0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3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78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8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2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94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178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421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83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445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106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168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74EFACF-2D68-61E7-FCF8-C14BD4107F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8" y="430160"/>
            <a:ext cx="1358695" cy="13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00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754744" y="122541"/>
            <a:ext cx="9795367" cy="6952504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NGUYỄN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 ÁI QUYÊN</a:t>
              </a:r>
              <a:endParaRPr kumimoji="0" lang="en-SG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50DD08-ACC9-8E5F-D9E5-A0A994FBE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145" y="3280132"/>
            <a:ext cx="2895851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236BA-D261-0820-A5CC-758B5C8D7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14" y="1918251"/>
            <a:ext cx="6855374" cy="159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86872" y="157913"/>
            <a:ext cx="11443178" cy="650006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86F95-BA70-1F08-5604-6AFAF085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59" y="1000125"/>
            <a:ext cx="10647615" cy="44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93993" y="1023250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14325" y="529389"/>
            <a:ext cx="11515725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520700" y="655785"/>
            <a:ext cx="3022602" cy="1052418"/>
            <a:chOff x="1203156" y="685799"/>
            <a:chExt cx="2266951" cy="789313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88795" y="834349"/>
              <a:ext cx="138131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15C0CD6-555A-1A63-DCF7-93F2A4A4D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86" y="2305050"/>
            <a:ext cx="10997913" cy="217976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9912E5-88E1-0F9A-447A-526BD939AB7D}"/>
              </a:ext>
            </a:extLst>
          </p:cNvPr>
          <p:cNvSpPr/>
          <p:nvPr/>
        </p:nvSpPr>
        <p:spPr>
          <a:xfrm>
            <a:off x="485775" y="3724275"/>
            <a:ext cx="1447800" cy="666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E80365-C58A-89B6-D4C1-9C035C72C7B1}"/>
              </a:ext>
            </a:extLst>
          </p:cNvPr>
          <p:cNvSpPr txBox="1"/>
          <p:nvPr/>
        </p:nvSpPr>
        <p:spPr>
          <a:xfrm>
            <a:off x="1466850" y="373380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2F077-74A8-A44D-A3DC-8EDD56FDEBEC}"/>
              </a:ext>
            </a:extLst>
          </p:cNvPr>
          <p:cNvSpPr txBox="1"/>
          <p:nvPr/>
        </p:nvSpPr>
        <p:spPr>
          <a:xfrm>
            <a:off x="1228725" y="372427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0F51E-33D5-1629-7E26-C23D831BFEE5}"/>
              </a:ext>
            </a:extLst>
          </p:cNvPr>
          <p:cNvSpPr txBox="1"/>
          <p:nvPr/>
        </p:nvSpPr>
        <p:spPr>
          <a:xfrm>
            <a:off x="962025" y="372427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DA5B47-2138-2E5B-4670-1CE61FEBEAF1}"/>
              </a:ext>
            </a:extLst>
          </p:cNvPr>
          <p:cNvSpPr txBox="1"/>
          <p:nvPr/>
        </p:nvSpPr>
        <p:spPr>
          <a:xfrm>
            <a:off x="685800" y="372427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4851E52-EC21-1950-13D1-04CAEF69F4A5}"/>
              </a:ext>
            </a:extLst>
          </p:cNvPr>
          <p:cNvSpPr/>
          <p:nvPr/>
        </p:nvSpPr>
        <p:spPr>
          <a:xfrm>
            <a:off x="1405618" y="2905125"/>
            <a:ext cx="114300" cy="10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060BC6-F02E-DDD6-BCAB-B7760D7EA0BF}"/>
              </a:ext>
            </a:extLst>
          </p:cNvPr>
          <p:cNvSpPr/>
          <p:nvPr/>
        </p:nvSpPr>
        <p:spPr>
          <a:xfrm>
            <a:off x="3657600" y="3733800"/>
            <a:ext cx="1447800" cy="666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1CCEAF-4329-C322-5593-F6C66070262C}"/>
              </a:ext>
            </a:extLst>
          </p:cNvPr>
          <p:cNvSpPr/>
          <p:nvPr/>
        </p:nvSpPr>
        <p:spPr>
          <a:xfrm>
            <a:off x="6867525" y="3762375"/>
            <a:ext cx="1447800" cy="666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04FA3F9-8AA9-FDB0-94CF-9D6C20380862}"/>
              </a:ext>
            </a:extLst>
          </p:cNvPr>
          <p:cNvSpPr/>
          <p:nvPr/>
        </p:nvSpPr>
        <p:spPr>
          <a:xfrm>
            <a:off x="10115550" y="3752850"/>
            <a:ext cx="1447800" cy="666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4FB931-A752-F811-5024-96C306B04273}"/>
              </a:ext>
            </a:extLst>
          </p:cNvPr>
          <p:cNvSpPr txBox="1"/>
          <p:nvPr/>
        </p:nvSpPr>
        <p:spPr>
          <a:xfrm>
            <a:off x="7820025" y="36766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C2C392-D526-7007-86C0-F79833031D6B}"/>
              </a:ext>
            </a:extLst>
          </p:cNvPr>
          <p:cNvSpPr txBox="1"/>
          <p:nvPr/>
        </p:nvSpPr>
        <p:spPr>
          <a:xfrm>
            <a:off x="4343400" y="370522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7113A7-819F-5E1F-1FE0-48394D4EDBCB}"/>
              </a:ext>
            </a:extLst>
          </p:cNvPr>
          <p:cNvSpPr txBox="1"/>
          <p:nvPr/>
        </p:nvSpPr>
        <p:spPr>
          <a:xfrm>
            <a:off x="4076700" y="370522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50BABC-1706-76A5-184D-C33B7B51DCBF}"/>
              </a:ext>
            </a:extLst>
          </p:cNvPr>
          <p:cNvSpPr txBox="1"/>
          <p:nvPr/>
        </p:nvSpPr>
        <p:spPr>
          <a:xfrm>
            <a:off x="3800475" y="370522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24B401F-FBA2-9543-57A4-D0BD146FF567}"/>
              </a:ext>
            </a:extLst>
          </p:cNvPr>
          <p:cNvSpPr/>
          <p:nvPr/>
        </p:nvSpPr>
        <p:spPr>
          <a:xfrm>
            <a:off x="4327072" y="2876550"/>
            <a:ext cx="114300" cy="10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5AFEC4-0546-63B2-6D79-7533E2E38E10}"/>
              </a:ext>
            </a:extLst>
          </p:cNvPr>
          <p:cNvSpPr txBox="1"/>
          <p:nvPr/>
        </p:nvSpPr>
        <p:spPr>
          <a:xfrm>
            <a:off x="7600950" y="36766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8ACE50-3826-D909-4083-8314FC8F0192}"/>
              </a:ext>
            </a:extLst>
          </p:cNvPr>
          <p:cNvSpPr txBox="1"/>
          <p:nvPr/>
        </p:nvSpPr>
        <p:spPr>
          <a:xfrm>
            <a:off x="7353300" y="368617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F78436-EFC4-3B6E-4454-35879B754C81}"/>
              </a:ext>
            </a:extLst>
          </p:cNvPr>
          <p:cNvSpPr txBox="1"/>
          <p:nvPr/>
        </p:nvSpPr>
        <p:spPr>
          <a:xfrm>
            <a:off x="7096125" y="36766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916FE6-4AC0-624D-7685-C3C19E14B4FE}"/>
              </a:ext>
            </a:extLst>
          </p:cNvPr>
          <p:cNvSpPr txBox="1"/>
          <p:nvPr/>
        </p:nvSpPr>
        <p:spPr>
          <a:xfrm>
            <a:off x="6867525" y="3676650"/>
            <a:ext cx="1428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27EDCF-4344-421E-47CB-2E2D4C97B25C}"/>
              </a:ext>
            </a:extLst>
          </p:cNvPr>
          <p:cNvSpPr txBox="1"/>
          <p:nvPr/>
        </p:nvSpPr>
        <p:spPr>
          <a:xfrm>
            <a:off x="4562475" y="370522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670E648-1521-1FCC-CDF7-82EE930B598D}"/>
              </a:ext>
            </a:extLst>
          </p:cNvPr>
          <p:cNvSpPr/>
          <p:nvPr/>
        </p:nvSpPr>
        <p:spPr>
          <a:xfrm>
            <a:off x="7289347" y="2857500"/>
            <a:ext cx="114300" cy="10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D8179D-E43B-39E7-BDC8-2E7E8FFE567D}"/>
              </a:ext>
            </a:extLst>
          </p:cNvPr>
          <p:cNvSpPr txBox="1"/>
          <p:nvPr/>
        </p:nvSpPr>
        <p:spPr>
          <a:xfrm>
            <a:off x="11077575" y="37147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CF430F-6BC5-8155-F8F9-EBAF32E9CEDF}"/>
              </a:ext>
            </a:extLst>
          </p:cNvPr>
          <p:cNvSpPr txBox="1"/>
          <p:nvPr/>
        </p:nvSpPr>
        <p:spPr>
          <a:xfrm>
            <a:off x="10858500" y="37147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24D427-9752-14DF-7480-2897351058A1}"/>
              </a:ext>
            </a:extLst>
          </p:cNvPr>
          <p:cNvSpPr txBox="1"/>
          <p:nvPr/>
        </p:nvSpPr>
        <p:spPr>
          <a:xfrm>
            <a:off x="10601325" y="37147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6CC377-79FB-A450-5412-DAE92CC09474}"/>
              </a:ext>
            </a:extLst>
          </p:cNvPr>
          <p:cNvSpPr txBox="1"/>
          <p:nvPr/>
        </p:nvSpPr>
        <p:spPr>
          <a:xfrm>
            <a:off x="10353675" y="37147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52FFE1-0FD5-530E-152F-49E75CF87DDE}"/>
              </a:ext>
            </a:extLst>
          </p:cNvPr>
          <p:cNvSpPr txBox="1"/>
          <p:nvPr/>
        </p:nvSpPr>
        <p:spPr>
          <a:xfrm>
            <a:off x="9896475" y="3714750"/>
            <a:ext cx="6667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4CD433-D7FE-2A34-9F6E-0067F014609F}"/>
              </a:ext>
            </a:extLst>
          </p:cNvPr>
          <p:cNvSpPr/>
          <p:nvPr/>
        </p:nvSpPr>
        <p:spPr>
          <a:xfrm>
            <a:off x="10337347" y="2867025"/>
            <a:ext cx="114300" cy="10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/>
      <p:bldP spid="18" grpId="0"/>
      <p:bldP spid="33" grpId="0" animBg="1"/>
      <p:bldP spid="33" grpId="1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/>
      <p:bldP spid="41" grpId="0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0" y="257175"/>
            <a:ext cx="11480195" cy="623320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634035" y="480765"/>
            <a:ext cx="6387251" cy="1052414"/>
            <a:chOff x="1203157" y="685800"/>
            <a:chExt cx="4790439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48768" y="710985"/>
              <a:ext cx="3944828" cy="62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Đặt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tính</a:t>
              </a:r>
              <a:endPara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701FF50-6373-E2C7-F015-D2CB50DC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2543175"/>
            <a:ext cx="10944225" cy="79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438 x 2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5572124" y="1621370"/>
            <a:ext cx="245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85283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5629275" y="4061809"/>
            <a:ext cx="2133186" cy="72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6390861" y="27133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1 911 x 5=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1 911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4895436" y="26848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7 101 x 8=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7 101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356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714876" y="4061809"/>
            <a:ext cx="3047586" cy="72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362450" y="3877486"/>
            <a:ext cx="1544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4481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12 061 x 4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162895" y="1611845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12 061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47183" y="2826165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48176" y="4061808"/>
            <a:ext cx="3314286" cy="9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40455" y="3922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952225" y="25388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886036" y="27229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283201" y="38774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3CBDED-9353-46FA-95B0-4CA8F46A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1AC5C-D0AE-4216-8DF4-7E5DDC60F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124" y="489460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1541402"/>
            <a:ext cx="303195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6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6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6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6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6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6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6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6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21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26040F3-C7DC-AA77-DC90-A3A897A1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49" y="-735900"/>
            <a:ext cx="11180840" cy="6289223"/>
          </a:xfrm>
          <a:prstGeom prst="rect">
            <a:avLst/>
          </a:prstGeom>
        </p:spPr>
      </p:pic>
      <p:pic>
        <p:nvPicPr>
          <p:cNvPr id="11" name="Picture 11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B8953481-E7DC-1077-BDF8-C365910A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19" y="4626429"/>
            <a:ext cx="2033900" cy="11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1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2 333 x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=?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6865938" y="2984430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6 969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766589" y="498345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6 996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88" y="301853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6 999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6 998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6865520" y="297490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6 969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786052" y="5003509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6 996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93916" y="301977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6 999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55999" y="4984280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6 998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4 321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766590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8 462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6865944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8 442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90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8 642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8 644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767417" y="301955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8 462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6896588" y="304771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8 442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69488" y="498428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8 642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54759" y="501326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8 644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12 122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766590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24 254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766589" y="498345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24 234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6865944" y="307889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24 244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24 224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728489" y="305349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24 254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766589" y="499686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24 234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6886392" y="309794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24 244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84990" y="499297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24 224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1211792" y="1629842"/>
            <a:ext cx="9557809" cy="47629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Khám</a:t>
            </a:r>
            <a:r>
              <a:rPr lang="en-US" sz="1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phá</a:t>
            </a:r>
            <a:endParaRPr lang="vi-VN" sz="1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86872" y="157913"/>
            <a:ext cx="11443178" cy="650006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DEFA0-F7F6-C9F6-62B0-D0A80823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4" y="637753"/>
            <a:ext cx="10762675" cy="487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ân với số có một chữ số (có nhớ) - Toán 3 tập 2">
            <a:hlinkClick r:id="" action="ppaction://media"/>
            <a:extLst>
              <a:ext uri="{FF2B5EF4-FFF2-40B4-BE49-F238E27FC236}">
                <a16:creationId xmlns:a16="http://schemas.microsoft.com/office/drawing/2014/main" id="{194171F7-0342-0065-7D16-EF953FA42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79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206</Words>
  <Application>Microsoft Office PowerPoint</Application>
  <PresentationFormat>Widescreen</PresentationFormat>
  <Paragraphs>111</Paragraphs>
  <Slides>20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Public Sans</vt:lpstr>
      <vt:lpstr>Satisfy</vt:lpstr>
      <vt:lpstr>Algerian</vt:lpstr>
      <vt:lpstr>Arial</vt:lpstr>
      <vt:lpstr>Calibri</vt:lpstr>
      <vt:lpstr>Coiny</vt:lpstr>
      <vt:lpstr>SVN-Poky's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2023-02-24T12:18:39Z</dcterms:created>
  <dcterms:modified xsi:type="dcterms:W3CDTF">2023-02-24T13:29:38Z</dcterms:modified>
</cp:coreProperties>
</file>