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</p:sldMasterIdLst>
  <p:notesMasterIdLst>
    <p:notesMasterId r:id="rId33"/>
  </p:notesMasterIdLst>
  <p:sldIdLst>
    <p:sldId id="257" r:id="rId4"/>
    <p:sldId id="2642" r:id="rId5"/>
    <p:sldId id="372" r:id="rId6"/>
    <p:sldId id="373" r:id="rId7"/>
    <p:sldId id="374" r:id="rId8"/>
    <p:sldId id="375" r:id="rId9"/>
    <p:sldId id="281" r:id="rId10"/>
    <p:sldId id="288" r:id="rId11"/>
    <p:sldId id="2651" r:id="rId12"/>
    <p:sldId id="2652" r:id="rId13"/>
    <p:sldId id="2657" r:id="rId14"/>
    <p:sldId id="2654" r:id="rId15"/>
    <p:sldId id="2643" r:id="rId16"/>
    <p:sldId id="2650" r:id="rId17"/>
    <p:sldId id="2647" r:id="rId18"/>
    <p:sldId id="2648" r:id="rId19"/>
    <p:sldId id="2658" r:id="rId20"/>
    <p:sldId id="2644" r:id="rId21"/>
    <p:sldId id="2649" r:id="rId22"/>
    <p:sldId id="287" r:id="rId23"/>
    <p:sldId id="2641" r:id="rId24"/>
    <p:sldId id="2645" r:id="rId25"/>
    <p:sldId id="2655" r:id="rId26"/>
    <p:sldId id="2646" r:id="rId27"/>
    <p:sldId id="2659" r:id="rId28"/>
    <p:sldId id="298" r:id="rId29"/>
    <p:sldId id="2656" r:id="rId30"/>
    <p:sldId id="299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63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0D442-3FC3-4EE7-BAAE-C9881F9E5BEC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2EF44-5DBF-434E-BA54-E6C954B7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2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758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4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36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927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18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870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45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0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378243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5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643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96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398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94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56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49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297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330872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Học trực tiếp thì cho HS giơ tay</a:t>
            </a:r>
          </a:p>
          <a:p>
            <a:r>
              <a:rPr lang="en-US"/>
              <a:t>Học online gv có thể cho hs thi đua chat trên khung chat để dễ quản lí</a:t>
            </a:r>
          </a:p>
        </p:txBody>
      </p:sp>
    </p:spTree>
    <p:extLst>
      <p:ext uri="{BB962C8B-B14F-4D97-AF65-F5344CB8AC3E}">
        <p14:creationId xmlns:p14="http://schemas.microsoft.com/office/powerpoint/2010/main" val="1531992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10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77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39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5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9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4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62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96"/>
            </a:p>
          </p:txBody>
        </p:sp>
      </p:grpSp>
    </p:spTree>
    <p:extLst>
      <p:ext uri="{BB962C8B-B14F-4D97-AF65-F5344CB8AC3E}">
        <p14:creationId xmlns:p14="http://schemas.microsoft.com/office/powerpoint/2010/main" val="41097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  <a:prstGeom prst="rect">
            <a:avLst/>
          </a:prstGeo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217046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E6FFA8D6-61CB-47CF-BA93-9D77189827BB}" type="datetime1">
              <a:rPr lang="en-US"/>
              <a:t>3/19/2023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52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861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4C1B7E7D-B1C3-4D38-A3E7-DB661474DFA3}" type="datetime1">
              <a:rPr lang="en-US"/>
              <a:t>3/19/2023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4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  <a:prstGeom prst="rect">
            <a:avLst/>
          </a:prstGeo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01665A98-BAEE-4D67-82E9-CE341A8B1BD7}" type="datetime1">
              <a:rPr lang="en-US"/>
              <a:t>3/19/2023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9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C3DF3676-3175-4B01-98B5-6DAE028379AE}" type="datetime1">
              <a:rPr lang="en-US"/>
              <a:t>3/19/2023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244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8C70FE93-8C9D-445F-8DF8-8B1CC97CC7C0}" type="datetime1">
              <a:rPr lang="en-US"/>
              <a:t>3/19/2023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3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  <a:prstGeom prst="rect">
            <a:avLst/>
          </a:prstGeo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/>
          <a:lstStyle/>
          <a:p>
            <a:fld id="{F0800FDC-A43D-4B5A-B091-F5339D0144BE}" type="datetime1">
              <a:rPr lang="en-US"/>
              <a:t>3/19/2023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2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" name="Google Shape;34;p2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2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9" name="Google Shape;49;p2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50" name="Google Shape;50;p2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2425800" y="1470417"/>
            <a:ext cx="7340400" cy="30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46" b="1">
                <a:solidFill>
                  <a:srgbClr val="46246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96600" y="4893379"/>
            <a:ext cx="5398800" cy="39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1087336" y="5133935"/>
            <a:ext cx="2497" cy="2397"/>
          </a:xfrm>
          <a:custGeom>
            <a:avLst/>
            <a:gdLst/>
            <a:ahLst/>
            <a:cxnLst/>
            <a:rect l="l" t="t" r="r" b="b"/>
            <a:pathLst>
              <a:path w="25" h="24" extrusionOk="0">
                <a:moveTo>
                  <a:pt x="25" y="0"/>
                </a:moveTo>
                <a:cubicBezTo>
                  <a:pt x="1" y="0"/>
                  <a:pt x="1" y="12"/>
                  <a:pt x="1" y="24"/>
                </a:cubicBezTo>
                <a:cubicBezTo>
                  <a:pt x="1" y="24"/>
                  <a:pt x="1" y="12"/>
                  <a:pt x="25" y="0"/>
                </a:cubicBez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2"/>
          <p:cNvSpPr/>
          <p:nvPr/>
        </p:nvSpPr>
        <p:spPr>
          <a:xfrm>
            <a:off x="9527311" y="5883038"/>
            <a:ext cx="3695" cy="100"/>
          </a:xfrm>
          <a:custGeom>
            <a:avLst/>
            <a:gdLst/>
            <a:ahLst/>
            <a:cxnLst/>
            <a:rect l="l" t="t" r="r" b="b"/>
            <a:pathLst>
              <a:path w="37" h="1" extrusionOk="0">
                <a:moveTo>
                  <a:pt x="1" y="0"/>
                </a:moveTo>
                <a:lnTo>
                  <a:pt x="37" y="0"/>
                </a:lnTo>
                <a:lnTo>
                  <a:pt x="37" y="0"/>
                </a:lnTo>
                <a:close/>
              </a:path>
            </a:pathLst>
          </a:custGeom>
          <a:solidFill>
            <a:srgbClr val="44484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884137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58" name="Google Shape;58;p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59" name="Google Shape;59;p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2" name="Google Shape;82;p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6" name="Google Shape;96;p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7" name="Google Shape;97;p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98" name="Google Shape;98;p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712866" y="2114500"/>
            <a:ext cx="4322800" cy="144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1130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712866" y="3657767"/>
            <a:ext cx="4983200" cy="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2133717" y="2114500"/>
            <a:ext cx="2281600" cy="2080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130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754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06" name="Google Shape;106;p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9" name="Google Shape;129;p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3" name="Google Shape;143;p4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4" name="Google Shape;144;p4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45" name="Google Shape;145;p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47" name="Google Shape;147;p4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subTitle" idx="1"/>
          </p:nvPr>
        </p:nvSpPr>
        <p:spPr>
          <a:xfrm>
            <a:off x="1211601" y="1761600"/>
            <a:ext cx="9768800" cy="4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naheim"/>
              <a:buAutoNum type="arabicPeriod"/>
              <a:defRPr sz="1596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825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1" name="Google Shape;151;p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" name="Google Shape;152;p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75" name="Google Shape;175;p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5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" name="Google Shape;190;p5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91" name="Google Shape;191;p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1790600" y="3995829"/>
            <a:ext cx="3861200" cy="136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12161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2835001" y="3259433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3"/>
          </p:nvPr>
        </p:nvSpPr>
        <p:spPr>
          <a:xfrm>
            <a:off x="6541926" y="3991664"/>
            <a:ext cx="3864800" cy="136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4"/>
          </p:nvPr>
        </p:nvSpPr>
        <p:spPr>
          <a:xfrm>
            <a:off x="7588126" y="3255267"/>
            <a:ext cx="17724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963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285" name="Google Shape;285;p7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7" name="Google Shape;287;p7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469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oogle Shape;334;p9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335" name="Google Shape;335;p9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336" name="Google Shape;336;p9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9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9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9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9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9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9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9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9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9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9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9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9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9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9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9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9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9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9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5" name="Google Shape;355;p9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6" name="Google Shape;356;p9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7" name="Google Shape;357;p9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8" name="Google Shape;358;p9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59" name="Google Shape;359;p9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9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4" name="Google Shape;374;p9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375" name="Google Shape;375;p9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2912601" y="3731233"/>
            <a:ext cx="6366800" cy="59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8" name="Google Shape;378;p9"/>
          <p:cNvSpPr txBox="1">
            <a:spLocks noGrp="1"/>
          </p:cNvSpPr>
          <p:nvPr>
            <p:ph type="title"/>
          </p:nvPr>
        </p:nvSpPr>
        <p:spPr>
          <a:xfrm>
            <a:off x="3303801" y="2184667"/>
            <a:ext cx="5584400" cy="126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12103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07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 txBox="1">
            <a:spLocks noGrp="1"/>
          </p:cNvSpPr>
          <p:nvPr>
            <p:ph type="body" idx="1"/>
          </p:nvPr>
        </p:nvSpPr>
        <p:spPr>
          <a:xfrm>
            <a:off x="2211700" y="954400"/>
            <a:ext cx="6231600" cy="150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8076" lvl="0" indent="-30403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32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201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1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13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430" name="Google Shape;430;p13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431" name="Google Shape;431;p13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3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3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3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3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3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3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3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13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13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3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4" name="Google Shape;454;p13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3"/>
          <p:cNvSpPr/>
          <p:nvPr/>
        </p:nvSpPr>
        <p:spPr>
          <a:xfrm>
            <a:off x="576592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69" name="Google Shape;469;p13"/>
          <p:cNvGrpSpPr/>
          <p:nvPr/>
        </p:nvGrpSpPr>
        <p:grpSpPr>
          <a:xfrm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470" name="Google Shape;470;p13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72" name="Google Shape;472;p13"/>
          <p:cNvSpPr txBox="1">
            <a:spLocks noGrp="1"/>
          </p:cNvSpPr>
          <p:nvPr>
            <p:ph type="title"/>
          </p:nvPr>
        </p:nvSpPr>
        <p:spPr>
          <a:xfrm>
            <a:off x="950967" y="966000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1"/>
          </p:nvPr>
        </p:nvSpPr>
        <p:spPr>
          <a:xfrm>
            <a:off x="980408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2"/>
          </p:nvPr>
        </p:nvSpPr>
        <p:spPr>
          <a:xfrm>
            <a:off x="1191208" y="3479400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3" hasCustomPrompt="1"/>
          </p:nvPr>
        </p:nvSpPr>
        <p:spPr>
          <a:xfrm>
            <a:off x="1685601" y="2528300"/>
            <a:ext cx="8400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4"/>
          </p:nvPr>
        </p:nvSpPr>
        <p:spPr>
          <a:xfrm>
            <a:off x="3643422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5"/>
          </p:nvPr>
        </p:nvSpPr>
        <p:spPr>
          <a:xfrm>
            <a:off x="3854221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6" hasCustomPrompt="1"/>
          </p:nvPr>
        </p:nvSpPr>
        <p:spPr>
          <a:xfrm>
            <a:off x="4348745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7"/>
          </p:nvPr>
        </p:nvSpPr>
        <p:spPr>
          <a:xfrm>
            <a:off x="6306436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0" name="Google Shape;480;p13"/>
          <p:cNvSpPr txBox="1">
            <a:spLocks noGrp="1"/>
          </p:cNvSpPr>
          <p:nvPr>
            <p:ph type="subTitle" idx="8"/>
          </p:nvPr>
        </p:nvSpPr>
        <p:spPr>
          <a:xfrm>
            <a:off x="6516658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 idx="9" hasCustomPrompt="1"/>
          </p:nvPr>
        </p:nvSpPr>
        <p:spPr>
          <a:xfrm>
            <a:off x="701169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3"/>
          </p:nvPr>
        </p:nvSpPr>
        <p:spPr>
          <a:xfrm>
            <a:off x="8969450" y="4120896"/>
            <a:ext cx="2250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subTitle" idx="14"/>
          </p:nvPr>
        </p:nvSpPr>
        <p:spPr>
          <a:xfrm>
            <a:off x="9180249" y="3479415"/>
            <a:ext cx="1828800" cy="47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15" hasCustomPrompt="1"/>
          </p:nvPr>
        </p:nvSpPr>
        <p:spPr>
          <a:xfrm>
            <a:off x="9676217" y="2528300"/>
            <a:ext cx="841200" cy="6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99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26075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" name="Google Shape;675;p18"/>
          <p:cNvGrpSpPr/>
          <p:nvPr/>
        </p:nvGrpSpPr>
        <p:grpSpPr>
          <a:xfrm flipH="1"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676" name="Google Shape;676;p18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677" name="Google Shape;677;p18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8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8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8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8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8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8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8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8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8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8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8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8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8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8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8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8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8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8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8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8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8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8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00" name="Google Shape;700;p18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14" name="Google Shape;714;p18"/>
          <p:cNvSpPr/>
          <p:nvPr/>
        </p:nvSpPr>
        <p:spPr>
          <a:xfrm>
            <a:off x="434316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15" name="Google Shape;715;p18"/>
          <p:cNvGrpSpPr/>
          <p:nvPr/>
        </p:nvGrpSpPr>
        <p:grpSpPr>
          <a:xfrm>
            <a:off x="415378" y="289310"/>
            <a:ext cx="11218568" cy="6022417"/>
            <a:chOff x="418241" y="216981"/>
            <a:chExt cx="8413926" cy="4516813"/>
          </a:xfrm>
        </p:grpSpPr>
        <p:sp>
          <p:nvSpPr>
            <p:cNvPr id="716" name="Google Shape;716;p18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18" name="Google Shape;718;p18"/>
          <p:cNvSpPr txBox="1">
            <a:spLocks noGrp="1"/>
          </p:cNvSpPr>
          <p:nvPr>
            <p:ph type="title"/>
          </p:nvPr>
        </p:nvSpPr>
        <p:spPr>
          <a:xfrm>
            <a:off x="950967" y="963168"/>
            <a:ext cx="10290000" cy="76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nRoll One"/>
              <a:buNone/>
              <a:defRPr sz="532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2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9" name="Google Shape;719;p18"/>
          <p:cNvSpPr txBox="1">
            <a:spLocks noGrp="1"/>
          </p:cNvSpPr>
          <p:nvPr>
            <p:ph type="subTitle" idx="1"/>
          </p:nvPr>
        </p:nvSpPr>
        <p:spPr>
          <a:xfrm>
            <a:off x="1249565" y="4259000"/>
            <a:ext cx="2854000" cy="110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0" name="Google Shape;720;p18"/>
          <p:cNvSpPr txBox="1">
            <a:spLocks noGrp="1"/>
          </p:cNvSpPr>
          <p:nvPr>
            <p:ph type="subTitle" idx="2"/>
          </p:nvPr>
        </p:nvSpPr>
        <p:spPr>
          <a:xfrm>
            <a:off x="1695164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subTitle" idx="3"/>
          </p:nvPr>
        </p:nvSpPr>
        <p:spPr>
          <a:xfrm>
            <a:off x="46677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4"/>
          </p:nvPr>
        </p:nvSpPr>
        <p:spPr>
          <a:xfrm>
            <a:off x="5112965" y="3528800"/>
            <a:ext cx="19636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23" name="Google Shape;723;p18"/>
          <p:cNvSpPr txBox="1">
            <a:spLocks noGrp="1"/>
          </p:cNvSpPr>
          <p:nvPr>
            <p:ph type="subTitle" idx="5"/>
          </p:nvPr>
        </p:nvSpPr>
        <p:spPr>
          <a:xfrm>
            <a:off x="8085266" y="4259000"/>
            <a:ext cx="2854000" cy="110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  <a:defRPr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24" name="Google Shape;724;p18"/>
          <p:cNvSpPr txBox="1">
            <a:spLocks noGrp="1"/>
          </p:cNvSpPr>
          <p:nvPr>
            <p:ph type="subTitle" idx="6"/>
          </p:nvPr>
        </p:nvSpPr>
        <p:spPr>
          <a:xfrm>
            <a:off x="8530866" y="3528800"/>
            <a:ext cx="1962800" cy="47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Exo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Exo"/>
              <a:buNone/>
              <a:defRPr b="1">
                <a:solidFill>
                  <a:schemeClr val="accent3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022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2" name="Google Shape;1472;p34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473" name="Google Shape;1473;p34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474" name="Google Shape;1474;p34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34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34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34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34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34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34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34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34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34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34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34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34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34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34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34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34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34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34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34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34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34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34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497" name="Google Shape;1497;p34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4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4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4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4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4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4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4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4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4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4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4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4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4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1" name="Google Shape;1511;p34"/>
          <p:cNvSpPr/>
          <p:nvPr/>
        </p:nvSpPr>
        <p:spPr>
          <a:xfrm flipH="1">
            <a:off x="766577" y="3182438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2" name="Google Shape;1512;p34"/>
          <p:cNvGrpSpPr/>
          <p:nvPr/>
        </p:nvGrpSpPr>
        <p:grpSpPr>
          <a:xfrm flipH="1">
            <a:off x="678616" y="289315"/>
            <a:ext cx="6295860" cy="3379781"/>
            <a:chOff x="418241" y="216981"/>
            <a:chExt cx="8413926" cy="4516813"/>
          </a:xfrm>
        </p:grpSpPr>
        <p:sp>
          <p:nvSpPr>
            <p:cNvPr id="1513" name="Google Shape;1513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4" name="Google Shape;1514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15" name="Google Shape;1515;p34"/>
          <p:cNvSpPr/>
          <p:nvPr/>
        </p:nvSpPr>
        <p:spPr>
          <a:xfrm flipH="1">
            <a:off x="5033143" y="5624971"/>
            <a:ext cx="6040880" cy="555321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16" name="Google Shape;1516;p34"/>
          <p:cNvGrpSpPr/>
          <p:nvPr/>
        </p:nvGrpSpPr>
        <p:grpSpPr>
          <a:xfrm flipH="1">
            <a:off x="4945183" y="2731848"/>
            <a:ext cx="6295860" cy="3379781"/>
            <a:chOff x="418241" y="216981"/>
            <a:chExt cx="8413926" cy="4516813"/>
          </a:xfrm>
        </p:grpSpPr>
        <p:sp>
          <p:nvSpPr>
            <p:cNvPr id="1517" name="Google Shape;1517;p34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8" name="Google Shape;1518;p34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90477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 1">
  <p:cSld name="Background  1"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21" name="Google Shape;152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22" name="Google Shape;152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5" name="Google Shape;152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6" name="Google Shape;152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45" name="Google Shape;154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59" name="Google Shape;1559;p35"/>
          <p:cNvSpPr/>
          <p:nvPr/>
        </p:nvSpPr>
        <p:spPr>
          <a:xfrm flipH="1">
            <a:off x="1120459" y="5520399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60" name="Google Shape;1560;p35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1561" name="Google Shape;1561;p35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1562" name="Google Shape;1562;p35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35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35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35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35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35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35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35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35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35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35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35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35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35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35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35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35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35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35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35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35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35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35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85" name="Google Shape;1585;p35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35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35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9" name="Google Shape;1599;p35"/>
          <p:cNvGrpSpPr/>
          <p:nvPr/>
        </p:nvGrpSpPr>
        <p:grpSpPr>
          <a:xfrm flipH="1">
            <a:off x="557654" y="289310"/>
            <a:ext cx="11218568" cy="6022417"/>
            <a:chOff x="418241" y="216981"/>
            <a:chExt cx="8413926" cy="4516813"/>
          </a:xfrm>
        </p:grpSpPr>
        <p:sp>
          <p:nvSpPr>
            <p:cNvPr id="1600" name="Google Shape;1600;p35"/>
            <p:cNvSpPr/>
            <p:nvPr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1" name="Google Shape;1601;p35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43868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Your main point">
  <p:cSld name="Your main point">
    <p:bg>
      <p:bgPr>
        <a:solidFill>
          <a:schemeClr val="accent6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/>
          <p:nvPr/>
        </p:nvSpPr>
        <p:spPr>
          <a:xfrm flipH="1">
            <a:off x="497655" y="179664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7"/>
          <p:cNvSpPr/>
          <p:nvPr/>
        </p:nvSpPr>
        <p:spPr>
          <a:xfrm flipH="1">
            <a:off x="581428" y="232600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 flipH="1">
            <a:off x="2372650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7"/>
          <p:cNvSpPr/>
          <p:nvPr/>
        </p:nvSpPr>
        <p:spPr>
          <a:xfrm flipH="1">
            <a:off x="2437498" y="245433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7"/>
          <p:cNvSpPr/>
          <p:nvPr/>
        </p:nvSpPr>
        <p:spPr>
          <a:xfrm flipH="1">
            <a:off x="425727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7"/>
          <p:cNvSpPr/>
          <p:nvPr/>
        </p:nvSpPr>
        <p:spPr>
          <a:xfrm flipH="1">
            <a:off x="4341696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"/>
          <p:cNvSpPr/>
          <p:nvPr/>
        </p:nvSpPr>
        <p:spPr>
          <a:xfrm flipH="1">
            <a:off x="6141892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7"/>
          <p:cNvSpPr/>
          <p:nvPr/>
        </p:nvSpPr>
        <p:spPr>
          <a:xfrm flipH="1">
            <a:off x="6228247" y="243829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/>
          <p:cNvSpPr/>
          <p:nvPr/>
        </p:nvSpPr>
        <p:spPr>
          <a:xfrm flipH="1">
            <a:off x="8026513" y="179660"/>
            <a:ext cx="1797998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7"/>
          <p:cNvSpPr/>
          <p:nvPr/>
        </p:nvSpPr>
        <p:spPr>
          <a:xfrm flipH="1">
            <a:off x="8105175" y="248641"/>
            <a:ext cx="1638801" cy="630457"/>
          </a:xfrm>
          <a:custGeom>
            <a:avLst/>
            <a:gdLst/>
            <a:ahLst/>
            <a:cxnLst/>
            <a:rect l="l" t="t" r="r" b="b"/>
            <a:pathLst>
              <a:path w="1872915" h="630457" extrusionOk="0">
                <a:moveTo>
                  <a:pt x="1417244" y="0"/>
                </a:moveTo>
                <a:lnTo>
                  <a:pt x="947286" y="0"/>
                </a:lnTo>
                <a:lnTo>
                  <a:pt x="925629" y="0"/>
                </a:lnTo>
                <a:lnTo>
                  <a:pt x="455671" y="0"/>
                </a:lnTo>
                <a:cubicBezTo>
                  <a:pt x="282905" y="0"/>
                  <a:pt x="142850" y="140055"/>
                  <a:pt x="142850" y="312821"/>
                </a:cubicBezTo>
                <a:lnTo>
                  <a:pt x="151598" y="478859"/>
                </a:lnTo>
                <a:cubicBezTo>
                  <a:pt x="151598" y="562584"/>
                  <a:pt x="83725" y="630457"/>
                  <a:pt x="0" y="630457"/>
                </a:cubicBezTo>
                <a:lnTo>
                  <a:pt x="936458" y="627898"/>
                </a:lnTo>
                <a:lnTo>
                  <a:pt x="1872915" y="630457"/>
                </a:lnTo>
                <a:cubicBezTo>
                  <a:pt x="1789190" y="630457"/>
                  <a:pt x="1721317" y="562584"/>
                  <a:pt x="1721317" y="478859"/>
                </a:cubicBezTo>
                <a:lnTo>
                  <a:pt x="1730065" y="312821"/>
                </a:lnTo>
                <a:cubicBezTo>
                  <a:pt x="1730065" y="140055"/>
                  <a:pt x="1590010" y="0"/>
                  <a:pt x="1417244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7"/>
          <p:cNvSpPr/>
          <p:nvPr/>
        </p:nvSpPr>
        <p:spPr>
          <a:xfrm flipH="1">
            <a:off x="168442" y="171638"/>
            <a:ext cx="11819824" cy="6481022"/>
          </a:xfrm>
          <a:custGeom>
            <a:avLst/>
            <a:gdLst/>
            <a:ahLst/>
            <a:cxnLst/>
            <a:rect l="l" t="t" r="r" b="b"/>
            <a:pathLst>
              <a:path w="11819824" h="6481022" extrusionOk="0">
                <a:moveTo>
                  <a:pt x="1633926" y="0"/>
                </a:moveTo>
                <a:lnTo>
                  <a:pt x="1183081" y="0"/>
                </a:lnTo>
                <a:lnTo>
                  <a:pt x="1162304" y="0"/>
                </a:lnTo>
                <a:lnTo>
                  <a:pt x="711459" y="0"/>
                </a:lnTo>
                <a:cubicBezTo>
                  <a:pt x="545719" y="0"/>
                  <a:pt x="411360" y="140055"/>
                  <a:pt x="411360" y="312821"/>
                </a:cubicBezTo>
                <a:lnTo>
                  <a:pt x="419753" y="478859"/>
                </a:lnTo>
                <a:cubicBezTo>
                  <a:pt x="419753" y="541653"/>
                  <a:pt x="383127" y="595530"/>
                  <a:pt x="330929" y="618544"/>
                </a:cubicBezTo>
                <a:lnTo>
                  <a:pt x="281899" y="628862"/>
                </a:lnTo>
                <a:lnTo>
                  <a:pt x="227591" y="628862"/>
                </a:lnTo>
                <a:cubicBezTo>
                  <a:pt x="101896" y="628862"/>
                  <a:pt x="0" y="730758"/>
                  <a:pt x="0" y="856453"/>
                </a:cubicBezTo>
                <a:lnTo>
                  <a:pt x="0" y="6253431"/>
                </a:lnTo>
                <a:cubicBezTo>
                  <a:pt x="0" y="6379126"/>
                  <a:pt x="101896" y="6481022"/>
                  <a:pt x="227591" y="6481022"/>
                </a:cubicBezTo>
                <a:lnTo>
                  <a:pt x="11592233" y="6481022"/>
                </a:lnTo>
                <a:cubicBezTo>
                  <a:pt x="11717928" y="6481022"/>
                  <a:pt x="11819824" y="6379126"/>
                  <a:pt x="11819824" y="6253431"/>
                </a:cubicBezTo>
                <a:lnTo>
                  <a:pt x="11819824" y="856453"/>
                </a:lnTo>
                <a:cubicBezTo>
                  <a:pt x="11819824" y="730758"/>
                  <a:pt x="11717928" y="628862"/>
                  <a:pt x="11592233" y="628862"/>
                </a:cubicBezTo>
                <a:lnTo>
                  <a:pt x="2063486" y="628862"/>
                </a:lnTo>
                <a:lnTo>
                  <a:pt x="2014456" y="618544"/>
                </a:lnTo>
                <a:cubicBezTo>
                  <a:pt x="1962258" y="595530"/>
                  <a:pt x="1925632" y="541653"/>
                  <a:pt x="1925632" y="478859"/>
                </a:cubicBezTo>
                <a:lnTo>
                  <a:pt x="1934025" y="312821"/>
                </a:lnTo>
                <a:cubicBezTo>
                  <a:pt x="1934025" y="140055"/>
                  <a:pt x="1799666" y="0"/>
                  <a:pt x="16339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295177" y="250245"/>
            <a:ext cx="11585816" cy="6302794"/>
          </a:xfrm>
          <a:custGeom>
            <a:avLst/>
            <a:gdLst/>
            <a:ahLst/>
            <a:cxnLst/>
            <a:rect l="l" t="t" r="r" b="b"/>
            <a:pathLst>
              <a:path w="12873129" h="6481022" extrusionOk="0">
                <a:moveTo>
                  <a:pt x="12110335" y="0"/>
                </a:moveTo>
                <a:lnTo>
                  <a:pt x="11659489" y="0"/>
                </a:lnTo>
                <a:lnTo>
                  <a:pt x="11638713" y="0"/>
                </a:lnTo>
                <a:lnTo>
                  <a:pt x="11187868" y="0"/>
                </a:lnTo>
                <a:cubicBezTo>
                  <a:pt x="11022128" y="0"/>
                  <a:pt x="10887769" y="140055"/>
                  <a:pt x="10887769" y="312821"/>
                </a:cubicBezTo>
                <a:lnTo>
                  <a:pt x="10896162" y="478859"/>
                </a:lnTo>
                <a:cubicBezTo>
                  <a:pt x="10896162" y="541653"/>
                  <a:pt x="10859536" y="595530"/>
                  <a:pt x="10807338" y="618544"/>
                </a:cubicBezTo>
                <a:lnTo>
                  <a:pt x="10758308" y="628862"/>
                </a:lnTo>
                <a:lnTo>
                  <a:pt x="227592" y="628862"/>
                </a:lnTo>
                <a:cubicBezTo>
                  <a:pt x="101897" y="628862"/>
                  <a:pt x="0" y="701097"/>
                  <a:pt x="0" y="826792"/>
                </a:cubicBezTo>
                <a:cubicBezTo>
                  <a:pt x="5347" y="2610954"/>
                  <a:pt x="10693" y="4395115"/>
                  <a:pt x="16040" y="6179277"/>
                </a:cubicBezTo>
                <a:cubicBezTo>
                  <a:pt x="16040" y="6304972"/>
                  <a:pt x="80509" y="6476078"/>
                  <a:pt x="206204" y="6476078"/>
                </a:cubicBezTo>
                <a:lnTo>
                  <a:pt x="12645538" y="6481022"/>
                </a:lnTo>
                <a:cubicBezTo>
                  <a:pt x="12771233" y="6481022"/>
                  <a:pt x="12873129" y="6379126"/>
                  <a:pt x="12873129" y="6253431"/>
                </a:cubicBezTo>
                <a:lnTo>
                  <a:pt x="12873129" y="856453"/>
                </a:lnTo>
                <a:cubicBezTo>
                  <a:pt x="12873129" y="730758"/>
                  <a:pt x="12771233" y="628862"/>
                  <a:pt x="12645538" y="628862"/>
                </a:cubicBezTo>
                <a:lnTo>
                  <a:pt x="12539895" y="628862"/>
                </a:lnTo>
                <a:lnTo>
                  <a:pt x="12490865" y="618544"/>
                </a:lnTo>
                <a:cubicBezTo>
                  <a:pt x="12438667" y="595530"/>
                  <a:pt x="12402041" y="541653"/>
                  <a:pt x="12402041" y="478859"/>
                </a:cubicBezTo>
                <a:lnTo>
                  <a:pt x="12410433" y="312821"/>
                </a:lnTo>
                <a:cubicBezTo>
                  <a:pt x="12410433" y="140055"/>
                  <a:pt x="12276074" y="0"/>
                  <a:pt x="12110335" y="0"/>
                </a:cubicBezTo>
                <a:close/>
              </a:path>
            </a:pathLst>
          </a:custGeom>
          <a:noFill/>
          <a:ln w="19050" cap="flat" cmpd="sng">
            <a:solidFill>
              <a:srgbClr val="F2F2F2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1905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297">
                <a:solidFill>
                  <a:schemeClr val="dk2"/>
                </a:solidFill>
              </a:defRPr>
            </a:lvl1pPr>
            <a:lvl2pPr lvl="1" algn="r" rtl="0">
              <a:buNone/>
              <a:defRPr sz="1297">
                <a:solidFill>
                  <a:schemeClr val="dk2"/>
                </a:solidFill>
              </a:defRPr>
            </a:lvl2pPr>
            <a:lvl3pPr lvl="2" algn="r" rtl="0">
              <a:buNone/>
              <a:defRPr sz="1297">
                <a:solidFill>
                  <a:schemeClr val="dk2"/>
                </a:solidFill>
              </a:defRPr>
            </a:lvl3pPr>
            <a:lvl4pPr lvl="3" algn="r" rtl="0">
              <a:buNone/>
              <a:defRPr sz="1297">
                <a:solidFill>
                  <a:schemeClr val="dk2"/>
                </a:solidFill>
              </a:defRPr>
            </a:lvl4pPr>
            <a:lvl5pPr lvl="4" algn="r" rtl="0">
              <a:buNone/>
              <a:defRPr sz="1297">
                <a:solidFill>
                  <a:schemeClr val="dk2"/>
                </a:solidFill>
              </a:defRPr>
            </a:lvl5pPr>
            <a:lvl6pPr lvl="5" algn="r" rtl="0">
              <a:buNone/>
              <a:defRPr sz="1297">
                <a:solidFill>
                  <a:schemeClr val="dk2"/>
                </a:solidFill>
              </a:defRPr>
            </a:lvl6pPr>
            <a:lvl7pPr lvl="6" algn="r" rtl="0">
              <a:buNone/>
              <a:defRPr sz="1297">
                <a:solidFill>
                  <a:schemeClr val="dk2"/>
                </a:solidFill>
              </a:defRPr>
            </a:lvl7pPr>
            <a:lvl8pPr lvl="7" algn="r" rtl="0">
              <a:buNone/>
              <a:defRPr sz="1297">
                <a:solidFill>
                  <a:schemeClr val="dk2"/>
                </a:solidFill>
              </a:defRPr>
            </a:lvl8pPr>
            <a:lvl9pPr lvl="8" algn="r" rtl="0">
              <a:buNone/>
              <a:defRPr sz="1297">
                <a:solidFill>
                  <a:schemeClr val="dk2"/>
                </a:solidFill>
              </a:defRPr>
            </a:lvl9pPr>
          </a:lstStyle>
          <a:p>
            <a:pPr defTabSz="912114">
              <a:defRPr/>
            </a:pPr>
            <a:fld id="{00000000-1234-1234-1234-123412341234}" type="slidenum">
              <a:rPr lang="en" smtClean="0">
                <a:solidFill>
                  <a:srgbClr val="1E4E79"/>
                </a:solidFill>
              </a:rPr>
              <a:pPr defTabSz="912114">
                <a:defRPr/>
              </a:pPr>
              <a:t>‹#›</a:t>
            </a:fld>
            <a:endParaRPr lang="en">
              <a:solidFill>
                <a:srgbClr val="1E4E79"/>
              </a:solidFill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6108700" y="1198525"/>
            <a:ext cx="5519700" cy="665100"/>
          </a:xfrm>
          <a:prstGeom prst="rect">
            <a:avLst/>
          </a:prstGeom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Boogaloo"/>
              <a:buNone/>
              <a:defRPr sz="3691">
                <a:solidFill>
                  <a:schemeClr val="lt1"/>
                </a:solidFill>
                <a:latin typeface="Boogaloo"/>
                <a:ea typeface="Boogaloo"/>
                <a:cs typeface="Boogaloo"/>
                <a:sym typeface="Boogaloo"/>
              </a:defRPr>
            </a:lvl9pPr>
          </a:lstStyle>
          <a:p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6108700" y="2063905"/>
            <a:ext cx="5519700" cy="42615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8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6057" lvl="0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1pPr>
            <a:lvl2pPr marL="912114" lvl="1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2pPr>
            <a:lvl3pPr marL="1368171" lvl="2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3pPr>
            <a:lvl4pPr marL="1824228" lvl="3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4pPr>
            <a:lvl5pPr marL="2280285" lvl="4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5pPr>
            <a:lvl6pPr marL="2736342" lvl="5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6pPr>
            <a:lvl7pPr marL="3192399" lvl="6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●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7pPr>
            <a:lvl8pPr marL="3648456" lvl="7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○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8pPr>
            <a:lvl9pPr marL="4104513" lvl="8" indent="-38004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kko"/>
              <a:buChar char="■"/>
              <a:defRPr>
                <a:solidFill>
                  <a:schemeClr val="lt1"/>
                </a:solidFill>
                <a:latin typeface="Dekko"/>
                <a:ea typeface="Dekko"/>
                <a:cs typeface="Dekko"/>
                <a:sym typeface="Dekko"/>
              </a:defRPr>
            </a:lvl9pPr>
          </a:lstStyle>
          <a:p>
            <a:endParaRPr/>
          </a:p>
        </p:txBody>
      </p:sp>
      <p:sp>
        <p:nvSpPr>
          <p:cNvPr id="144" name="Google Shape;144;p7">
            <a:hlinkClick r:id="rId2" action="ppaction://hlinksldjump"/>
          </p:cNvPr>
          <p:cNvSpPr txBox="1"/>
          <p:nvPr/>
        </p:nvSpPr>
        <p:spPr>
          <a:xfrm>
            <a:off x="72510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Welcome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7">
            <a:hlinkClick r:id="rId3" action="ppaction://hlinksldjump"/>
          </p:cNvPr>
          <p:cNvSpPr txBox="1"/>
          <p:nvPr/>
        </p:nvSpPr>
        <p:spPr>
          <a:xfrm>
            <a:off x="262132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Monday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6" name="Google Shape;146;p7">
            <a:hlinkClick r:id="" action="ppaction://noaction"/>
          </p:cNvPr>
          <p:cNvSpPr txBox="1"/>
          <p:nvPr/>
        </p:nvSpPr>
        <p:spPr>
          <a:xfrm>
            <a:off x="4517540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Tuesday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7" name="Google Shape;147;p7">
            <a:hlinkClick r:id="rId2" action="ppaction://hlinksldjump"/>
          </p:cNvPr>
          <p:cNvSpPr txBox="1"/>
          <p:nvPr/>
        </p:nvSpPr>
        <p:spPr>
          <a:xfrm>
            <a:off x="6228149" y="211888"/>
            <a:ext cx="16389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Wednesday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8" name="Google Shape;148;p7">
            <a:hlinkClick r:id="" action="ppaction://noaction"/>
          </p:cNvPr>
          <p:cNvSpPr txBox="1"/>
          <p:nvPr/>
        </p:nvSpPr>
        <p:spPr>
          <a:xfrm>
            <a:off x="830998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Thursday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49" name="Google Shape;149;p7">
            <a:hlinkClick r:id="" action="ppaction://noaction"/>
          </p:cNvPr>
          <p:cNvSpPr txBox="1"/>
          <p:nvPr/>
        </p:nvSpPr>
        <p:spPr>
          <a:xfrm>
            <a:off x="10206201" y="211875"/>
            <a:ext cx="1272000" cy="524700"/>
          </a:xfrm>
          <a:prstGeom prst="rect">
            <a:avLst/>
          </a:prstGeom>
          <a:noFill/>
          <a:ln>
            <a:noFill/>
          </a:ln>
          <a:effectLst>
            <a:outerShdw blurRad="57150" dist="19050" dir="30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94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galoo"/>
                <a:ea typeface="Boogaloo"/>
                <a:cs typeface="Boogaloo"/>
                <a:sym typeface="Boogaloo"/>
              </a:rPr>
              <a:t>Friday</a:t>
            </a:r>
            <a:endParaRPr kumimoji="0" sz="2494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0" name="Google Shape;150;p7"/>
          <p:cNvSpPr txBox="1"/>
          <p:nvPr/>
        </p:nvSpPr>
        <p:spPr>
          <a:xfrm rot="5400000" flipH="1">
            <a:off x="-753850" y="557126"/>
            <a:ext cx="15798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b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97" b="0" i="0" u="none" strike="noStrike" kern="0" cap="none" spc="0" normalizeH="0" baseline="0" noProof="0">
                <a:ln>
                  <a:noFill/>
                </a:ln>
                <a:solidFill>
                  <a:srgbClr val="96A5E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97" b="0" i="0" u="none" strike="noStrike" kern="0" cap="none" spc="0" normalizeH="0" baseline="0" noProof="0">
              <a:ln>
                <a:noFill/>
              </a:ln>
              <a:solidFill>
                <a:srgbClr val="96A5E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6541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5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9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6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8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2023/3/19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64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F4B28A30-2684-D4F6-7A18-5BDEB2DF41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37147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5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1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nnie Use Your Telescope"/>
              <a:buNone/>
              <a:defRPr sz="2800" b="1">
                <a:solidFill>
                  <a:schemeClr val="dk2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1516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7.em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32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762A806-C282-477F-A95D-8239993202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2747" y="439837"/>
            <a:ext cx="5005250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A9B7C-04EA-C307-6F23-3787A821BD71}"/>
              </a:ext>
            </a:extLst>
          </p:cNvPr>
          <p:cNvSpPr txBox="1"/>
          <p:nvPr/>
        </p:nvSpPr>
        <p:spPr>
          <a:xfrm>
            <a:off x="4961715" y="466704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E6CFA-972D-2912-A3EA-B5CB063A160D}"/>
              </a:ext>
            </a:extLst>
          </p:cNvPr>
          <p:cNvSpPr txBox="1"/>
          <p:nvPr/>
        </p:nvSpPr>
        <p:spPr>
          <a:xfrm>
            <a:off x="5361027" y="1422825"/>
            <a:ext cx="621973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đều 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 Bác Hồ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òng chữ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 hòa xã hội chủ nghĩa Việt Nam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uốc huy nước Việt Nam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ệnh giá của tờ bạc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S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ố sêri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F3318-AF4E-ECF7-F74D-6E6564AAD7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2" r="67200"/>
          <a:stretch/>
        </p:blipFill>
        <p:spPr>
          <a:xfrm>
            <a:off x="1037790" y="1274338"/>
            <a:ext cx="3371162" cy="167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85A68-7B97-E1F5-B576-2A31793F2A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596"/>
          <a:stretch/>
        </p:blipFill>
        <p:spPr>
          <a:xfrm>
            <a:off x="1075408" y="4781550"/>
            <a:ext cx="3388950" cy="1609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A420BD-BD2D-D696-B409-44CDDA01B1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86" r="33774"/>
          <a:stretch/>
        </p:blipFill>
        <p:spPr>
          <a:xfrm>
            <a:off x="1075408" y="2977964"/>
            <a:ext cx="3351332" cy="16764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F848F68-45DA-926A-92A4-F97BD8B8E4AD}"/>
              </a:ext>
            </a:extLst>
          </p:cNvPr>
          <p:cNvSpPr/>
          <p:nvPr/>
        </p:nvSpPr>
        <p:spPr>
          <a:xfrm>
            <a:off x="2876504" y="1481146"/>
            <a:ext cx="749147" cy="11907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427B8B-DBD2-7E0D-9E8A-D773D052BB95}"/>
              </a:ext>
            </a:extLst>
          </p:cNvPr>
          <p:cNvSpPr/>
          <p:nvPr/>
        </p:nvSpPr>
        <p:spPr>
          <a:xfrm>
            <a:off x="1641513" y="1353960"/>
            <a:ext cx="2016087" cy="2434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D28E0-9A01-7AFE-E51B-F16AE4112061}"/>
              </a:ext>
            </a:extLst>
          </p:cNvPr>
          <p:cNvSpPr/>
          <p:nvPr/>
        </p:nvSpPr>
        <p:spPr>
          <a:xfrm>
            <a:off x="1989865" y="1602888"/>
            <a:ext cx="572313" cy="461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0ADE76-E879-AD0D-F750-A3F3D669D09D}"/>
              </a:ext>
            </a:extLst>
          </p:cNvPr>
          <p:cNvSpPr/>
          <p:nvPr/>
        </p:nvSpPr>
        <p:spPr>
          <a:xfrm>
            <a:off x="1581677" y="2115608"/>
            <a:ext cx="980501" cy="4152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2BED24-CA8B-FFFD-B0F6-81597F5AF931}"/>
              </a:ext>
            </a:extLst>
          </p:cNvPr>
          <p:cNvSpPr/>
          <p:nvPr/>
        </p:nvSpPr>
        <p:spPr>
          <a:xfrm>
            <a:off x="1734077" y="2558120"/>
            <a:ext cx="1769287" cy="1652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E037BD-BABD-D9DE-FD05-6150C4B796DB}"/>
              </a:ext>
            </a:extLst>
          </p:cNvPr>
          <p:cNvSpPr/>
          <p:nvPr/>
        </p:nvSpPr>
        <p:spPr>
          <a:xfrm>
            <a:off x="1208560" y="1797042"/>
            <a:ext cx="884644" cy="191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19087" y="349441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A9B7C-04EA-C307-6F23-3787A821BD71}"/>
              </a:ext>
            </a:extLst>
          </p:cNvPr>
          <p:cNvSpPr txBox="1"/>
          <p:nvPr/>
        </p:nvSpPr>
        <p:spPr>
          <a:xfrm>
            <a:off x="4602640" y="480470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87CF0-6903-7746-55D6-C04903A0F068}"/>
              </a:ext>
            </a:extLst>
          </p:cNvPr>
          <p:cNvSpPr txBox="1"/>
          <p:nvPr/>
        </p:nvSpPr>
        <p:spPr>
          <a:xfrm>
            <a:off x="4964821" y="1725835"/>
            <a:ext cx="6530377" cy="2486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Mệnh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23198E-9D8C-9005-2EDC-D646CF61A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8" r="33880"/>
          <a:stretch/>
        </p:blipFill>
        <p:spPr>
          <a:xfrm>
            <a:off x="834713" y="2821405"/>
            <a:ext cx="3168780" cy="15264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DF5E97-C46E-AE71-CBD3-2C2753AA5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048"/>
          <a:stretch/>
        </p:blipFill>
        <p:spPr>
          <a:xfrm>
            <a:off x="793212" y="1094674"/>
            <a:ext cx="3168780" cy="15264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21CFFD-806D-4603-ABA4-9CF996D5C2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004"/>
          <a:stretch/>
        </p:blipFill>
        <p:spPr>
          <a:xfrm>
            <a:off x="876214" y="4593091"/>
            <a:ext cx="3085778" cy="15264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2E63915-CEDD-4433-030E-5F2F3199DDA0}"/>
              </a:ext>
            </a:extLst>
          </p:cNvPr>
          <p:cNvSpPr/>
          <p:nvPr/>
        </p:nvSpPr>
        <p:spPr>
          <a:xfrm>
            <a:off x="1680210" y="1348740"/>
            <a:ext cx="1474470" cy="1828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0135BA-C8EB-04F0-1DDA-26FBCF5990FE}"/>
              </a:ext>
            </a:extLst>
          </p:cNvPr>
          <p:cNvSpPr/>
          <p:nvPr/>
        </p:nvSpPr>
        <p:spPr>
          <a:xfrm>
            <a:off x="1167484" y="2114948"/>
            <a:ext cx="684176" cy="3425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83745F-6188-22F6-3D74-F9A7A135E767}"/>
              </a:ext>
            </a:extLst>
          </p:cNvPr>
          <p:cNvSpPr/>
          <p:nvPr/>
        </p:nvSpPr>
        <p:spPr>
          <a:xfrm>
            <a:off x="2225932" y="2162165"/>
            <a:ext cx="1374518" cy="29528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6D881-6217-B804-C297-B20681B0C68D}"/>
              </a:ext>
            </a:extLst>
          </p:cNvPr>
          <p:cNvSpPr txBox="1"/>
          <p:nvPr/>
        </p:nvSpPr>
        <p:spPr>
          <a:xfrm>
            <a:off x="4726760" y="517147"/>
            <a:ext cx="2273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2FE8AD-E666-A68A-2158-735252AF2395}"/>
              </a:ext>
            </a:extLst>
          </p:cNvPr>
          <p:cNvSpPr txBox="1"/>
          <p:nvPr/>
        </p:nvSpPr>
        <p:spPr>
          <a:xfrm>
            <a:off x="1000125" y="3096220"/>
            <a:ext cx="3012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Nguyên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12" descr="tien 2000 (sau)">
            <a:extLst>
              <a:ext uri="{FF2B5EF4-FFF2-40B4-BE49-F238E27FC236}">
                <a16:creationId xmlns:a16="http://schemas.microsoft.com/office/drawing/2014/main" id="{049460D9-7090-4CF1-7B9B-FEE4896FD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4961" r="2777" b="4068"/>
          <a:stretch>
            <a:fillRect/>
          </a:stretch>
        </p:blipFill>
        <p:spPr bwMode="auto">
          <a:xfrm>
            <a:off x="4229177" y="1387751"/>
            <a:ext cx="3531496" cy="15459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18C898-5FA9-DF6D-9A2C-3A25F15D1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7" y="1400175"/>
            <a:ext cx="3626304" cy="1562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31606-6697-BD46-BCC7-656F6A9EC99A}"/>
              </a:ext>
            </a:extLst>
          </p:cNvPr>
          <p:cNvSpPr txBox="1"/>
          <p:nvPr/>
        </p:nvSpPr>
        <p:spPr>
          <a:xfrm>
            <a:off x="4093472" y="3050053"/>
            <a:ext cx="388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Định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3D15FB-5E3F-89B8-91E0-7725530D2A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3874" y="723899"/>
            <a:ext cx="3228975" cy="3228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511F18-B6A2-6343-D16E-20A9D21CC34E}"/>
              </a:ext>
            </a:extLst>
          </p:cNvPr>
          <p:cNvSpPr txBox="1"/>
          <p:nvPr/>
        </p:nvSpPr>
        <p:spPr>
          <a:xfrm>
            <a:off x="8181974" y="4039195"/>
            <a:ext cx="3203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 máy thủy điện Trị 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5F316-4E64-4990-8C96-22027289CDE6}"/>
              </a:ext>
            </a:extLst>
          </p:cNvPr>
          <p:cNvGrpSpPr/>
          <p:nvPr/>
        </p:nvGrpSpPr>
        <p:grpSpPr>
          <a:xfrm>
            <a:off x="2847383" y="129438"/>
            <a:ext cx="6878233" cy="1385037"/>
            <a:chOff x="5625979" y="3429000"/>
            <a:chExt cx="5736545" cy="2134052"/>
          </a:xfrm>
        </p:grpSpPr>
        <p:grpSp>
          <p:nvGrpSpPr>
            <p:cNvPr id="42" name="Graphic 3">
              <a:extLst>
                <a:ext uri="{FF2B5EF4-FFF2-40B4-BE49-F238E27FC236}">
                  <a16:creationId xmlns:a16="http://schemas.microsoft.com/office/drawing/2014/main" id="{563D44EC-B7B4-4B53-A56D-1294A3C15413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CD35E1-B480-4D35-919C-B19E9C850257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0C5752-D9BB-48AD-A77F-857C9AFC520B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139A59-28D6-4B89-A0FF-6B560C75AEC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824EC916-A24E-4733-B0F7-BEC2797C7BEC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BD7A58-8B2F-442C-B69D-4C61B4B406A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C6277FF-5A59-4B0C-B30C-E8C7387A6A1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3A40F-148E-4A47-BDF7-ADCD7974EBA1}"/>
                </a:ext>
              </a:extLst>
            </p:cNvPr>
            <p:cNvSpPr txBox="1"/>
            <p:nvPr/>
          </p:nvSpPr>
          <p:spPr>
            <a:xfrm>
              <a:off x="5902221" y="4138100"/>
              <a:ext cx="5097096" cy="736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tờ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10 000 </a:t>
              </a:r>
              <a:r>
                <a:rPr lang="en-US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lang="en-US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100 000 </a:t>
              </a:r>
              <a:r>
                <a:rPr lang="en-US" sz="24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2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AD501057-754F-3F84-3518-1F135364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9" y="1929190"/>
            <a:ext cx="2863124" cy="260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k polymer seri 456789 , chất lượng... - Tài - Tiền May Mắn | Facebook">
            <a:extLst>
              <a:ext uri="{FF2B5EF4-FFF2-40B4-BE49-F238E27FC236}">
                <a16:creationId xmlns:a16="http://schemas.microsoft.com/office/drawing/2014/main" id="{EC56F31F-8DAB-918C-A17E-C8F86706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98" y="1935373"/>
            <a:ext cx="2595562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0 000 Đồng - Vietnam – Numista">
            <a:extLst>
              <a:ext uri="{FF2B5EF4-FFF2-40B4-BE49-F238E27FC236}">
                <a16:creationId xmlns:a16="http://schemas.microsoft.com/office/drawing/2014/main" id="{4A2ACCBC-CDFB-E1D0-6D61-82C44ED2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935373"/>
            <a:ext cx="2757100" cy="25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8A2E8ACD-AB4A-876E-E02E-7F3AF5CA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842" y="1935373"/>
            <a:ext cx="2756166" cy="25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2D6342-80D7-5405-CA3E-90FA51FD8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0" y="1479160"/>
            <a:ext cx="3856168" cy="5378840"/>
          </a:xfrm>
          <a:prstGeom prst="rect">
            <a:avLst/>
          </a:prstGeom>
        </p:spPr>
      </p:pic>
      <p:sp>
        <p:nvSpPr>
          <p:cNvPr id="3" name="Oval Callout 5">
            <a:extLst>
              <a:ext uri="{FF2B5EF4-FFF2-40B4-BE49-F238E27FC236}">
                <a16:creationId xmlns:a16="http://schemas.microsoft.com/office/drawing/2014/main" id="{848D4BDF-2B22-8779-8214-7F039DDFA863}"/>
              </a:ext>
            </a:extLst>
          </p:cNvPr>
          <p:cNvSpPr/>
          <p:nvPr/>
        </p:nvSpPr>
        <p:spPr>
          <a:xfrm>
            <a:off x="4128048" y="486621"/>
            <a:ext cx="79529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tờ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tiền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polyme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mệnh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10.000đ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100.000đ</a:t>
            </a:r>
          </a:p>
        </p:txBody>
      </p:sp>
    </p:spTree>
    <p:extLst>
      <p:ext uri="{BB962C8B-B14F-4D97-AF65-F5344CB8AC3E}">
        <p14:creationId xmlns:p14="http://schemas.microsoft.com/office/powerpoint/2010/main" val="41822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B53A5C-7C66-CF4C-9AAD-8ED9E02B5251}"/>
              </a:ext>
            </a:extLst>
          </p:cNvPr>
          <p:cNvSpPr txBox="1"/>
          <p:nvPr/>
        </p:nvSpPr>
        <p:spPr>
          <a:xfrm>
            <a:off x="2153530" y="476227"/>
            <a:ext cx="85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tiền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4A9B7C-04EA-C307-6F23-3787A821BD71}"/>
              </a:ext>
            </a:extLst>
          </p:cNvPr>
          <p:cNvSpPr txBox="1"/>
          <p:nvPr/>
        </p:nvSpPr>
        <p:spPr>
          <a:xfrm>
            <a:off x="723350" y="881044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Giống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E6CFA-972D-2912-A3EA-B5CB063A160D}"/>
              </a:ext>
            </a:extLst>
          </p:cNvPr>
          <p:cNvSpPr txBox="1"/>
          <p:nvPr/>
        </p:nvSpPr>
        <p:spPr>
          <a:xfrm>
            <a:off x="561975" y="3081334"/>
            <a:ext cx="112585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hòa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nghĩa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mệnh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seri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87CF0-6903-7746-55D6-C04903A0F068}"/>
              </a:ext>
            </a:extLst>
          </p:cNvPr>
          <p:cNvSpPr txBox="1"/>
          <p:nvPr/>
        </p:nvSpPr>
        <p:spPr>
          <a:xfrm>
            <a:off x="1629099" y="5667393"/>
            <a:ext cx="9724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dòng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Nam,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mệnh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9DB2B4-2AB9-B08C-7074-CA882A5F4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74" y="1737887"/>
            <a:ext cx="2266950" cy="11107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52DD7A-0720-481E-8BA9-D561DCAEAF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73" y="1699281"/>
            <a:ext cx="2429643" cy="115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787804-9530-FF8E-0080-539A757A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95" y="1718838"/>
            <a:ext cx="2528125" cy="11668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0FB8DC-000A-222F-6D24-9E763E5F86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73" y="4271614"/>
            <a:ext cx="2244341" cy="11096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B85F62-23DA-C435-D227-2F3C3E2F4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40" y="4271615"/>
            <a:ext cx="2360793" cy="11001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631E44-9B3D-DBDC-23F3-07E37F9C71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16" y="4281139"/>
            <a:ext cx="2409092" cy="1081080"/>
          </a:xfrm>
          <a:prstGeom prst="rect">
            <a:avLst/>
          </a:prstGeom>
        </p:spPr>
      </p:pic>
      <p:pic>
        <p:nvPicPr>
          <p:cNvPr id="19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91059393-2F4B-1555-139C-3D4996298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4012" r="2836" b="51140"/>
          <a:stretch/>
        </p:blipFill>
        <p:spPr bwMode="auto">
          <a:xfrm>
            <a:off x="1355622" y="1752298"/>
            <a:ext cx="2429643" cy="109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7E424569-73A5-F857-AAF9-B4D35A62A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50177" r="2836" b="2566"/>
          <a:stretch/>
        </p:blipFill>
        <p:spPr bwMode="auto">
          <a:xfrm>
            <a:off x="1387623" y="4268102"/>
            <a:ext cx="2360793" cy="107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5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6D881-6217-B804-C297-B20681B0C68D}"/>
              </a:ext>
            </a:extLst>
          </p:cNvPr>
          <p:cNvSpPr txBox="1"/>
          <p:nvPr/>
        </p:nvSpPr>
        <p:spPr>
          <a:xfrm>
            <a:off x="1611107" y="421516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78AF69-59AD-68A9-060F-8D02CA50E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958" y="1160648"/>
            <a:ext cx="2939212" cy="35584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2FE8AD-E666-A68A-2158-735252AF2395}"/>
              </a:ext>
            </a:extLst>
          </p:cNvPr>
          <p:cNvSpPr txBox="1"/>
          <p:nvPr/>
        </p:nvSpPr>
        <p:spPr>
          <a:xfrm>
            <a:off x="7445445" y="5093889"/>
            <a:ext cx="2922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</a:t>
            </a:r>
          </a:p>
        </p:txBody>
      </p:sp>
      <p:pic>
        <p:nvPicPr>
          <p:cNvPr id="3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B9CBD0E5-0980-E26C-CDE4-8D34E9A4F3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50177" r="2836" b="2566"/>
          <a:stretch/>
        </p:blipFill>
        <p:spPr bwMode="auto">
          <a:xfrm>
            <a:off x="2443232" y="1160648"/>
            <a:ext cx="2939212" cy="13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45A27-68E8-37CE-F47A-C954B0236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42" y="2863827"/>
            <a:ext cx="3088640" cy="18552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FF79462-0705-23AA-2256-2DB17570ED9A}"/>
              </a:ext>
            </a:extLst>
          </p:cNvPr>
          <p:cNvSpPr txBox="1"/>
          <p:nvPr/>
        </p:nvSpPr>
        <p:spPr>
          <a:xfrm>
            <a:off x="2660728" y="5053025"/>
            <a:ext cx="2640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Mỏ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6D881-6217-B804-C297-B20681B0C68D}"/>
              </a:ext>
            </a:extLst>
          </p:cNvPr>
          <p:cNvSpPr txBox="1"/>
          <p:nvPr/>
        </p:nvSpPr>
        <p:spPr>
          <a:xfrm>
            <a:off x="1611107" y="421516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BD7A8-547F-E469-BDA0-26CE45F5E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25" y="1395696"/>
            <a:ext cx="3250653" cy="3654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17D1B-48D6-5E20-8281-665A5E0B2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23" y="1397142"/>
            <a:ext cx="3362117" cy="36547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DD8E32-6E97-DC76-35F6-3858B0F55A74}"/>
              </a:ext>
            </a:extLst>
          </p:cNvPr>
          <p:cNvSpPr txBox="1"/>
          <p:nvPr/>
        </p:nvSpPr>
        <p:spPr>
          <a:xfrm>
            <a:off x="1912722" y="5073094"/>
            <a:ext cx="3400427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Nghênh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Huế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39848-1D19-04C6-92F8-A21B421E0AC2}"/>
              </a:ext>
            </a:extLst>
          </p:cNvPr>
          <p:cNvSpPr txBox="1"/>
          <p:nvPr/>
        </p:nvSpPr>
        <p:spPr>
          <a:xfrm>
            <a:off x="6396990" y="5051936"/>
            <a:ext cx="401574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5F316-4E64-4990-8C96-22027289CDE6}"/>
              </a:ext>
            </a:extLst>
          </p:cNvPr>
          <p:cNvGrpSpPr/>
          <p:nvPr/>
        </p:nvGrpSpPr>
        <p:grpSpPr>
          <a:xfrm>
            <a:off x="2847383" y="129438"/>
            <a:ext cx="6878233" cy="1385037"/>
            <a:chOff x="5625979" y="3429000"/>
            <a:chExt cx="5736545" cy="2134052"/>
          </a:xfrm>
        </p:grpSpPr>
        <p:grpSp>
          <p:nvGrpSpPr>
            <p:cNvPr id="42" name="Graphic 3">
              <a:extLst>
                <a:ext uri="{FF2B5EF4-FFF2-40B4-BE49-F238E27FC236}">
                  <a16:creationId xmlns:a16="http://schemas.microsoft.com/office/drawing/2014/main" id="{563D44EC-B7B4-4B53-A56D-1294A3C15413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CD35E1-B480-4D35-919C-B19E9C850257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0C5752-D9BB-48AD-A77F-857C9AFC520B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139A59-28D6-4B89-A0FF-6B560C75AEC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824EC916-A24E-4733-B0F7-BEC2797C7BEC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BD7A58-8B2F-442C-B69D-4C61B4B406A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C6277FF-5A59-4B0C-B30C-E8C7387A6A1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3A40F-148E-4A47-BDF7-ADCD7974EBA1}"/>
                </a:ext>
              </a:extLst>
            </p:cNvPr>
            <p:cNvSpPr txBox="1"/>
            <p:nvPr/>
          </p:nvSpPr>
          <p:spPr>
            <a:xfrm>
              <a:off x="6037737" y="4234347"/>
              <a:ext cx="4899032" cy="1034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Tờ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100 000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76" name="Picture 4" descr="Tìm hiểu về hình ảnh tiền Việt Nam hiện nay - Tạ Đình Phong">
            <a:extLst>
              <a:ext uri="{FF2B5EF4-FFF2-40B4-BE49-F238E27FC236}">
                <a16:creationId xmlns:a16="http://schemas.microsoft.com/office/drawing/2014/main" id="{86CC3ED1-19EC-68A3-12F1-D053AE0AF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536" y="2085497"/>
            <a:ext cx="3647105" cy="32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00.000 đồng (tiền Việt) – Wikipedia tiếng Việt">
            <a:extLst>
              <a:ext uri="{FF2B5EF4-FFF2-40B4-BE49-F238E27FC236}">
                <a16:creationId xmlns:a16="http://schemas.microsoft.com/office/drawing/2014/main" id="{65E7F39F-74F5-46E8-9DFB-2F5FDA65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062344"/>
            <a:ext cx="3876675" cy="334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66725"/>
            <a:ext cx="11553825" cy="6048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AAE6B1-4235-5C20-FB1F-CBEEF31EB9B2}"/>
              </a:ext>
            </a:extLst>
          </p:cNvPr>
          <p:cNvGrpSpPr/>
          <p:nvPr/>
        </p:nvGrpSpPr>
        <p:grpSpPr>
          <a:xfrm>
            <a:off x="1381681" y="1171573"/>
            <a:ext cx="3660884" cy="4109315"/>
            <a:chOff x="806341" y="1600199"/>
            <a:chExt cx="3660884" cy="41093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92934-64D7-4C94-A7E1-21AA68253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341" y="1600199"/>
              <a:ext cx="3592403" cy="166687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A9886-34C5-2631-E982-30236F26C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725" y="3254548"/>
              <a:ext cx="3619500" cy="245496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FDB43C-B9DC-6BF5-2F9E-152C4C5AD96A}"/>
              </a:ext>
            </a:extLst>
          </p:cNvPr>
          <p:cNvGrpSpPr/>
          <p:nvPr/>
        </p:nvGrpSpPr>
        <p:grpSpPr>
          <a:xfrm>
            <a:off x="6497788" y="1067847"/>
            <a:ext cx="3787702" cy="4267184"/>
            <a:chOff x="6375473" y="1200148"/>
            <a:chExt cx="3787702" cy="42671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EFDD9F-CE16-CE4A-9F0A-FCE154037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5473" y="1200148"/>
              <a:ext cx="3754745" cy="17526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22E46C-354B-D27E-7D95-CE2AD35BE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2974744"/>
              <a:ext cx="3762375" cy="249258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7CBECD-4E01-0170-260B-B0F797F5FA53}"/>
              </a:ext>
            </a:extLst>
          </p:cNvPr>
          <p:cNvSpPr txBox="1"/>
          <p:nvPr/>
        </p:nvSpPr>
        <p:spPr>
          <a:xfrm>
            <a:off x="1119078" y="5544145"/>
            <a:ext cx="4257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Long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6F69B2-9600-E50C-D961-E52F3AB9F501}"/>
              </a:ext>
            </a:extLst>
          </p:cNvPr>
          <p:cNvSpPr txBox="1"/>
          <p:nvPr/>
        </p:nvSpPr>
        <p:spPr>
          <a:xfrm>
            <a:off x="6172203" y="5544145"/>
            <a:ext cx="451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Làng Sen, Nam Đàn, Nghệ 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A948C7-E563-461E-9ADC-7B8A9439A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089" y="3429000"/>
            <a:ext cx="5382794" cy="3514337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9AEE9F86-B023-4838-863C-7018347353D8}"/>
              </a:ext>
            </a:extLst>
          </p:cNvPr>
          <p:cNvSpPr txBox="1">
            <a:spLocks/>
          </p:cNvSpPr>
          <p:nvPr/>
        </p:nvSpPr>
        <p:spPr>
          <a:xfrm>
            <a:off x="1822790" y="799366"/>
            <a:ext cx="9311935" cy="180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GAME LẬT MẢNH GHÉP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92AAF-1AD0-44AE-B4D1-4BDB3F11747B}"/>
              </a:ext>
            </a:extLst>
          </p:cNvPr>
          <p:cNvSpPr txBox="1"/>
          <p:nvPr/>
        </p:nvSpPr>
        <p:spPr>
          <a:xfrm>
            <a:off x="972085" y="2060397"/>
            <a:ext cx="103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5253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3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D0B418-0841-4468-989F-CAF88AA353BE}"/>
              </a:ext>
            </a:extLst>
          </p:cNvPr>
          <p:cNvGrpSpPr/>
          <p:nvPr/>
        </p:nvGrpSpPr>
        <p:grpSpPr>
          <a:xfrm>
            <a:off x="-135158" y="439837"/>
            <a:ext cx="12520069" cy="7336743"/>
            <a:chOff x="-135158" y="439837"/>
            <a:chExt cx="12520069" cy="7336743"/>
          </a:xfrm>
        </p:grpSpPr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01E01B0-D109-4CE4-999D-2425B94A5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135158" y="439837"/>
              <a:ext cx="12520069" cy="6643869"/>
            </a:xfrm>
            <a:prstGeom prst="rect">
              <a:avLst/>
            </a:prstGeom>
          </p:spPr>
        </p:pic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03C2DC82-2D5B-4560-83B3-530900C5B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81238" y="1550030"/>
              <a:ext cx="4321411" cy="622655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0680A3C-0148-4B24-CDF2-7459A23124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384" y="151173"/>
            <a:ext cx="740728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23850" y="409575"/>
            <a:ext cx="11553825" cy="6105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742951" y="561975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400176" y="626396"/>
            <a:ext cx="685799" cy="526129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D4522-388F-B3B4-272D-847B564CC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99" y="1677742"/>
            <a:ext cx="9934575" cy="399439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CCBB3E-B760-F4F1-4662-AC492A753AB6}"/>
              </a:ext>
            </a:extLst>
          </p:cNvPr>
          <p:cNvSpPr/>
          <p:nvPr/>
        </p:nvSpPr>
        <p:spPr>
          <a:xfrm>
            <a:off x="2686050" y="4972050"/>
            <a:ext cx="1200150" cy="571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63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CBBBFFA-66F7-D2CF-A113-CD6B60618C16}"/>
              </a:ext>
            </a:extLst>
          </p:cNvPr>
          <p:cNvSpPr/>
          <p:nvPr/>
        </p:nvSpPr>
        <p:spPr>
          <a:xfrm>
            <a:off x="7639050" y="4972050"/>
            <a:ext cx="1200150" cy="5715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D63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38 000</a:t>
            </a:r>
          </a:p>
        </p:txBody>
      </p:sp>
    </p:spTree>
    <p:extLst>
      <p:ext uri="{BB962C8B-B14F-4D97-AF65-F5344CB8AC3E}">
        <p14:creationId xmlns:p14="http://schemas.microsoft.com/office/powerpoint/2010/main" val="18158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342900"/>
            <a:ext cx="11553825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881063" y="571140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059178" y="1560480"/>
            <a:ext cx="10534651" cy="604477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0000"/>
                </a:solidFill>
                <a:latin typeface="Calibri"/>
              </a:rPr>
              <a:t>a) Chọn hai đồ vật em muốn mua ở hình dưới đây rồi tính số tiền phải trả.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5562A-04DF-BB91-4E05-7B5E56E6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30" y="2400777"/>
            <a:ext cx="8743949" cy="20088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CBD74A-2F31-2232-F855-A1F95A9E4A51}"/>
              </a:ext>
            </a:extLst>
          </p:cNvPr>
          <p:cNvSpPr/>
          <p:nvPr/>
        </p:nvSpPr>
        <p:spPr>
          <a:xfrm>
            <a:off x="1059180" y="4695090"/>
            <a:ext cx="10534650" cy="82355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0000"/>
                </a:solidFill>
                <a:latin typeface="Calibri"/>
              </a:rPr>
              <a:t>b) Tuấn có 100 000 đồng. Tuấn mua 1 bút mực, 1 thước kẻ và 1 hộp bút ở hình trên. Hỏi Tuấn còn lại bao nhiêu tiền?</a:t>
            </a:r>
          </a:p>
        </p:txBody>
      </p:sp>
    </p:spTree>
    <p:extLst>
      <p:ext uri="{BB962C8B-B14F-4D97-AF65-F5344CB8AC3E}">
        <p14:creationId xmlns:p14="http://schemas.microsoft.com/office/powerpoint/2010/main" val="292999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342900"/>
            <a:ext cx="11553825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561976" y="571500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276350" y="2961148"/>
            <a:ext cx="9667874" cy="82355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0000"/>
                </a:solidFill>
                <a:latin typeface="Calibri"/>
              </a:rPr>
              <a:t>b) Tuấn có 100 000 đồng. Tuấn mua 1 bút mực, 1 thước kẻ và 1 hộp bút ở hình trên. Hỏi Tuấn còn lại bao nhiêu tiền?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5562A-04DF-BB91-4E05-7B5E56E6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2" y="674702"/>
            <a:ext cx="9296400" cy="21357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41ACB8-5F15-57FA-B152-8013F9BD6FD9}"/>
              </a:ext>
            </a:extLst>
          </p:cNvPr>
          <p:cNvSpPr txBox="1"/>
          <p:nvPr/>
        </p:nvSpPr>
        <p:spPr>
          <a:xfrm>
            <a:off x="1314450" y="3971925"/>
            <a:ext cx="982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số tiền Tuấn mua bút mực, thước kẻ và hộp bút 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12 000 + 8 000 + 28 000 = 48 000 (đồng)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Tuấn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100 000 – 48 000 = 52 000 (đồng)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Đáp số: 52 000 đồng</a:t>
            </a:r>
          </a:p>
        </p:txBody>
      </p:sp>
    </p:spTree>
    <p:extLst>
      <p:ext uri="{BB962C8B-B14F-4D97-AF65-F5344CB8AC3E}">
        <p14:creationId xmlns:p14="http://schemas.microsoft.com/office/powerpoint/2010/main" val="11107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342900"/>
            <a:ext cx="11553825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561976" y="571500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343025" y="548988"/>
            <a:ext cx="5400675" cy="5715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600" b="1" dirty="0">
                <a:solidFill>
                  <a:srgbClr val="000000"/>
                </a:solidFill>
                <a:latin typeface="Calibri"/>
              </a:rPr>
              <a:t>Quan sát hình vẽ, trả lời các câu hỏi: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9243-0672-6F13-B462-E2845C489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731" y="1463387"/>
            <a:ext cx="7890511" cy="1795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7E7D5-C4D7-3D8C-0665-753F116FB97A}"/>
              </a:ext>
            </a:extLst>
          </p:cNvPr>
          <p:cNvSpPr txBox="1"/>
          <p:nvPr/>
        </p:nvSpPr>
        <p:spPr>
          <a:xfrm>
            <a:off x="533401" y="3747790"/>
            <a:ext cx="11096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a) Số tiền mua 1 quả dưa hấu nhiều hơn số tiền mua 1 khay táo là bao nhiêu?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AE831-0F4D-88D4-5E67-CD40CE962550}"/>
              </a:ext>
            </a:extLst>
          </p:cNvPr>
          <p:cNvSpPr txBox="1"/>
          <p:nvPr/>
        </p:nvSpPr>
        <p:spPr>
          <a:xfrm>
            <a:off x="552451" y="4389877"/>
            <a:ext cx="11306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Cửa hàng đang có chương trình khuyến mãi giảm giá 5 000 đồng mỗi khay táo cho khách hàng mua từ 2 khay táo trở lên. Hỏi khi mua 2 khay táo theo chương trình khuyến mãi này, bác Hồng phải trả bao nhiêu tiền?</a:t>
            </a:r>
            <a:endParaRPr kumimoji="0" lang="vi-VN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342900"/>
            <a:ext cx="11553825" cy="6124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710566" y="762274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577342" y="776621"/>
            <a:ext cx="5286375" cy="571500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600" b="1" dirty="0">
                <a:solidFill>
                  <a:srgbClr val="000000"/>
                </a:solidFill>
                <a:latin typeface="Calibri"/>
              </a:rPr>
              <a:t>Quan sát hình vẽ, trả lời các câu hỏi: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9243-0672-6F13-B462-E2845C489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3" y="1796753"/>
            <a:ext cx="10010775" cy="2277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7E7D5-C4D7-3D8C-0665-753F116FB97A}"/>
              </a:ext>
            </a:extLst>
          </p:cNvPr>
          <p:cNvSpPr txBox="1"/>
          <p:nvPr/>
        </p:nvSpPr>
        <p:spPr>
          <a:xfrm>
            <a:off x="881063" y="4417333"/>
            <a:ext cx="1047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a) Số tiền mua 1 quả dưa hấu nhiều hơn số tiền mua 1 khay táo là bao nhiêu?</a:t>
            </a:r>
          </a:p>
        </p:txBody>
      </p:sp>
    </p:spTree>
    <p:extLst>
      <p:ext uri="{BB962C8B-B14F-4D97-AF65-F5344CB8AC3E}">
        <p14:creationId xmlns:p14="http://schemas.microsoft.com/office/powerpoint/2010/main" val="8619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B69D4FC-3508-28A3-A302-5714D3096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9" y="2107716"/>
            <a:ext cx="11184243" cy="388977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33381F1-C87E-69EC-6B6F-3622ADF3B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16144" r="5967" b="47085"/>
          <a:stretch/>
        </p:blipFill>
        <p:spPr>
          <a:xfrm>
            <a:off x="1986417" y="22184"/>
            <a:ext cx="8572630" cy="2149712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EE6AD82-7862-BCF6-57A9-3DF25E98178C}"/>
              </a:ext>
            </a:extLst>
          </p:cNvPr>
          <p:cNvSpPr/>
          <p:nvPr/>
        </p:nvSpPr>
        <p:spPr>
          <a:xfrm>
            <a:off x="2404945" y="4419866"/>
            <a:ext cx="1541247" cy="58016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49 000</a:t>
            </a:r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8AD4A460-007C-2506-7E2D-10A0E0E3D211}"/>
              </a:ext>
            </a:extLst>
          </p:cNvPr>
          <p:cNvSpPr/>
          <p:nvPr/>
        </p:nvSpPr>
        <p:spPr>
          <a:xfrm>
            <a:off x="4212441" y="4396022"/>
            <a:ext cx="647711" cy="6111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43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8A5B456B-625E-ED4F-B097-EEE47A450FE0}"/>
              </a:ext>
            </a:extLst>
          </p:cNvPr>
          <p:cNvSpPr/>
          <p:nvPr/>
        </p:nvSpPr>
        <p:spPr>
          <a:xfrm>
            <a:off x="5133251" y="4410353"/>
            <a:ext cx="1541247" cy="58016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39 000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7F4E03A5-51BF-6276-E1FD-AD0A7A823828}"/>
              </a:ext>
            </a:extLst>
          </p:cNvPr>
          <p:cNvSpPr/>
          <p:nvPr/>
        </p:nvSpPr>
        <p:spPr>
          <a:xfrm>
            <a:off x="7269854" y="4410829"/>
            <a:ext cx="1541247" cy="58016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10 000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75A71AD3-1107-AE8B-E0EF-7724945E0D86}"/>
              </a:ext>
            </a:extLst>
          </p:cNvPr>
          <p:cNvSpPr/>
          <p:nvPr/>
        </p:nvSpPr>
        <p:spPr>
          <a:xfrm>
            <a:off x="7271757" y="5256052"/>
            <a:ext cx="1541247" cy="58016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2840012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1C27BF-EF73-2C05-F04D-17DF3DF5AF30}"/>
              </a:ext>
            </a:extLst>
          </p:cNvPr>
          <p:cNvSpPr/>
          <p:nvPr/>
        </p:nvSpPr>
        <p:spPr>
          <a:xfrm>
            <a:off x="333375" y="133350"/>
            <a:ext cx="11553825" cy="6629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70DA4D-0F9E-57A0-440D-DDC4FABF21DF}"/>
              </a:ext>
            </a:extLst>
          </p:cNvPr>
          <p:cNvSpPr/>
          <p:nvPr/>
        </p:nvSpPr>
        <p:spPr>
          <a:xfrm>
            <a:off x="994411" y="634262"/>
            <a:ext cx="638175" cy="5715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D6B414-7750-DBBC-85B8-034ED40D09AE}"/>
              </a:ext>
            </a:extLst>
          </p:cNvPr>
          <p:cNvSpPr/>
          <p:nvPr/>
        </p:nvSpPr>
        <p:spPr>
          <a:xfrm>
            <a:off x="1775459" y="655991"/>
            <a:ext cx="5528311" cy="549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sát hình vẽ, trả lời các câu hỏi: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C9243-0672-6F13-B462-E2845C489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269" y="1467269"/>
            <a:ext cx="8705851" cy="1980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7E7D5-C4D7-3D8C-0665-753F116FB97A}"/>
              </a:ext>
            </a:extLst>
          </p:cNvPr>
          <p:cNvSpPr txBox="1"/>
          <p:nvPr/>
        </p:nvSpPr>
        <p:spPr>
          <a:xfrm>
            <a:off x="581026" y="3666053"/>
            <a:ext cx="113061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Cửa hàng đang có chương trình khuyến mãi giảm giá 5 000 đồng mỗi khay táo cho khách hàng mua từ 2 khay táo trở lên. Hỏi khi mua 2 khay táo theo chương trình khuyến mãi này, bác Hồng phải trả bao nhiêu tiền?</a:t>
            </a:r>
            <a:endParaRPr kumimoji="0" lang="vi-VN" sz="2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5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13C2C0F-F2DF-AB1B-62A8-884BDCFC5E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t="16144" r="5967" b="47085"/>
          <a:stretch/>
        </p:blipFill>
        <p:spPr>
          <a:xfrm>
            <a:off x="1986417" y="22184"/>
            <a:ext cx="8572630" cy="214971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48A478D-6949-407B-0195-929AA3512E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b="3509"/>
          <a:stretch/>
        </p:blipFill>
        <p:spPr>
          <a:xfrm>
            <a:off x="2443038" y="2230372"/>
            <a:ext cx="7305925" cy="3641547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290958F-E307-B32F-124E-A4267ED809D5}"/>
              </a:ext>
            </a:extLst>
          </p:cNvPr>
          <p:cNvSpPr/>
          <p:nvPr/>
        </p:nvSpPr>
        <p:spPr>
          <a:xfrm>
            <a:off x="3082306" y="3267280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39 000</a:t>
            </a:r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8AEE52F-6D87-F925-0EFA-508A38F97513}"/>
              </a:ext>
            </a:extLst>
          </p:cNvPr>
          <p:cNvSpPr/>
          <p:nvPr/>
        </p:nvSpPr>
        <p:spPr>
          <a:xfrm>
            <a:off x="4539727" y="3258657"/>
            <a:ext cx="518067" cy="523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43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02A9EB88-489F-6876-8301-4C2E2430A482}"/>
              </a:ext>
            </a:extLst>
          </p:cNvPr>
          <p:cNvSpPr/>
          <p:nvPr/>
        </p:nvSpPr>
        <p:spPr>
          <a:xfrm>
            <a:off x="5277889" y="3272988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5 000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2E17FAE-68AC-DBF0-DA7A-460FC3D965C2}"/>
              </a:ext>
            </a:extLst>
          </p:cNvPr>
          <p:cNvSpPr/>
          <p:nvPr/>
        </p:nvSpPr>
        <p:spPr>
          <a:xfrm>
            <a:off x="7072026" y="3265853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34 000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A186D7C-C38F-2BEA-D7DE-A0FF51D00EA8}"/>
              </a:ext>
            </a:extLst>
          </p:cNvPr>
          <p:cNvSpPr/>
          <p:nvPr/>
        </p:nvSpPr>
        <p:spPr>
          <a:xfrm>
            <a:off x="3046633" y="4526553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39 000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17D33BF-AE4C-3EE8-1CF6-2AAB4C61A213}"/>
              </a:ext>
            </a:extLst>
          </p:cNvPr>
          <p:cNvSpPr/>
          <p:nvPr/>
        </p:nvSpPr>
        <p:spPr>
          <a:xfrm>
            <a:off x="4504053" y="4517930"/>
            <a:ext cx="518067" cy="52311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+</a:t>
            </a:r>
            <a:endParaRPr lang="en-US" sz="4943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8E0BCD8C-9493-B2B4-3CFB-1193C97F13FB}"/>
              </a:ext>
            </a:extLst>
          </p:cNvPr>
          <p:cNvSpPr/>
          <p:nvPr/>
        </p:nvSpPr>
        <p:spPr>
          <a:xfrm>
            <a:off x="5242215" y="4532261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34 000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8DA99F58-5D58-48D2-8871-6A01C6C5CB50}"/>
              </a:ext>
            </a:extLst>
          </p:cNvPr>
          <p:cNvSpPr/>
          <p:nvPr/>
        </p:nvSpPr>
        <p:spPr>
          <a:xfrm>
            <a:off x="7036353" y="4525126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68 000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783D323-E2E8-80F1-7076-DB45D4381D62}"/>
              </a:ext>
            </a:extLst>
          </p:cNvPr>
          <p:cNvSpPr/>
          <p:nvPr/>
        </p:nvSpPr>
        <p:spPr>
          <a:xfrm>
            <a:off x="7032785" y="5334913"/>
            <a:ext cx="1232756" cy="496575"/>
          </a:xfrm>
          <a:prstGeom prst="roundRect">
            <a:avLst>
              <a:gd name="adj" fmla="val 12576"/>
            </a:avLst>
          </a:prstGeom>
          <a:solidFill>
            <a:schemeClr val="bg1"/>
          </a:solidFill>
          <a:ln w="38100">
            <a:solidFill>
              <a:srgbClr val="EB00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68 000</a:t>
            </a:r>
          </a:p>
        </p:txBody>
      </p:sp>
    </p:spTree>
    <p:extLst>
      <p:ext uri="{BB962C8B-B14F-4D97-AF65-F5344CB8AC3E}">
        <p14:creationId xmlns:p14="http://schemas.microsoft.com/office/powerpoint/2010/main" val="1834590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0796" y="2859405"/>
            <a:ext cx="2774986" cy="4154568"/>
          </a:xfrm>
          <a:prstGeom prst="rect">
            <a:avLst/>
          </a:prstGeom>
        </p:spPr>
      </p:pic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9320587" y="547736"/>
            <a:ext cx="2524125" cy="230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722D3-F983-6E84-2E6D-CA6D05835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8143" y="1554704"/>
            <a:ext cx="717561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00 đồng (tiền Việt) – Wikipedia tiếng Việt">
            <a:extLst>
              <a:ext uri="{FF2B5EF4-FFF2-40B4-BE49-F238E27FC236}">
                <a16:creationId xmlns:a16="http://schemas.microsoft.com/office/drawing/2014/main" id="{2C4A166A-09E4-47FD-9889-D7E3E1F9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2593">
            <a:off x="3097616" y="1925753"/>
            <a:ext cx="5996767" cy="2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00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Khám phá Việt Nam qua các địa danh trên đồng tiền Việt Nam">
            <a:extLst>
              <a:ext uri="{FF2B5EF4-FFF2-40B4-BE49-F238E27FC236}">
                <a16:creationId xmlns:a16="http://schemas.microsoft.com/office/drawing/2014/main" id="{07CD9C1F-6178-4FDA-A195-76EF14252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6243">
            <a:off x="3224241" y="2012349"/>
            <a:ext cx="5669649" cy="28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ột Nghìn Đồng - Home | Facebook">
            <a:extLst>
              <a:ext uri="{FF2B5EF4-FFF2-40B4-BE49-F238E27FC236}">
                <a16:creationId xmlns:a16="http://schemas.microsoft.com/office/drawing/2014/main" id="{24044FC7-B076-43F8-870D-3ADDAB06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3763">
            <a:off x="3273643" y="1981134"/>
            <a:ext cx="5658362" cy="27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14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2" descr="Vietnam polymer 20,000 Dong banknotes">
            <a:extLst>
              <a:ext uri="{FF2B5EF4-FFF2-40B4-BE49-F238E27FC236}">
                <a16:creationId xmlns:a16="http://schemas.microsoft.com/office/drawing/2014/main" id="{C08A362D-CF87-470A-BFDB-B24DE93EF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5703">
            <a:off x="3124998" y="2003911"/>
            <a:ext cx="5758581" cy="281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9D25BF-69CC-4314-972E-05B17C2413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6033920" y="3429001"/>
            <a:ext cx="2133424" cy="1534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A836F-AA64-4154-B05A-63C492CA9C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4300447" y="3429001"/>
            <a:ext cx="1749407" cy="19182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6BAB5-1A79-471B-9F09-D8DE121E84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3916429" y="1890392"/>
            <a:ext cx="2133424" cy="153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F5803-A2A5-4EDA-B210-FEE223A60E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2577825" y="1517240"/>
            <a:ext cx="1755503" cy="1911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FA42C-AFA4-4C0F-9D5F-6A0B7F67DE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4300447" y="371476"/>
            <a:ext cx="1749407" cy="1929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C0A678-8053-41D4-8569-8DA5E18162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2575350" y="371476"/>
            <a:ext cx="2133424" cy="1545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FF0D45-7BD0-4903-8F17-C1764ED802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5"/>
          <a:stretch/>
        </p:blipFill>
        <p:spPr>
          <a:xfrm>
            <a:off x="7391575" y="1890392"/>
            <a:ext cx="2133424" cy="1538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DE54CB-344A-4799-9AEB-CA807CC4F60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6033921" y="1517240"/>
            <a:ext cx="1755503" cy="1911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91246-86AF-4859-AD3A-6CE151A2869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5"/>
          <a:stretch/>
        </p:blipFill>
        <p:spPr>
          <a:xfrm>
            <a:off x="7775593" y="371476"/>
            <a:ext cx="1749407" cy="19299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59E540-916B-4213-A01E-B73CE06EB5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6"/>
          <a:stretch/>
        </p:blipFill>
        <p:spPr>
          <a:xfrm>
            <a:off x="6033920" y="371476"/>
            <a:ext cx="2133424" cy="15459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F75B3-D329-4C8D-A388-441EB28E41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3916429" y="4941200"/>
            <a:ext cx="2133424" cy="15122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BC9C65-5F9C-4F70-B9CC-27A9ADE2F35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2577825" y="4568048"/>
            <a:ext cx="1755503" cy="1885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BB9706-4D3A-4161-9515-BF422D652E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4"/>
          <a:stretch/>
        </p:blipFill>
        <p:spPr>
          <a:xfrm>
            <a:off x="2577824" y="3429001"/>
            <a:ext cx="2133424" cy="1534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B9576F-3A77-4D77-96C4-E871571ACFE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391575" y="4941200"/>
            <a:ext cx="2133424" cy="1512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C4E77D-FEE1-4263-9C49-D09D29AEE91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8"/>
          <a:stretch/>
        </p:blipFill>
        <p:spPr>
          <a:xfrm>
            <a:off x="6033921" y="4568048"/>
            <a:ext cx="1755503" cy="1885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AFCDE0-1131-4AF7-BA51-72E72A1DA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/>
          <a:stretch/>
        </p:blipFill>
        <p:spPr>
          <a:xfrm>
            <a:off x="7775593" y="3429001"/>
            <a:ext cx="1749407" cy="19182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3C47EC7-D71F-C74F-B6CC-59BA3267EB03}"/>
              </a:ext>
            </a:extLst>
          </p:cNvPr>
          <p:cNvSpPr/>
          <p:nvPr/>
        </p:nvSpPr>
        <p:spPr>
          <a:xfrm>
            <a:off x="15081" y="8615"/>
            <a:ext cx="12161838" cy="6840770"/>
          </a:xfrm>
          <a:prstGeom prst="rect">
            <a:avLst/>
          </a:prstGeom>
          <a:noFill/>
          <a:ln w="381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52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 rot="180000">
            <a:off x="955053" y="1181846"/>
            <a:ext cx="10456599" cy="5222363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2000000000000000000" pitchFamily="2" charset="-122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6" name="图片 5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82880" y="2859405"/>
            <a:ext cx="2632075" cy="3941445"/>
          </a:xfrm>
          <a:prstGeom prst="rect">
            <a:avLst/>
          </a:prstGeom>
        </p:spPr>
      </p:pic>
      <p:pic>
        <p:nvPicPr>
          <p:cNvPr id="8" name="图片 7" descr="1a960b73464c3b6a9b2d71b3a40e48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499" y="4314825"/>
            <a:ext cx="1802858" cy="2699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1D16C7-D41E-4284-A9E6-3DDF78D0840D}"/>
              </a:ext>
            </a:extLst>
          </p:cNvPr>
          <p:cNvSpPr txBox="1"/>
          <p:nvPr/>
        </p:nvSpPr>
        <p:spPr>
          <a:xfrm>
            <a:off x="2510397" y="2020301"/>
            <a:ext cx="7171205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3" name="图片 2" descr="be63a2bb084e4dcc6af2fd21eb4c43b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">
            <a:off x="9503465" y="547737"/>
            <a:ext cx="2524125" cy="230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ADFF9-765A-3247-4D0F-F7EB4234971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814"/>
          <a:stretch/>
        </p:blipFill>
        <p:spPr>
          <a:xfrm>
            <a:off x="5022531" y="2492286"/>
            <a:ext cx="1949769" cy="8782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BD5FD-D529-8A71-5F61-01DF29EE49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0086" y="3647655"/>
            <a:ext cx="732802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8C5F316-4E64-4990-8C96-22027289CDE6}"/>
              </a:ext>
            </a:extLst>
          </p:cNvPr>
          <p:cNvGrpSpPr/>
          <p:nvPr/>
        </p:nvGrpSpPr>
        <p:grpSpPr>
          <a:xfrm>
            <a:off x="2847383" y="129438"/>
            <a:ext cx="6878233" cy="1385037"/>
            <a:chOff x="5625979" y="3429000"/>
            <a:chExt cx="5736545" cy="2134052"/>
          </a:xfrm>
        </p:grpSpPr>
        <p:grpSp>
          <p:nvGrpSpPr>
            <p:cNvPr id="42" name="Graphic 3">
              <a:extLst>
                <a:ext uri="{FF2B5EF4-FFF2-40B4-BE49-F238E27FC236}">
                  <a16:creationId xmlns:a16="http://schemas.microsoft.com/office/drawing/2014/main" id="{563D44EC-B7B4-4B53-A56D-1294A3C15413}"/>
                </a:ext>
              </a:extLst>
            </p:cNvPr>
            <p:cNvGrpSpPr/>
            <p:nvPr/>
          </p:nvGrpSpPr>
          <p:grpSpPr>
            <a:xfrm>
              <a:off x="5625979" y="3429000"/>
              <a:ext cx="5736545" cy="2134052"/>
              <a:chOff x="3649055" y="2289634"/>
              <a:chExt cx="7931467" cy="3259717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9CD35E1-B480-4D35-919C-B19E9C850257}"/>
                  </a:ext>
                </a:extLst>
              </p:cNvPr>
              <p:cNvSpPr/>
              <p:nvPr/>
            </p:nvSpPr>
            <p:spPr>
              <a:xfrm>
                <a:off x="3649055" y="3090493"/>
                <a:ext cx="7811452" cy="2212267"/>
              </a:xfrm>
              <a:custGeom>
                <a:avLst/>
                <a:gdLst>
                  <a:gd name="connsiteX0" fmla="*/ 7368540 w 7811452"/>
                  <a:gd name="connsiteY0" fmla="*/ 2864168 h 3306184"/>
                  <a:gd name="connsiteX1" fmla="*/ 7608570 w 7811452"/>
                  <a:gd name="connsiteY1" fmla="*/ 3051810 h 3306184"/>
                  <a:gd name="connsiteX2" fmla="*/ 315278 w 7811452"/>
                  <a:gd name="connsiteY2" fmla="*/ 3099435 h 3306184"/>
                  <a:gd name="connsiteX3" fmla="*/ 261938 w 7811452"/>
                  <a:gd name="connsiteY3" fmla="*/ 2593658 h 3306184"/>
                  <a:gd name="connsiteX4" fmla="*/ 120015 w 7811452"/>
                  <a:gd name="connsiteY4" fmla="*/ 2520315 h 3306184"/>
                  <a:gd name="connsiteX5" fmla="*/ 281940 w 7811452"/>
                  <a:gd name="connsiteY5" fmla="*/ 2227898 h 3306184"/>
                  <a:gd name="connsiteX6" fmla="*/ 52388 w 7811452"/>
                  <a:gd name="connsiteY6" fmla="*/ 2022158 h 3306184"/>
                  <a:gd name="connsiteX7" fmla="*/ 320040 w 7811452"/>
                  <a:gd name="connsiteY7" fmla="*/ 1744980 h 3306184"/>
                  <a:gd name="connsiteX8" fmla="*/ 230505 w 7811452"/>
                  <a:gd name="connsiteY8" fmla="*/ 975360 h 3306184"/>
                  <a:gd name="connsiteX9" fmla="*/ 140018 w 7811452"/>
                  <a:gd name="connsiteY9" fmla="*/ 929640 h 3306184"/>
                  <a:gd name="connsiteX10" fmla="*/ 280988 w 7811452"/>
                  <a:gd name="connsiteY10" fmla="*/ 720090 h 3306184"/>
                  <a:gd name="connsiteX11" fmla="*/ 0 w 7811452"/>
                  <a:gd name="connsiteY11" fmla="*/ 532448 h 3306184"/>
                  <a:gd name="connsiteX12" fmla="*/ 187643 w 7811452"/>
                  <a:gd name="connsiteY12" fmla="*/ 318135 h 3306184"/>
                  <a:gd name="connsiteX13" fmla="*/ 35243 w 7811452"/>
                  <a:gd name="connsiteY13" fmla="*/ 76200 h 3306184"/>
                  <a:gd name="connsiteX14" fmla="*/ 7439025 w 7811452"/>
                  <a:gd name="connsiteY14" fmla="*/ 0 h 3306184"/>
                  <a:gd name="connsiteX15" fmla="*/ 7167563 w 7811452"/>
                  <a:gd name="connsiteY15" fmla="*/ 337185 h 3306184"/>
                  <a:gd name="connsiteX16" fmla="*/ 7617143 w 7811452"/>
                  <a:gd name="connsiteY16" fmla="*/ 554355 h 3306184"/>
                  <a:gd name="connsiteX17" fmla="*/ 7167563 w 7811452"/>
                  <a:gd name="connsiteY17" fmla="*/ 630555 h 3306184"/>
                  <a:gd name="connsiteX18" fmla="*/ 7425690 w 7811452"/>
                  <a:gd name="connsiteY18" fmla="*/ 789623 h 3306184"/>
                  <a:gd name="connsiteX19" fmla="*/ 7450455 w 7811452"/>
                  <a:gd name="connsiteY19" fmla="*/ 2069783 h 3306184"/>
                  <a:gd name="connsiteX20" fmla="*/ 7610475 w 7811452"/>
                  <a:gd name="connsiteY20" fmla="*/ 2229803 h 3306184"/>
                  <a:gd name="connsiteX21" fmla="*/ 7454265 w 7811452"/>
                  <a:gd name="connsiteY21" fmla="*/ 2352675 h 3306184"/>
                  <a:gd name="connsiteX22" fmla="*/ 7811453 w 7811452"/>
                  <a:gd name="connsiteY22" fmla="*/ 2592705 h 3306184"/>
                  <a:gd name="connsiteX23" fmla="*/ 7368540 w 7811452"/>
                  <a:gd name="connsiteY23" fmla="*/ 2864168 h 3306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6184">
                    <a:moveTo>
                      <a:pt x="7368540" y="2864168"/>
                    </a:moveTo>
                    <a:cubicBezTo>
                      <a:pt x="7452360" y="2939415"/>
                      <a:pt x="7524750" y="2976563"/>
                      <a:pt x="7608570" y="3051810"/>
                    </a:cubicBezTo>
                    <a:cubicBezTo>
                      <a:pt x="5187315" y="3376613"/>
                      <a:pt x="2741295" y="3388043"/>
                      <a:pt x="315278" y="3099435"/>
                    </a:cubicBezTo>
                    <a:cubicBezTo>
                      <a:pt x="307658" y="2932748"/>
                      <a:pt x="305753" y="2754630"/>
                      <a:pt x="261938" y="2593658"/>
                    </a:cubicBezTo>
                    <a:cubicBezTo>
                      <a:pt x="209550" y="2567940"/>
                      <a:pt x="172403" y="2546033"/>
                      <a:pt x="120015" y="2520315"/>
                    </a:cubicBezTo>
                    <a:cubicBezTo>
                      <a:pt x="178118" y="2420303"/>
                      <a:pt x="223838" y="2327910"/>
                      <a:pt x="281940" y="2227898"/>
                    </a:cubicBezTo>
                    <a:cubicBezTo>
                      <a:pt x="212408" y="2169795"/>
                      <a:pt x="121920" y="2081213"/>
                      <a:pt x="52388" y="2022158"/>
                    </a:cubicBezTo>
                    <a:cubicBezTo>
                      <a:pt x="135255" y="1945958"/>
                      <a:pt x="237173" y="1821180"/>
                      <a:pt x="320040" y="1744980"/>
                    </a:cubicBezTo>
                    <a:cubicBezTo>
                      <a:pt x="286703" y="1480185"/>
                      <a:pt x="263843" y="1239203"/>
                      <a:pt x="230505" y="975360"/>
                    </a:cubicBezTo>
                    <a:cubicBezTo>
                      <a:pt x="200025" y="957263"/>
                      <a:pt x="171450" y="947738"/>
                      <a:pt x="140018" y="929640"/>
                    </a:cubicBezTo>
                    <a:cubicBezTo>
                      <a:pt x="187643" y="868680"/>
                      <a:pt x="232410" y="782003"/>
                      <a:pt x="280988" y="720090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8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7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6673" y="2667953"/>
                      <a:pt x="7514273" y="2788920"/>
                      <a:pt x="7368540" y="2864168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C0C5752-D9BB-48AD-A77F-857C9AFC520B}"/>
                  </a:ext>
                </a:extLst>
              </p:cNvPr>
              <p:cNvSpPr/>
              <p:nvPr/>
            </p:nvSpPr>
            <p:spPr>
              <a:xfrm>
                <a:off x="3743353" y="2777122"/>
                <a:ext cx="7811451" cy="2480804"/>
              </a:xfrm>
              <a:custGeom>
                <a:avLst/>
                <a:gdLst>
                  <a:gd name="connsiteX0" fmla="*/ 7366635 w 7811452"/>
                  <a:gd name="connsiteY0" fmla="*/ 2863215 h 3305231"/>
                  <a:gd name="connsiteX1" fmla="*/ 7606665 w 7811452"/>
                  <a:gd name="connsiteY1" fmla="*/ 3050858 h 3305231"/>
                  <a:gd name="connsiteX2" fmla="*/ 313373 w 7811452"/>
                  <a:gd name="connsiteY2" fmla="*/ 3098483 h 3305231"/>
                  <a:gd name="connsiteX3" fmla="*/ 260033 w 7811452"/>
                  <a:gd name="connsiteY3" fmla="*/ 2592705 h 3305231"/>
                  <a:gd name="connsiteX4" fmla="*/ 118110 w 7811452"/>
                  <a:gd name="connsiteY4" fmla="*/ 2519363 h 3305231"/>
                  <a:gd name="connsiteX5" fmla="*/ 280035 w 7811452"/>
                  <a:gd name="connsiteY5" fmla="*/ 2226945 h 3305231"/>
                  <a:gd name="connsiteX6" fmla="*/ 50483 w 7811452"/>
                  <a:gd name="connsiteY6" fmla="*/ 2021205 h 3305231"/>
                  <a:gd name="connsiteX7" fmla="*/ 318135 w 7811452"/>
                  <a:gd name="connsiteY7" fmla="*/ 1744028 h 3305231"/>
                  <a:gd name="connsiteX8" fmla="*/ 228600 w 7811452"/>
                  <a:gd name="connsiteY8" fmla="*/ 974408 h 3305231"/>
                  <a:gd name="connsiteX9" fmla="*/ 138113 w 7811452"/>
                  <a:gd name="connsiteY9" fmla="*/ 928687 h 3305231"/>
                  <a:gd name="connsiteX10" fmla="*/ 279083 w 7811452"/>
                  <a:gd name="connsiteY10" fmla="*/ 719137 h 3305231"/>
                  <a:gd name="connsiteX11" fmla="*/ 0 w 7811452"/>
                  <a:gd name="connsiteY11" fmla="*/ 532448 h 3305231"/>
                  <a:gd name="connsiteX12" fmla="*/ 187643 w 7811452"/>
                  <a:gd name="connsiteY12" fmla="*/ 318135 h 3305231"/>
                  <a:gd name="connsiteX13" fmla="*/ 35243 w 7811452"/>
                  <a:gd name="connsiteY13" fmla="*/ 76200 h 3305231"/>
                  <a:gd name="connsiteX14" fmla="*/ 7439025 w 7811452"/>
                  <a:gd name="connsiteY14" fmla="*/ 0 h 3305231"/>
                  <a:gd name="connsiteX15" fmla="*/ 7167563 w 7811452"/>
                  <a:gd name="connsiteY15" fmla="*/ 337185 h 3305231"/>
                  <a:gd name="connsiteX16" fmla="*/ 7617143 w 7811452"/>
                  <a:gd name="connsiteY16" fmla="*/ 554355 h 3305231"/>
                  <a:gd name="connsiteX17" fmla="*/ 7167563 w 7811452"/>
                  <a:gd name="connsiteY17" fmla="*/ 630555 h 3305231"/>
                  <a:gd name="connsiteX18" fmla="*/ 7425690 w 7811452"/>
                  <a:gd name="connsiteY18" fmla="*/ 789623 h 3305231"/>
                  <a:gd name="connsiteX19" fmla="*/ 7450455 w 7811452"/>
                  <a:gd name="connsiteY19" fmla="*/ 2069783 h 3305231"/>
                  <a:gd name="connsiteX20" fmla="*/ 7610475 w 7811452"/>
                  <a:gd name="connsiteY20" fmla="*/ 2229803 h 3305231"/>
                  <a:gd name="connsiteX21" fmla="*/ 7454265 w 7811452"/>
                  <a:gd name="connsiteY21" fmla="*/ 2352675 h 3305231"/>
                  <a:gd name="connsiteX22" fmla="*/ 7811453 w 7811452"/>
                  <a:gd name="connsiteY22" fmla="*/ 2592705 h 3305231"/>
                  <a:gd name="connsiteX23" fmla="*/ 7366635 w 7811452"/>
                  <a:gd name="connsiteY23" fmla="*/ 2863215 h 3305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811452" h="3305231">
                    <a:moveTo>
                      <a:pt x="7366635" y="2863215"/>
                    </a:moveTo>
                    <a:cubicBezTo>
                      <a:pt x="7450455" y="2938463"/>
                      <a:pt x="7522845" y="2975610"/>
                      <a:pt x="7606665" y="3050858"/>
                    </a:cubicBezTo>
                    <a:cubicBezTo>
                      <a:pt x="5185410" y="3375660"/>
                      <a:pt x="2739390" y="3387090"/>
                      <a:pt x="313373" y="3098483"/>
                    </a:cubicBezTo>
                    <a:cubicBezTo>
                      <a:pt x="305753" y="2931795"/>
                      <a:pt x="303848" y="2753678"/>
                      <a:pt x="260033" y="2592705"/>
                    </a:cubicBezTo>
                    <a:cubicBezTo>
                      <a:pt x="207645" y="2566988"/>
                      <a:pt x="170498" y="2545080"/>
                      <a:pt x="118110" y="2519363"/>
                    </a:cubicBezTo>
                    <a:cubicBezTo>
                      <a:pt x="176213" y="2419350"/>
                      <a:pt x="221933" y="2326958"/>
                      <a:pt x="280035" y="2226945"/>
                    </a:cubicBezTo>
                    <a:cubicBezTo>
                      <a:pt x="210503" y="2168843"/>
                      <a:pt x="120015" y="2080260"/>
                      <a:pt x="50483" y="2021205"/>
                    </a:cubicBezTo>
                    <a:cubicBezTo>
                      <a:pt x="133350" y="1945005"/>
                      <a:pt x="235267" y="1820228"/>
                      <a:pt x="318135" y="1744028"/>
                    </a:cubicBezTo>
                    <a:cubicBezTo>
                      <a:pt x="284798" y="1479233"/>
                      <a:pt x="261938" y="1238250"/>
                      <a:pt x="228600" y="974408"/>
                    </a:cubicBezTo>
                    <a:cubicBezTo>
                      <a:pt x="198120" y="956310"/>
                      <a:pt x="169545" y="946785"/>
                      <a:pt x="138113" y="928687"/>
                    </a:cubicBezTo>
                    <a:cubicBezTo>
                      <a:pt x="185738" y="867728"/>
                      <a:pt x="230505" y="781050"/>
                      <a:pt x="279083" y="719137"/>
                    </a:cubicBezTo>
                    <a:cubicBezTo>
                      <a:pt x="187643" y="672465"/>
                      <a:pt x="91440" y="579120"/>
                      <a:pt x="0" y="532448"/>
                    </a:cubicBezTo>
                    <a:cubicBezTo>
                      <a:pt x="61913" y="471487"/>
                      <a:pt x="125730" y="379095"/>
                      <a:pt x="187643" y="318135"/>
                    </a:cubicBezTo>
                    <a:cubicBezTo>
                      <a:pt x="124778" y="243840"/>
                      <a:pt x="97155" y="150495"/>
                      <a:pt x="35243" y="76200"/>
                    </a:cubicBezTo>
                    <a:cubicBezTo>
                      <a:pt x="2501265" y="219075"/>
                      <a:pt x="4976813" y="194310"/>
                      <a:pt x="7439025" y="0"/>
                    </a:cubicBezTo>
                    <a:cubicBezTo>
                      <a:pt x="7332345" y="106680"/>
                      <a:pt x="7275195" y="230505"/>
                      <a:pt x="7167563" y="337185"/>
                    </a:cubicBezTo>
                    <a:cubicBezTo>
                      <a:pt x="7319963" y="406718"/>
                      <a:pt x="7464743" y="483870"/>
                      <a:pt x="7617143" y="554355"/>
                    </a:cubicBezTo>
                    <a:cubicBezTo>
                      <a:pt x="7472363" y="574358"/>
                      <a:pt x="7312343" y="610553"/>
                      <a:pt x="7167563" y="630555"/>
                    </a:cubicBezTo>
                    <a:cubicBezTo>
                      <a:pt x="7275195" y="665798"/>
                      <a:pt x="7318058" y="754380"/>
                      <a:pt x="7425690" y="789623"/>
                    </a:cubicBezTo>
                    <a:cubicBezTo>
                      <a:pt x="7434263" y="1207770"/>
                      <a:pt x="7441883" y="1651635"/>
                      <a:pt x="7450455" y="2069783"/>
                    </a:cubicBezTo>
                    <a:cubicBezTo>
                      <a:pt x="7506653" y="2117408"/>
                      <a:pt x="7554278" y="2182178"/>
                      <a:pt x="7610475" y="2229803"/>
                    </a:cubicBezTo>
                    <a:cubicBezTo>
                      <a:pt x="7557135" y="2277428"/>
                      <a:pt x="7508558" y="2304098"/>
                      <a:pt x="7454265" y="2352675"/>
                    </a:cubicBezTo>
                    <a:cubicBezTo>
                      <a:pt x="7556183" y="2465070"/>
                      <a:pt x="7670483" y="2536508"/>
                      <a:pt x="7811453" y="2592705"/>
                    </a:cubicBezTo>
                    <a:cubicBezTo>
                      <a:pt x="7664768" y="2667000"/>
                      <a:pt x="7512368" y="2787968"/>
                      <a:pt x="7366635" y="2863215"/>
                    </a:cubicBezTo>
                    <a:close/>
                  </a:path>
                </a:pathLst>
              </a:custGeom>
              <a:solidFill>
                <a:srgbClr val="FDF5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D139A59-28D6-4B89-A0FF-6B560C75AECD}"/>
                  </a:ext>
                </a:extLst>
              </p:cNvPr>
              <p:cNvSpPr/>
              <p:nvPr/>
            </p:nvSpPr>
            <p:spPr>
              <a:xfrm>
                <a:off x="3720258" y="2754158"/>
                <a:ext cx="7860264" cy="2795193"/>
              </a:xfrm>
              <a:custGeom>
                <a:avLst/>
                <a:gdLst>
                  <a:gd name="connsiteX0" fmla="*/ 3809281 w 7860264"/>
                  <a:gd name="connsiteY0" fmla="*/ 3350999 h 3350998"/>
                  <a:gd name="connsiteX1" fmla="*/ 333609 w 7860264"/>
                  <a:gd name="connsiteY1" fmla="*/ 3144306 h 3350998"/>
                  <a:gd name="connsiteX2" fmla="*/ 313606 w 7860264"/>
                  <a:gd name="connsiteY2" fmla="*/ 3122399 h 3350998"/>
                  <a:gd name="connsiteX3" fmla="*/ 310749 w 7860264"/>
                  <a:gd name="connsiteY3" fmla="*/ 3060486 h 3350998"/>
                  <a:gd name="connsiteX4" fmla="*/ 263124 w 7860264"/>
                  <a:gd name="connsiteY4" fmla="*/ 2631861 h 3350998"/>
                  <a:gd name="connsiteX5" fmla="*/ 201211 w 7860264"/>
                  <a:gd name="connsiteY5" fmla="*/ 2599476 h 3350998"/>
                  <a:gd name="connsiteX6" fmla="*/ 130726 w 7860264"/>
                  <a:gd name="connsiteY6" fmla="*/ 2562328 h 3350998"/>
                  <a:gd name="connsiteX7" fmla="*/ 118344 w 7860264"/>
                  <a:gd name="connsiteY7" fmla="*/ 2548041 h 3350998"/>
                  <a:gd name="connsiteX8" fmla="*/ 120249 w 7860264"/>
                  <a:gd name="connsiteY8" fmla="*/ 2529944 h 3350998"/>
                  <a:gd name="connsiteX9" fmla="*/ 201211 w 7860264"/>
                  <a:gd name="connsiteY9" fmla="*/ 2384211 h 3350998"/>
                  <a:gd name="connsiteX10" fmla="*/ 272649 w 7860264"/>
                  <a:gd name="connsiteY10" fmla="*/ 2254671 h 3350998"/>
                  <a:gd name="connsiteX11" fmla="*/ 172636 w 7860264"/>
                  <a:gd name="connsiteY11" fmla="*/ 2164184 h 3350998"/>
                  <a:gd name="connsiteX12" fmla="*/ 58336 w 7860264"/>
                  <a:gd name="connsiteY12" fmla="*/ 2061314 h 3350998"/>
                  <a:gd name="connsiteX13" fmla="*/ 49764 w 7860264"/>
                  <a:gd name="connsiteY13" fmla="*/ 2044168 h 3350998"/>
                  <a:gd name="connsiteX14" fmla="*/ 57384 w 7860264"/>
                  <a:gd name="connsiteY14" fmla="*/ 2027024 h 3350998"/>
                  <a:gd name="connsiteX15" fmla="*/ 189781 w 7860264"/>
                  <a:gd name="connsiteY15" fmla="*/ 1889864 h 3350998"/>
                  <a:gd name="connsiteX16" fmla="*/ 316464 w 7860264"/>
                  <a:gd name="connsiteY16" fmla="*/ 1757466 h 3350998"/>
                  <a:gd name="connsiteX17" fmla="*/ 273601 w 7860264"/>
                  <a:gd name="connsiteY17" fmla="*/ 1384086 h 3350998"/>
                  <a:gd name="connsiteX18" fmla="*/ 230739 w 7860264"/>
                  <a:gd name="connsiteY18" fmla="*/ 1010706 h 3350998"/>
                  <a:gd name="connsiteX19" fmla="*/ 197401 w 7860264"/>
                  <a:gd name="connsiteY19" fmla="*/ 994513 h 3350998"/>
                  <a:gd name="connsiteX20" fmla="*/ 149776 w 7860264"/>
                  <a:gd name="connsiteY20" fmla="*/ 970701 h 3350998"/>
                  <a:gd name="connsiteX21" fmla="*/ 139299 w 7860264"/>
                  <a:gd name="connsiteY21" fmla="*/ 955461 h 3350998"/>
                  <a:gd name="connsiteX22" fmla="*/ 144061 w 7860264"/>
                  <a:gd name="connsiteY22" fmla="*/ 937363 h 3350998"/>
                  <a:gd name="connsiteX23" fmla="*/ 212641 w 7860264"/>
                  <a:gd name="connsiteY23" fmla="*/ 834493 h 3350998"/>
                  <a:gd name="connsiteX24" fmla="*/ 267886 w 7860264"/>
                  <a:gd name="connsiteY24" fmla="*/ 749721 h 3350998"/>
                  <a:gd name="connsiteX25" fmla="*/ 148824 w 7860264"/>
                  <a:gd name="connsiteY25" fmla="*/ 667806 h 3350998"/>
                  <a:gd name="connsiteX26" fmla="*/ 12616 w 7860264"/>
                  <a:gd name="connsiteY26" fmla="*/ 576366 h 3350998"/>
                  <a:gd name="connsiteX27" fmla="*/ 234 w 7860264"/>
                  <a:gd name="connsiteY27" fmla="*/ 559221 h 3350998"/>
                  <a:gd name="connsiteX28" fmla="*/ 6901 w 7860264"/>
                  <a:gd name="connsiteY28" fmla="*/ 539219 h 3350998"/>
                  <a:gd name="connsiteX29" fmla="*/ 99294 w 7860264"/>
                  <a:gd name="connsiteY29" fmla="*/ 433491 h 3350998"/>
                  <a:gd name="connsiteX30" fmla="*/ 180256 w 7860264"/>
                  <a:gd name="connsiteY30" fmla="*/ 339194 h 3350998"/>
                  <a:gd name="connsiteX31" fmla="*/ 114534 w 7860264"/>
                  <a:gd name="connsiteY31" fmla="*/ 230608 h 3350998"/>
                  <a:gd name="connsiteX32" fmla="*/ 41191 w 7860264"/>
                  <a:gd name="connsiteY32" fmla="*/ 113451 h 3350998"/>
                  <a:gd name="connsiteX33" fmla="*/ 38334 w 7860264"/>
                  <a:gd name="connsiteY33" fmla="*/ 88686 h 3350998"/>
                  <a:gd name="connsiteX34" fmla="*/ 60241 w 7860264"/>
                  <a:gd name="connsiteY34" fmla="*/ 76303 h 3350998"/>
                  <a:gd name="connsiteX35" fmla="*/ 7461167 w 7860264"/>
                  <a:gd name="connsiteY35" fmla="*/ 103 h 3350998"/>
                  <a:gd name="connsiteX36" fmla="*/ 7484027 w 7860264"/>
                  <a:gd name="connsiteY36" fmla="*/ 13438 h 3350998"/>
                  <a:gd name="connsiteX37" fmla="*/ 7479264 w 7860264"/>
                  <a:gd name="connsiteY37" fmla="*/ 39156 h 3350998"/>
                  <a:gd name="connsiteX38" fmla="*/ 7345914 w 7860264"/>
                  <a:gd name="connsiteY38" fmla="*/ 204891 h 3350998"/>
                  <a:gd name="connsiteX39" fmla="*/ 7230661 w 7860264"/>
                  <a:gd name="connsiteY39" fmla="*/ 352529 h 3350998"/>
                  <a:gd name="connsiteX40" fmla="*/ 7425924 w 7860264"/>
                  <a:gd name="connsiteY40" fmla="*/ 447779 h 3350998"/>
                  <a:gd name="connsiteX41" fmla="*/ 7650714 w 7860264"/>
                  <a:gd name="connsiteY41" fmla="*/ 556363 h 3350998"/>
                  <a:gd name="connsiteX42" fmla="*/ 7664049 w 7860264"/>
                  <a:gd name="connsiteY42" fmla="*/ 581129 h 3350998"/>
                  <a:gd name="connsiteX43" fmla="*/ 7644047 w 7860264"/>
                  <a:gd name="connsiteY43" fmla="*/ 600179 h 3350998"/>
                  <a:gd name="connsiteX44" fmla="*/ 7421161 w 7860264"/>
                  <a:gd name="connsiteY44" fmla="*/ 638279 h 3350998"/>
                  <a:gd name="connsiteX45" fmla="*/ 7268761 w 7860264"/>
                  <a:gd name="connsiteY45" fmla="*/ 664949 h 3350998"/>
                  <a:gd name="connsiteX46" fmla="*/ 7335436 w 7860264"/>
                  <a:gd name="connsiteY46" fmla="*/ 714479 h 3350998"/>
                  <a:gd name="connsiteX47" fmla="*/ 7457357 w 7860264"/>
                  <a:gd name="connsiteY47" fmla="*/ 789726 h 3350998"/>
                  <a:gd name="connsiteX48" fmla="*/ 7473549 w 7860264"/>
                  <a:gd name="connsiteY48" fmla="*/ 811634 h 3350998"/>
                  <a:gd name="connsiteX49" fmla="*/ 7484979 w 7860264"/>
                  <a:gd name="connsiteY49" fmla="*/ 1433616 h 3350998"/>
                  <a:gd name="connsiteX50" fmla="*/ 7497361 w 7860264"/>
                  <a:gd name="connsiteY50" fmla="*/ 2081316 h 3350998"/>
                  <a:gd name="connsiteX51" fmla="*/ 7571657 w 7860264"/>
                  <a:gd name="connsiteY51" fmla="*/ 2156564 h 3350998"/>
                  <a:gd name="connsiteX52" fmla="*/ 7649761 w 7860264"/>
                  <a:gd name="connsiteY52" fmla="*/ 2234669 h 3350998"/>
                  <a:gd name="connsiteX53" fmla="*/ 7658334 w 7860264"/>
                  <a:gd name="connsiteY53" fmla="*/ 2251814 h 3350998"/>
                  <a:gd name="connsiteX54" fmla="*/ 7650714 w 7860264"/>
                  <a:gd name="connsiteY54" fmla="*/ 2268959 h 3350998"/>
                  <a:gd name="connsiteX55" fmla="*/ 7570704 w 7860264"/>
                  <a:gd name="connsiteY55" fmla="*/ 2331824 h 3350998"/>
                  <a:gd name="connsiteX56" fmla="*/ 7512602 w 7860264"/>
                  <a:gd name="connsiteY56" fmla="*/ 2376591 h 3350998"/>
                  <a:gd name="connsiteX57" fmla="*/ 7845977 w 7860264"/>
                  <a:gd name="connsiteY57" fmla="*/ 2593761 h 3350998"/>
                  <a:gd name="connsiteX58" fmla="*/ 7860264 w 7860264"/>
                  <a:gd name="connsiteY58" fmla="*/ 2613764 h 3350998"/>
                  <a:gd name="connsiteX59" fmla="*/ 7847882 w 7860264"/>
                  <a:gd name="connsiteY59" fmla="*/ 2635671 h 3350998"/>
                  <a:gd name="connsiteX60" fmla="*/ 7627854 w 7860264"/>
                  <a:gd name="connsiteY60" fmla="*/ 2769974 h 3350998"/>
                  <a:gd name="connsiteX61" fmla="*/ 7433544 w 7860264"/>
                  <a:gd name="connsiteY61" fmla="*/ 2890941 h 3350998"/>
                  <a:gd name="connsiteX62" fmla="*/ 7525936 w 7860264"/>
                  <a:gd name="connsiteY62" fmla="*/ 2961426 h 3350998"/>
                  <a:gd name="connsiteX63" fmla="*/ 7647857 w 7860264"/>
                  <a:gd name="connsiteY63" fmla="*/ 3056676 h 3350998"/>
                  <a:gd name="connsiteX64" fmla="*/ 7654524 w 7860264"/>
                  <a:gd name="connsiteY64" fmla="*/ 3080489 h 3350998"/>
                  <a:gd name="connsiteX65" fmla="*/ 7635474 w 7860264"/>
                  <a:gd name="connsiteY65" fmla="*/ 3096681 h 3350998"/>
                  <a:gd name="connsiteX66" fmla="*/ 3809281 w 7860264"/>
                  <a:gd name="connsiteY66" fmla="*/ 3350999 h 3350998"/>
                  <a:gd name="connsiteX67" fmla="*/ 358374 w 7860264"/>
                  <a:gd name="connsiteY67" fmla="*/ 3100491 h 3350998"/>
                  <a:gd name="connsiteX68" fmla="*/ 3809281 w 7860264"/>
                  <a:gd name="connsiteY68" fmla="*/ 3304326 h 3350998"/>
                  <a:gd name="connsiteX69" fmla="*/ 7575467 w 7860264"/>
                  <a:gd name="connsiteY69" fmla="*/ 3057628 h 3350998"/>
                  <a:gd name="connsiteX70" fmla="*/ 7496409 w 7860264"/>
                  <a:gd name="connsiteY70" fmla="*/ 2998574 h 3350998"/>
                  <a:gd name="connsiteX71" fmla="*/ 7374489 w 7860264"/>
                  <a:gd name="connsiteY71" fmla="*/ 2903324 h 3350998"/>
                  <a:gd name="connsiteX72" fmla="*/ 7366869 w 7860264"/>
                  <a:gd name="connsiteY72" fmla="*/ 2883321 h 3350998"/>
                  <a:gd name="connsiteX73" fmla="*/ 7379252 w 7860264"/>
                  <a:gd name="connsiteY73" fmla="*/ 2866176 h 3350998"/>
                  <a:gd name="connsiteX74" fmla="*/ 7599279 w 7860264"/>
                  <a:gd name="connsiteY74" fmla="*/ 2731874 h 3350998"/>
                  <a:gd name="connsiteX75" fmla="*/ 7780254 w 7860264"/>
                  <a:gd name="connsiteY75" fmla="*/ 2618526 h 3350998"/>
                  <a:gd name="connsiteX76" fmla="*/ 7458309 w 7860264"/>
                  <a:gd name="connsiteY76" fmla="*/ 2390878 h 3350998"/>
                  <a:gd name="connsiteX77" fmla="*/ 7452594 w 7860264"/>
                  <a:gd name="connsiteY77" fmla="*/ 2373734 h 3350998"/>
                  <a:gd name="connsiteX78" fmla="*/ 7460214 w 7860264"/>
                  <a:gd name="connsiteY78" fmla="*/ 2357541 h 3350998"/>
                  <a:gd name="connsiteX79" fmla="*/ 7540224 w 7860264"/>
                  <a:gd name="connsiteY79" fmla="*/ 2294676 h 3350998"/>
                  <a:gd name="connsiteX80" fmla="*/ 7596422 w 7860264"/>
                  <a:gd name="connsiteY80" fmla="*/ 2251814 h 3350998"/>
                  <a:gd name="connsiteX81" fmla="*/ 7534509 w 7860264"/>
                  <a:gd name="connsiteY81" fmla="*/ 2187996 h 3350998"/>
                  <a:gd name="connsiteX82" fmla="*/ 7456404 w 7860264"/>
                  <a:gd name="connsiteY82" fmla="*/ 2109891 h 3350998"/>
                  <a:gd name="connsiteX83" fmla="*/ 7448784 w 7860264"/>
                  <a:gd name="connsiteY83" fmla="*/ 2092746 h 3350998"/>
                  <a:gd name="connsiteX84" fmla="*/ 7436402 w 7860264"/>
                  <a:gd name="connsiteY84" fmla="*/ 1434568 h 3350998"/>
                  <a:gd name="connsiteX85" fmla="*/ 7424972 w 7860264"/>
                  <a:gd name="connsiteY85" fmla="*/ 828779 h 3350998"/>
                  <a:gd name="connsiteX86" fmla="*/ 7304004 w 7860264"/>
                  <a:gd name="connsiteY86" fmla="*/ 750674 h 3350998"/>
                  <a:gd name="connsiteX87" fmla="*/ 7182084 w 7860264"/>
                  <a:gd name="connsiteY87" fmla="*/ 675426 h 3350998"/>
                  <a:gd name="connsiteX88" fmla="*/ 7165892 w 7860264"/>
                  <a:gd name="connsiteY88" fmla="*/ 651613 h 3350998"/>
                  <a:gd name="connsiteX89" fmla="*/ 7185894 w 7860264"/>
                  <a:gd name="connsiteY89" fmla="*/ 630659 h 3350998"/>
                  <a:gd name="connsiteX90" fmla="*/ 7409732 w 7860264"/>
                  <a:gd name="connsiteY90" fmla="*/ 592559 h 3350998"/>
                  <a:gd name="connsiteX91" fmla="*/ 7559274 w 7860264"/>
                  <a:gd name="connsiteY91" fmla="*/ 565888 h 3350998"/>
                  <a:gd name="connsiteX92" fmla="*/ 7402111 w 7860264"/>
                  <a:gd name="connsiteY92" fmla="*/ 489688 h 3350998"/>
                  <a:gd name="connsiteX93" fmla="*/ 7178274 w 7860264"/>
                  <a:gd name="connsiteY93" fmla="*/ 382056 h 3350998"/>
                  <a:gd name="connsiteX94" fmla="*/ 7164939 w 7860264"/>
                  <a:gd name="connsiteY94" fmla="*/ 364911 h 3350998"/>
                  <a:gd name="connsiteX95" fmla="*/ 7171607 w 7860264"/>
                  <a:gd name="connsiteY95" fmla="*/ 344909 h 3350998"/>
                  <a:gd name="connsiteX96" fmla="*/ 7304957 w 7860264"/>
                  <a:gd name="connsiteY96" fmla="*/ 179173 h 3350998"/>
                  <a:gd name="connsiteX97" fmla="*/ 7402111 w 7860264"/>
                  <a:gd name="connsiteY97" fmla="*/ 51539 h 3350998"/>
                  <a:gd name="connsiteX98" fmla="*/ 104056 w 7860264"/>
                  <a:gd name="connsiteY98" fmla="*/ 123928 h 3350998"/>
                  <a:gd name="connsiteX99" fmla="*/ 152634 w 7860264"/>
                  <a:gd name="connsiteY99" fmla="*/ 207748 h 3350998"/>
                  <a:gd name="connsiteX100" fmla="*/ 225976 w 7860264"/>
                  <a:gd name="connsiteY100" fmla="*/ 324906 h 3350998"/>
                  <a:gd name="connsiteX101" fmla="*/ 224071 w 7860264"/>
                  <a:gd name="connsiteY101" fmla="*/ 356338 h 3350998"/>
                  <a:gd name="connsiteX102" fmla="*/ 131679 w 7860264"/>
                  <a:gd name="connsiteY102" fmla="*/ 462066 h 3350998"/>
                  <a:gd name="connsiteX103" fmla="*/ 57384 w 7860264"/>
                  <a:gd name="connsiteY103" fmla="*/ 548744 h 3350998"/>
                  <a:gd name="connsiteX104" fmla="*/ 173589 w 7860264"/>
                  <a:gd name="connsiteY104" fmla="*/ 629706 h 3350998"/>
                  <a:gd name="connsiteX105" fmla="*/ 309796 w 7860264"/>
                  <a:gd name="connsiteY105" fmla="*/ 721146 h 3350998"/>
                  <a:gd name="connsiteX106" fmla="*/ 322179 w 7860264"/>
                  <a:gd name="connsiteY106" fmla="*/ 736386 h 3350998"/>
                  <a:gd name="connsiteX107" fmla="*/ 317416 w 7860264"/>
                  <a:gd name="connsiteY107" fmla="*/ 755436 h 3350998"/>
                  <a:gd name="connsiteX108" fmla="*/ 248836 w 7860264"/>
                  <a:gd name="connsiteY108" fmla="*/ 858306 h 3350998"/>
                  <a:gd name="connsiteX109" fmla="*/ 193591 w 7860264"/>
                  <a:gd name="connsiteY109" fmla="*/ 943079 h 3350998"/>
                  <a:gd name="connsiteX110" fmla="*/ 213594 w 7860264"/>
                  <a:gd name="connsiteY110" fmla="*/ 952604 h 3350998"/>
                  <a:gd name="connsiteX111" fmla="*/ 261219 w 7860264"/>
                  <a:gd name="connsiteY111" fmla="*/ 976416 h 3350998"/>
                  <a:gd name="connsiteX112" fmla="*/ 272649 w 7860264"/>
                  <a:gd name="connsiteY112" fmla="*/ 993561 h 3350998"/>
                  <a:gd name="connsiteX113" fmla="*/ 317416 w 7860264"/>
                  <a:gd name="connsiteY113" fmla="*/ 1378371 h 3350998"/>
                  <a:gd name="connsiteX114" fmla="*/ 362184 w 7860264"/>
                  <a:gd name="connsiteY114" fmla="*/ 1763181 h 3350998"/>
                  <a:gd name="connsiteX115" fmla="*/ 354564 w 7860264"/>
                  <a:gd name="connsiteY115" fmla="*/ 1783184 h 3350998"/>
                  <a:gd name="connsiteX116" fmla="*/ 222166 w 7860264"/>
                  <a:gd name="connsiteY116" fmla="*/ 1920343 h 3350998"/>
                  <a:gd name="connsiteX117" fmla="*/ 105961 w 7860264"/>
                  <a:gd name="connsiteY117" fmla="*/ 2042264 h 3350998"/>
                  <a:gd name="connsiteX118" fmla="*/ 202164 w 7860264"/>
                  <a:gd name="connsiteY118" fmla="*/ 2128941 h 3350998"/>
                  <a:gd name="connsiteX119" fmla="*/ 315511 w 7860264"/>
                  <a:gd name="connsiteY119" fmla="*/ 2230859 h 3350998"/>
                  <a:gd name="connsiteX120" fmla="*/ 320274 w 7860264"/>
                  <a:gd name="connsiteY120" fmla="*/ 2260386 h 3350998"/>
                  <a:gd name="connsiteX121" fmla="*/ 240264 w 7860264"/>
                  <a:gd name="connsiteY121" fmla="*/ 2405166 h 3350998"/>
                  <a:gd name="connsiteX122" fmla="*/ 170731 w 7860264"/>
                  <a:gd name="connsiteY122" fmla="*/ 2530896 h 3350998"/>
                  <a:gd name="connsiteX123" fmla="*/ 221214 w 7860264"/>
                  <a:gd name="connsiteY123" fmla="*/ 2557566 h 3350998"/>
                  <a:gd name="connsiteX124" fmla="*/ 291699 w 7860264"/>
                  <a:gd name="connsiteY124" fmla="*/ 2593761 h 3350998"/>
                  <a:gd name="connsiteX125" fmla="*/ 304081 w 7860264"/>
                  <a:gd name="connsiteY125" fmla="*/ 2608049 h 3350998"/>
                  <a:gd name="connsiteX126" fmla="*/ 356469 w 7860264"/>
                  <a:gd name="connsiteY126" fmla="*/ 3056676 h 3350998"/>
                  <a:gd name="connsiteX127" fmla="*/ 358374 w 7860264"/>
                  <a:gd name="connsiteY127" fmla="*/ 3100491 h 335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7860264" h="3350998">
                    <a:moveTo>
                      <a:pt x="3809281" y="3350999"/>
                    </a:moveTo>
                    <a:cubicBezTo>
                      <a:pt x="2651994" y="3350999"/>
                      <a:pt x="1491849" y="3282419"/>
                      <a:pt x="333609" y="3144306"/>
                    </a:cubicBezTo>
                    <a:cubicBezTo>
                      <a:pt x="322179" y="3143353"/>
                      <a:pt x="313606" y="3133828"/>
                      <a:pt x="313606" y="3122399"/>
                    </a:cubicBezTo>
                    <a:cubicBezTo>
                      <a:pt x="312654" y="3101444"/>
                      <a:pt x="311701" y="3081441"/>
                      <a:pt x="310749" y="3060486"/>
                    </a:cubicBezTo>
                    <a:cubicBezTo>
                      <a:pt x="305034" y="2916659"/>
                      <a:pt x="299319" y="2767116"/>
                      <a:pt x="263124" y="2631861"/>
                    </a:cubicBezTo>
                    <a:cubicBezTo>
                      <a:pt x="240264" y="2620431"/>
                      <a:pt x="220261" y="2609953"/>
                      <a:pt x="201211" y="2599476"/>
                    </a:cubicBezTo>
                    <a:cubicBezTo>
                      <a:pt x="179304" y="2588046"/>
                      <a:pt x="156444" y="2575664"/>
                      <a:pt x="130726" y="2562328"/>
                    </a:cubicBezTo>
                    <a:cubicBezTo>
                      <a:pt x="125011" y="2559471"/>
                      <a:pt x="120249" y="2554709"/>
                      <a:pt x="118344" y="2548041"/>
                    </a:cubicBezTo>
                    <a:cubicBezTo>
                      <a:pt x="116439" y="2542326"/>
                      <a:pt x="117391" y="2535659"/>
                      <a:pt x="120249" y="2529944"/>
                    </a:cubicBezTo>
                    <a:cubicBezTo>
                      <a:pt x="148824" y="2480414"/>
                      <a:pt x="175494" y="2430884"/>
                      <a:pt x="201211" y="2384211"/>
                    </a:cubicBezTo>
                    <a:cubicBezTo>
                      <a:pt x="224071" y="2342301"/>
                      <a:pt x="246931" y="2298486"/>
                      <a:pt x="272649" y="2254671"/>
                    </a:cubicBezTo>
                    <a:cubicBezTo>
                      <a:pt x="241216" y="2228001"/>
                      <a:pt x="205974" y="2195616"/>
                      <a:pt x="172636" y="2164184"/>
                    </a:cubicBezTo>
                    <a:cubicBezTo>
                      <a:pt x="133584" y="2127989"/>
                      <a:pt x="92626" y="2090841"/>
                      <a:pt x="58336" y="2061314"/>
                    </a:cubicBezTo>
                    <a:cubicBezTo>
                      <a:pt x="53574" y="2057503"/>
                      <a:pt x="49764" y="2050836"/>
                      <a:pt x="49764" y="2044168"/>
                    </a:cubicBezTo>
                    <a:cubicBezTo>
                      <a:pt x="49764" y="2037501"/>
                      <a:pt x="52621" y="2030834"/>
                      <a:pt x="57384" y="2027024"/>
                    </a:cubicBezTo>
                    <a:cubicBezTo>
                      <a:pt x="98341" y="1989876"/>
                      <a:pt x="145014" y="1938441"/>
                      <a:pt x="189781" y="1889864"/>
                    </a:cubicBezTo>
                    <a:cubicBezTo>
                      <a:pt x="232644" y="1843191"/>
                      <a:pt x="276459" y="1795566"/>
                      <a:pt x="316464" y="1757466"/>
                    </a:cubicBezTo>
                    <a:cubicBezTo>
                      <a:pt x="300271" y="1628879"/>
                      <a:pt x="286936" y="1504101"/>
                      <a:pt x="273601" y="1384086"/>
                    </a:cubicBezTo>
                    <a:cubicBezTo>
                      <a:pt x="260266" y="1263118"/>
                      <a:pt x="245979" y="1139293"/>
                      <a:pt x="230739" y="1010706"/>
                    </a:cubicBezTo>
                    <a:cubicBezTo>
                      <a:pt x="219309" y="1004991"/>
                      <a:pt x="208831" y="999276"/>
                      <a:pt x="197401" y="994513"/>
                    </a:cubicBezTo>
                    <a:cubicBezTo>
                      <a:pt x="182161" y="987846"/>
                      <a:pt x="166921" y="980226"/>
                      <a:pt x="149776" y="970701"/>
                    </a:cubicBezTo>
                    <a:cubicBezTo>
                      <a:pt x="144061" y="966891"/>
                      <a:pt x="140251" y="961176"/>
                      <a:pt x="139299" y="955461"/>
                    </a:cubicBezTo>
                    <a:cubicBezTo>
                      <a:pt x="138346" y="948793"/>
                      <a:pt x="139299" y="942126"/>
                      <a:pt x="144061" y="937363"/>
                    </a:cubicBezTo>
                    <a:cubicBezTo>
                      <a:pt x="166921" y="907836"/>
                      <a:pt x="190734" y="870688"/>
                      <a:pt x="212641" y="834493"/>
                    </a:cubicBezTo>
                    <a:cubicBezTo>
                      <a:pt x="230739" y="805918"/>
                      <a:pt x="248836" y="776391"/>
                      <a:pt x="267886" y="749721"/>
                    </a:cubicBezTo>
                    <a:cubicBezTo>
                      <a:pt x="227881" y="726861"/>
                      <a:pt x="187876" y="696381"/>
                      <a:pt x="148824" y="667806"/>
                    </a:cubicBezTo>
                    <a:cubicBezTo>
                      <a:pt x="103104" y="633516"/>
                      <a:pt x="56431" y="599226"/>
                      <a:pt x="12616" y="576366"/>
                    </a:cubicBezTo>
                    <a:cubicBezTo>
                      <a:pt x="5949" y="572556"/>
                      <a:pt x="1186" y="566841"/>
                      <a:pt x="234" y="559221"/>
                    </a:cubicBezTo>
                    <a:cubicBezTo>
                      <a:pt x="-719" y="551601"/>
                      <a:pt x="1186" y="544934"/>
                      <a:pt x="6901" y="539219"/>
                    </a:cubicBezTo>
                    <a:cubicBezTo>
                      <a:pt x="37381" y="509691"/>
                      <a:pt x="68814" y="470638"/>
                      <a:pt x="99294" y="433491"/>
                    </a:cubicBezTo>
                    <a:cubicBezTo>
                      <a:pt x="125964" y="401106"/>
                      <a:pt x="152634" y="367769"/>
                      <a:pt x="180256" y="339194"/>
                    </a:cubicBezTo>
                    <a:cubicBezTo>
                      <a:pt x="153586" y="303951"/>
                      <a:pt x="133584" y="266804"/>
                      <a:pt x="114534" y="230608"/>
                    </a:cubicBezTo>
                    <a:cubicBezTo>
                      <a:pt x="91674" y="188698"/>
                      <a:pt x="70719" y="148694"/>
                      <a:pt x="41191" y="113451"/>
                    </a:cubicBezTo>
                    <a:cubicBezTo>
                      <a:pt x="35476" y="106783"/>
                      <a:pt x="34524" y="96306"/>
                      <a:pt x="38334" y="88686"/>
                    </a:cubicBezTo>
                    <a:cubicBezTo>
                      <a:pt x="42144" y="80114"/>
                      <a:pt x="51669" y="75351"/>
                      <a:pt x="60241" y="76303"/>
                    </a:cubicBezTo>
                    <a:cubicBezTo>
                      <a:pt x="2517691" y="219179"/>
                      <a:pt x="5007527" y="193461"/>
                      <a:pt x="7461167" y="103"/>
                    </a:cubicBezTo>
                    <a:cubicBezTo>
                      <a:pt x="7470692" y="-849"/>
                      <a:pt x="7480217" y="4866"/>
                      <a:pt x="7484027" y="13438"/>
                    </a:cubicBezTo>
                    <a:cubicBezTo>
                      <a:pt x="7487836" y="22011"/>
                      <a:pt x="7485932" y="32488"/>
                      <a:pt x="7479264" y="39156"/>
                    </a:cubicBezTo>
                    <a:cubicBezTo>
                      <a:pt x="7426877" y="91544"/>
                      <a:pt x="7385919" y="148694"/>
                      <a:pt x="7345914" y="204891"/>
                    </a:cubicBezTo>
                    <a:cubicBezTo>
                      <a:pt x="7310672" y="254421"/>
                      <a:pt x="7274477" y="304904"/>
                      <a:pt x="7230661" y="352529"/>
                    </a:cubicBezTo>
                    <a:cubicBezTo>
                      <a:pt x="7297336" y="383961"/>
                      <a:pt x="7362107" y="416346"/>
                      <a:pt x="7425924" y="447779"/>
                    </a:cubicBezTo>
                    <a:cubicBezTo>
                      <a:pt x="7499267" y="483973"/>
                      <a:pt x="7574514" y="521121"/>
                      <a:pt x="7650714" y="556363"/>
                    </a:cubicBezTo>
                    <a:cubicBezTo>
                      <a:pt x="7660239" y="560174"/>
                      <a:pt x="7665002" y="570651"/>
                      <a:pt x="7664049" y="581129"/>
                    </a:cubicBezTo>
                    <a:cubicBezTo>
                      <a:pt x="7662144" y="591606"/>
                      <a:pt x="7654524" y="599226"/>
                      <a:pt x="7644047" y="600179"/>
                    </a:cubicBezTo>
                    <a:cubicBezTo>
                      <a:pt x="7572609" y="609704"/>
                      <a:pt x="7495457" y="623991"/>
                      <a:pt x="7421161" y="638279"/>
                    </a:cubicBezTo>
                    <a:cubicBezTo>
                      <a:pt x="7370679" y="647804"/>
                      <a:pt x="7319244" y="657329"/>
                      <a:pt x="7268761" y="664949"/>
                    </a:cubicBezTo>
                    <a:cubicBezTo>
                      <a:pt x="7293527" y="680188"/>
                      <a:pt x="7314482" y="698286"/>
                      <a:pt x="7335436" y="714479"/>
                    </a:cubicBezTo>
                    <a:cubicBezTo>
                      <a:pt x="7372584" y="744959"/>
                      <a:pt x="7407827" y="773534"/>
                      <a:pt x="7457357" y="789726"/>
                    </a:cubicBezTo>
                    <a:cubicBezTo>
                      <a:pt x="7466882" y="792584"/>
                      <a:pt x="7472597" y="801156"/>
                      <a:pt x="7473549" y="811634"/>
                    </a:cubicBezTo>
                    <a:cubicBezTo>
                      <a:pt x="7477359" y="1015468"/>
                      <a:pt x="7481169" y="1224066"/>
                      <a:pt x="7484979" y="1433616"/>
                    </a:cubicBezTo>
                    <a:cubicBezTo>
                      <a:pt x="7488789" y="1647929"/>
                      <a:pt x="7492599" y="1869861"/>
                      <a:pt x="7497361" y="2081316"/>
                    </a:cubicBezTo>
                    <a:cubicBezTo>
                      <a:pt x="7523079" y="2104176"/>
                      <a:pt x="7547844" y="2130846"/>
                      <a:pt x="7571657" y="2156564"/>
                    </a:cubicBezTo>
                    <a:cubicBezTo>
                      <a:pt x="7596422" y="2184186"/>
                      <a:pt x="7623092" y="2211809"/>
                      <a:pt x="7649761" y="2234669"/>
                    </a:cubicBezTo>
                    <a:cubicBezTo>
                      <a:pt x="7654524" y="2239431"/>
                      <a:pt x="7657382" y="2245146"/>
                      <a:pt x="7658334" y="2251814"/>
                    </a:cubicBezTo>
                    <a:cubicBezTo>
                      <a:pt x="7658334" y="2258481"/>
                      <a:pt x="7655477" y="2265149"/>
                      <a:pt x="7650714" y="2268959"/>
                    </a:cubicBezTo>
                    <a:cubicBezTo>
                      <a:pt x="7623092" y="2293724"/>
                      <a:pt x="7596422" y="2312774"/>
                      <a:pt x="7570704" y="2331824"/>
                    </a:cubicBezTo>
                    <a:cubicBezTo>
                      <a:pt x="7550702" y="2346111"/>
                      <a:pt x="7531652" y="2360399"/>
                      <a:pt x="7512602" y="2376591"/>
                    </a:cubicBezTo>
                    <a:cubicBezTo>
                      <a:pt x="7601184" y="2468984"/>
                      <a:pt x="7705007" y="2536611"/>
                      <a:pt x="7845977" y="2593761"/>
                    </a:cubicBezTo>
                    <a:cubicBezTo>
                      <a:pt x="7854549" y="2597571"/>
                      <a:pt x="7860264" y="2605191"/>
                      <a:pt x="7860264" y="2613764"/>
                    </a:cubicBezTo>
                    <a:cubicBezTo>
                      <a:pt x="7860264" y="2622336"/>
                      <a:pt x="7855502" y="2630909"/>
                      <a:pt x="7847882" y="2635671"/>
                    </a:cubicBezTo>
                    <a:cubicBezTo>
                      <a:pt x="7776444" y="2672819"/>
                      <a:pt x="7701197" y="2722349"/>
                      <a:pt x="7627854" y="2769974"/>
                    </a:cubicBezTo>
                    <a:cubicBezTo>
                      <a:pt x="7564036" y="2811884"/>
                      <a:pt x="7498314" y="2855699"/>
                      <a:pt x="7433544" y="2890941"/>
                    </a:cubicBezTo>
                    <a:cubicBezTo>
                      <a:pt x="7465929" y="2917611"/>
                      <a:pt x="7496409" y="2939519"/>
                      <a:pt x="7525936" y="2961426"/>
                    </a:cubicBezTo>
                    <a:cubicBezTo>
                      <a:pt x="7564989" y="2989049"/>
                      <a:pt x="7604994" y="3018576"/>
                      <a:pt x="7647857" y="3056676"/>
                    </a:cubicBezTo>
                    <a:cubicBezTo>
                      <a:pt x="7654524" y="3062391"/>
                      <a:pt x="7657382" y="3071916"/>
                      <a:pt x="7654524" y="3080489"/>
                    </a:cubicBezTo>
                    <a:cubicBezTo>
                      <a:pt x="7651667" y="3089061"/>
                      <a:pt x="7644047" y="3095728"/>
                      <a:pt x="7635474" y="3096681"/>
                    </a:cubicBezTo>
                    <a:cubicBezTo>
                      <a:pt x="6369602" y="3266226"/>
                      <a:pt x="5091347" y="3350999"/>
                      <a:pt x="3809281" y="3350999"/>
                    </a:cubicBezTo>
                    <a:close/>
                    <a:moveTo>
                      <a:pt x="358374" y="3100491"/>
                    </a:moveTo>
                    <a:cubicBezTo>
                      <a:pt x="1508041" y="3236699"/>
                      <a:pt x="2660566" y="3304326"/>
                      <a:pt x="3809281" y="3304326"/>
                    </a:cubicBezTo>
                    <a:cubicBezTo>
                      <a:pt x="5073249" y="3304326"/>
                      <a:pt x="6330549" y="3222411"/>
                      <a:pt x="7575467" y="3057628"/>
                    </a:cubicBezTo>
                    <a:cubicBezTo>
                      <a:pt x="7548797" y="3036674"/>
                      <a:pt x="7523079" y="3017624"/>
                      <a:pt x="7496409" y="2998574"/>
                    </a:cubicBezTo>
                    <a:cubicBezTo>
                      <a:pt x="7457357" y="2970951"/>
                      <a:pt x="7417352" y="2941424"/>
                      <a:pt x="7374489" y="2903324"/>
                    </a:cubicBezTo>
                    <a:cubicBezTo>
                      <a:pt x="7368774" y="2898561"/>
                      <a:pt x="7365917" y="2890941"/>
                      <a:pt x="7366869" y="2883321"/>
                    </a:cubicBezTo>
                    <a:cubicBezTo>
                      <a:pt x="7367822" y="2875701"/>
                      <a:pt x="7372584" y="2869034"/>
                      <a:pt x="7379252" y="2866176"/>
                    </a:cubicBezTo>
                    <a:cubicBezTo>
                      <a:pt x="7451642" y="2829028"/>
                      <a:pt x="7526889" y="2779499"/>
                      <a:pt x="7599279" y="2731874"/>
                    </a:cubicBezTo>
                    <a:cubicBezTo>
                      <a:pt x="7659286" y="2692821"/>
                      <a:pt x="7720247" y="2652816"/>
                      <a:pt x="7780254" y="2618526"/>
                    </a:cubicBezTo>
                    <a:cubicBezTo>
                      <a:pt x="7646904" y="2559471"/>
                      <a:pt x="7545939" y="2488034"/>
                      <a:pt x="7458309" y="2390878"/>
                    </a:cubicBezTo>
                    <a:cubicBezTo>
                      <a:pt x="7454499" y="2386116"/>
                      <a:pt x="7451642" y="2380401"/>
                      <a:pt x="7452594" y="2373734"/>
                    </a:cubicBezTo>
                    <a:cubicBezTo>
                      <a:pt x="7452594" y="2368019"/>
                      <a:pt x="7455452" y="2362303"/>
                      <a:pt x="7460214" y="2357541"/>
                    </a:cubicBezTo>
                    <a:cubicBezTo>
                      <a:pt x="7487836" y="2332776"/>
                      <a:pt x="7514507" y="2313726"/>
                      <a:pt x="7540224" y="2294676"/>
                    </a:cubicBezTo>
                    <a:cubicBezTo>
                      <a:pt x="7559274" y="2280389"/>
                      <a:pt x="7577372" y="2267053"/>
                      <a:pt x="7596422" y="2251814"/>
                    </a:cubicBezTo>
                    <a:cubicBezTo>
                      <a:pt x="7574514" y="2231811"/>
                      <a:pt x="7554511" y="2208951"/>
                      <a:pt x="7534509" y="2187996"/>
                    </a:cubicBezTo>
                    <a:cubicBezTo>
                      <a:pt x="7509744" y="2161326"/>
                      <a:pt x="7483074" y="2132751"/>
                      <a:pt x="7456404" y="2109891"/>
                    </a:cubicBezTo>
                    <a:cubicBezTo>
                      <a:pt x="7451642" y="2106081"/>
                      <a:pt x="7448784" y="2099414"/>
                      <a:pt x="7448784" y="2092746"/>
                    </a:cubicBezTo>
                    <a:cubicBezTo>
                      <a:pt x="7444022" y="1877481"/>
                      <a:pt x="7440211" y="1652691"/>
                      <a:pt x="7436402" y="1434568"/>
                    </a:cubicBezTo>
                    <a:cubicBezTo>
                      <a:pt x="7432592" y="1230734"/>
                      <a:pt x="7428782" y="1026899"/>
                      <a:pt x="7424972" y="828779"/>
                    </a:cubicBezTo>
                    <a:cubicBezTo>
                      <a:pt x="7375442" y="808776"/>
                      <a:pt x="7339247" y="779249"/>
                      <a:pt x="7304004" y="750674"/>
                    </a:cubicBezTo>
                    <a:cubicBezTo>
                      <a:pt x="7266857" y="720194"/>
                      <a:pt x="7231614" y="691619"/>
                      <a:pt x="7182084" y="675426"/>
                    </a:cubicBezTo>
                    <a:cubicBezTo>
                      <a:pt x="7171607" y="671616"/>
                      <a:pt x="7164939" y="662091"/>
                      <a:pt x="7165892" y="651613"/>
                    </a:cubicBezTo>
                    <a:cubicBezTo>
                      <a:pt x="7166844" y="641136"/>
                      <a:pt x="7175417" y="632563"/>
                      <a:pt x="7185894" y="630659"/>
                    </a:cubicBezTo>
                    <a:cubicBezTo>
                      <a:pt x="7258284" y="621134"/>
                      <a:pt x="7335436" y="606846"/>
                      <a:pt x="7409732" y="592559"/>
                    </a:cubicBezTo>
                    <a:cubicBezTo>
                      <a:pt x="7459261" y="583034"/>
                      <a:pt x="7509744" y="574461"/>
                      <a:pt x="7559274" y="565888"/>
                    </a:cubicBezTo>
                    <a:cubicBezTo>
                      <a:pt x="7505934" y="540171"/>
                      <a:pt x="7453547" y="514454"/>
                      <a:pt x="7402111" y="489688"/>
                    </a:cubicBezTo>
                    <a:cubicBezTo>
                      <a:pt x="7329722" y="453494"/>
                      <a:pt x="7254474" y="416346"/>
                      <a:pt x="7178274" y="382056"/>
                    </a:cubicBezTo>
                    <a:cubicBezTo>
                      <a:pt x="7171607" y="379198"/>
                      <a:pt x="7166844" y="372531"/>
                      <a:pt x="7164939" y="364911"/>
                    </a:cubicBezTo>
                    <a:cubicBezTo>
                      <a:pt x="7163986" y="357291"/>
                      <a:pt x="7165892" y="349671"/>
                      <a:pt x="7171607" y="344909"/>
                    </a:cubicBezTo>
                    <a:cubicBezTo>
                      <a:pt x="7223994" y="292521"/>
                      <a:pt x="7264952" y="235371"/>
                      <a:pt x="7304957" y="179173"/>
                    </a:cubicBezTo>
                    <a:cubicBezTo>
                      <a:pt x="7335436" y="136311"/>
                      <a:pt x="7365917" y="93448"/>
                      <a:pt x="7402111" y="51539"/>
                    </a:cubicBezTo>
                    <a:cubicBezTo>
                      <a:pt x="4982761" y="237276"/>
                      <a:pt x="2527216" y="262041"/>
                      <a:pt x="104056" y="123928"/>
                    </a:cubicBezTo>
                    <a:cubicBezTo>
                      <a:pt x="122154" y="151551"/>
                      <a:pt x="137394" y="180126"/>
                      <a:pt x="152634" y="207748"/>
                    </a:cubicBezTo>
                    <a:cubicBezTo>
                      <a:pt x="175494" y="249658"/>
                      <a:pt x="196449" y="289663"/>
                      <a:pt x="225976" y="324906"/>
                    </a:cubicBezTo>
                    <a:cubicBezTo>
                      <a:pt x="233596" y="334431"/>
                      <a:pt x="232644" y="347766"/>
                      <a:pt x="224071" y="356338"/>
                    </a:cubicBezTo>
                    <a:cubicBezTo>
                      <a:pt x="193591" y="385866"/>
                      <a:pt x="162159" y="424919"/>
                      <a:pt x="131679" y="462066"/>
                    </a:cubicBezTo>
                    <a:cubicBezTo>
                      <a:pt x="107866" y="491594"/>
                      <a:pt x="82149" y="522073"/>
                      <a:pt x="57384" y="548744"/>
                    </a:cubicBezTo>
                    <a:cubicBezTo>
                      <a:pt x="96436" y="571604"/>
                      <a:pt x="135489" y="601131"/>
                      <a:pt x="173589" y="629706"/>
                    </a:cubicBezTo>
                    <a:cubicBezTo>
                      <a:pt x="219309" y="663044"/>
                      <a:pt x="265981" y="698286"/>
                      <a:pt x="309796" y="721146"/>
                    </a:cubicBezTo>
                    <a:cubicBezTo>
                      <a:pt x="315511" y="724004"/>
                      <a:pt x="320274" y="729719"/>
                      <a:pt x="322179" y="736386"/>
                    </a:cubicBezTo>
                    <a:cubicBezTo>
                      <a:pt x="324084" y="743054"/>
                      <a:pt x="322179" y="749721"/>
                      <a:pt x="317416" y="755436"/>
                    </a:cubicBezTo>
                    <a:cubicBezTo>
                      <a:pt x="294556" y="784963"/>
                      <a:pt x="270744" y="822111"/>
                      <a:pt x="248836" y="858306"/>
                    </a:cubicBezTo>
                    <a:cubicBezTo>
                      <a:pt x="230739" y="886881"/>
                      <a:pt x="212641" y="916409"/>
                      <a:pt x="193591" y="943079"/>
                    </a:cubicBezTo>
                    <a:cubicBezTo>
                      <a:pt x="200259" y="945936"/>
                      <a:pt x="206926" y="949746"/>
                      <a:pt x="213594" y="952604"/>
                    </a:cubicBezTo>
                    <a:cubicBezTo>
                      <a:pt x="228834" y="959271"/>
                      <a:pt x="245026" y="966891"/>
                      <a:pt x="261219" y="976416"/>
                    </a:cubicBezTo>
                    <a:cubicBezTo>
                      <a:pt x="266934" y="980226"/>
                      <a:pt x="271696" y="985941"/>
                      <a:pt x="272649" y="993561"/>
                    </a:cubicBezTo>
                    <a:cubicBezTo>
                      <a:pt x="288841" y="1125959"/>
                      <a:pt x="303129" y="1254546"/>
                      <a:pt x="317416" y="1378371"/>
                    </a:cubicBezTo>
                    <a:cubicBezTo>
                      <a:pt x="331704" y="1502196"/>
                      <a:pt x="345991" y="1630784"/>
                      <a:pt x="362184" y="1763181"/>
                    </a:cubicBezTo>
                    <a:cubicBezTo>
                      <a:pt x="363136" y="1770801"/>
                      <a:pt x="360279" y="1778421"/>
                      <a:pt x="354564" y="1783184"/>
                    </a:cubicBezTo>
                    <a:cubicBezTo>
                      <a:pt x="313606" y="1820331"/>
                      <a:pt x="266934" y="1871766"/>
                      <a:pt x="222166" y="1920343"/>
                    </a:cubicBezTo>
                    <a:cubicBezTo>
                      <a:pt x="183114" y="1963206"/>
                      <a:pt x="143109" y="2007021"/>
                      <a:pt x="105961" y="2042264"/>
                    </a:cubicBezTo>
                    <a:cubicBezTo>
                      <a:pt x="136441" y="2068934"/>
                      <a:pt x="169779" y="2099414"/>
                      <a:pt x="202164" y="2128941"/>
                    </a:cubicBezTo>
                    <a:cubicBezTo>
                      <a:pt x="241216" y="2165136"/>
                      <a:pt x="281221" y="2201331"/>
                      <a:pt x="315511" y="2230859"/>
                    </a:cubicBezTo>
                    <a:cubicBezTo>
                      <a:pt x="324084" y="2238478"/>
                      <a:pt x="325989" y="2250861"/>
                      <a:pt x="320274" y="2260386"/>
                    </a:cubicBezTo>
                    <a:cubicBezTo>
                      <a:pt x="291699" y="2309916"/>
                      <a:pt x="265029" y="2358494"/>
                      <a:pt x="240264" y="2405166"/>
                    </a:cubicBezTo>
                    <a:cubicBezTo>
                      <a:pt x="218356" y="2446124"/>
                      <a:pt x="195496" y="2488034"/>
                      <a:pt x="170731" y="2530896"/>
                    </a:cubicBezTo>
                    <a:cubicBezTo>
                      <a:pt x="188829" y="2540421"/>
                      <a:pt x="205021" y="2548994"/>
                      <a:pt x="221214" y="2557566"/>
                    </a:cubicBezTo>
                    <a:cubicBezTo>
                      <a:pt x="243121" y="2568996"/>
                      <a:pt x="265029" y="2581378"/>
                      <a:pt x="291699" y="2593761"/>
                    </a:cubicBezTo>
                    <a:cubicBezTo>
                      <a:pt x="297414" y="2596619"/>
                      <a:pt x="302176" y="2602334"/>
                      <a:pt x="304081" y="2608049"/>
                    </a:cubicBezTo>
                    <a:cubicBezTo>
                      <a:pt x="344086" y="2750924"/>
                      <a:pt x="349801" y="2907134"/>
                      <a:pt x="356469" y="3056676"/>
                    </a:cubicBezTo>
                    <a:cubicBezTo>
                      <a:pt x="356469" y="3071916"/>
                      <a:pt x="357421" y="3086203"/>
                      <a:pt x="358374" y="3100491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3">
                <a:extLst>
                  <a:ext uri="{FF2B5EF4-FFF2-40B4-BE49-F238E27FC236}">
                    <a16:creationId xmlns:a16="http://schemas.microsoft.com/office/drawing/2014/main" id="{824EC916-A24E-4733-B0F7-BEC2797C7BEC}"/>
                  </a:ext>
                </a:extLst>
              </p:cNvPr>
              <p:cNvGrpSpPr/>
              <p:nvPr/>
            </p:nvGrpSpPr>
            <p:grpSpPr>
              <a:xfrm>
                <a:off x="6960830" y="2289634"/>
                <a:ext cx="1188634" cy="1023983"/>
                <a:chOff x="6960830" y="2289634"/>
                <a:chExt cx="1188634" cy="1023983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49BD7A58-8B2F-442C-B69D-4C61B4B406AE}"/>
                    </a:ext>
                  </a:extLst>
                </p:cNvPr>
                <p:cNvSpPr/>
                <p:nvPr/>
              </p:nvSpPr>
              <p:spPr>
                <a:xfrm>
                  <a:off x="6961782" y="2753309"/>
                  <a:ext cx="1187682" cy="560308"/>
                </a:xfrm>
                <a:custGeom>
                  <a:avLst/>
                  <a:gdLst>
                    <a:gd name="connsiteX0" fmla="*/ 1177357 w 1187682"/>
                    <a:gd name="connsiteY0" fmla="*/ 34290 h 560308"/>
                    <a:gd name="connsiteX1" fmla="*/ 1090680 w 1187682"/>
                    <a:gd name="connsiteY1" fmla="*/ 19050 h 560308"/>
                    <a:gd name="connsiteX2" fmla="*/ 974475 w 1187682"/>
                    <a:gd name="connsiteY2" fmla="*/ 10477 h 560308"/>
                    <a:gd name="connsiteX3" fmla="*/ 932565 w 1187682"/>
                    <a:gd name="connsiteY3" fmla="*/ 7620 h 560308"/>
                    <a:gd name="connsiteX4" fmla="*/ 155325 w 1187682"/>
                    <a:gd name="connsiteY4" fmla="*/ 7620 h 560308"/>
                    <a:gd name="connsiteX5" fmla="*/ 155325 w 1187682"/>
                    <a:gd name="connsiteY5" fmla="*/ 0 h 560308"/>
                    <a:gd name="connsiteX6" fmla="*/ 47692 w 1187682"/>
                    <a:gd name="connsiteY6" fmla="*/ 6668 h 560308"/>
                    <a:gd name="connsiteX7" fmla="*/ 10545 w 1187682"/>
                    <a:gd name="connsiteY7" fmla="*/ 22860 h 560308"/>
                    <a:gd name="connsiteX8" fmla="*/ 3877 w 1187682"/>
                    <a:gd name="connsiteY8" fmla="*/ 115252 h 560308"/>
                    <a:gd name="connsiteX9" fmla="*/ 8640 w 1187682"/>
                    <a:gd name="connsiteY9" fmla="*/ 231458 h 560308"/>
                    <a:gd name="connsiteX10" fmla="*/ 18165 w 1187682"/>
                    <a:gd name="connsiteY10" fmla="*/ 469583 h 560308"/>
                    <a:gd name="connsiteX11" fmla="*/ 28642 w 1187682"/>
                    <a:gd name="connsiteY11" fmla="*/ 519112 h 560308"/>
                    <a:gd name="connsiteX12" fmla="*/ 84840 w 1187682"/>
                    <a:gd name="connsiteY12" fmla="*/ 541020 h 560308"/>
                    <a:gd name="connsiteX13" fmla="*/ 1122112 w 1187682"/>
                    <a:gd name="connsiteY13" fmla="*/ 541020 h 560308"/>
                    <a:gd name="connsiteX14" fmla="*/ 1166880 w 1187682"/>
                    <a:gd name="connsiteY14" fmla="*/ 525780 h 560308"/>
                    <a:gd name="connsiteX15" fmla="*/ 1177357 w 1187682"/>
                    <a:gd name="connsiteY15" fmla="*/ 475297 h 560308"/>
                    <a:gd name="connsiteX16" fmla="*/ 1184025 w 1187682"/>
                    <a:gd name="connsiteY16" fmla="*/ 138113 h 560308"/>
                    <a:gd name="connsiteX17" fmla="*/ 1186882 w 1187682"/>
                    <a:gd name="connsiteY17" fmla="*/ 57150 h 560308"/>
                    <a:gd name="connsiteX18" fmla="*/ 1177357 w 1187682"/>
                    <a:gd name="connsiteY18" fmla="*/ 34290 h 56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87682" h="560308">
                      <a:moveTo>
                        <a:pt x="1177357" y="34290"/>
                      </a:moveTo>
                      <a:cubicBezTo>
                        <a:pt x="1162117" y="15240"/>
                        <a:pt x="1112587" y="20002"/>
                        <a:pt x="1090680" y="19050"/>
                      </a:cubicBezTo>
                      <a:cubicBezTo>
                        <a:pt x="1051627" y="16193"/>
                        <a:pt x="1013527" y="13335"/>
                        <a:pt x="974475" y="10477"/>
                      </a:cubicBezTo>
                      <a:cubicBezTo>
                        <a:pt x="960187" y="9525"/>
                        <a:pt x="946852" y="8572"/>
                        <a:pt x="932565" y="7620"/>
                      </a:cubicBezTo>
                      <a:lnTo>
                        <a:pt x="155325" y="7620"/>
                      </a:lnTo>
                      <a:lnTo>
                        <a:pt x="155325" y="0"/>
                      </a:lnTo>
                      <a:cubicBezTo>
                        <a:pt x="119130" y="1905"/>
                        <a:pt x="83887" y="4763"/>
                        <a:pt x="47692" y="6668"/>
                      </a:cubicBezTo>
                      <a:cubicBezTo>
                        <a:pt x="33405" y="7620"/>
                        <a:pt x="19117" y="11430"/>
                        <a:pt x="10545" y="22860"/>
                      </a:cubicBezTo>
                      <a:cubicBezTo>
                        <a:pt x="-7553" y="45720"/>
                        <a:pt x="2925" y="88582"/>
                        <a:pt x="3877" y="115252"/>
                      </a:cubicBezTo>
                      <a:cubicBezTo>
                        <a:pt x="5782" y="154305"/>
                        <a:pt x="6735" y="193358"/>
                        <a:pt x="8640" y="231458"/>
                      </a:cubicBezTo>
                      <a:cubicBezTo>
                        <a:pt x="11497" y="311468"/>
                        <a:pt x="14355" y="390525"/>
                        <a:pt x="18165" y="469583"/>
                      </a:cubicBezTo>
                      <a:cubicBezTo>
                        <a:pt x="19117" y="486728"/>
                        <a:pt x="20070" y="504825"/>
                        <a:pt x="28642" y="519112"/>
                      </a:cubicBezTo>
                      <a:cubicBezTo>
                        <a:pt x="40072" y="538162"/>
                        <a:pt x="64837" y="540068"/>
                        <a:pt x="84840" y="541020"/>
                      </a:cubicBezTo>
                      <a:cubicBezTo>
                        <a:pt x="429645" y="566737"/>
                        <a:pt x="776355" y="566737"/>
                        <a:pt x="1122112" y="541020"/>
                      </a:cubicBezTo>
                      <a:cubicBezTo>
                        <a:pt x="1136400" y="540068"/>
                        <a:pt x="1156402" y="538162"/>
                        <a:pt x="1166880" y="525780"/>
                      </a:cubicBezTo>
                      <a:cubicBezTo>
                        <a:pt x="1178310" y="513397"/>
                        <a:pt x="1176405" y="491490"/>
                        <a:pt x="1177357" y="475297"/>
                      </a:cubicBezTo>
                      <a:cubicBezTo>
                        <a:pt x="1180215" y="362903"/>
                        <a:pt x="1184025" y="250508"/>
                        <a:pt x="1184025" y="138113"/>
                      </a:cubicBezTo>
                      <a:cubicBezTo>
                        <a:pt x="1184025" y="120015"/>
                        <a:pt x="1189740" y="83820"/>
                        <a:pt x="1186882" y="57150"/>
                      </a:cubicBezTo>
                      <a:cubicBezTo>
                        <a:pt x="1184977" y="48577"/>
                        <a:pt x="1182120" y="40005"/>
                        <a:pt x="1177357" y="34290"/>
                      </a:cubicBezTo>
                      <a:close/>
                    </a:path>
                  </a:pathLst>
                </a:custGeom>
                <a:solidFill>
                  <a:srgbClr val="F8919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DC6277FF-5A59-4B0C-B30C-E8C7387A6A1D}"/>
                    </a:ext>
                  </a:extLst>
                </p:cNvPr>
                <p:cNvSpPr/>
                <p:nvPr/>
              </p:nvSpPr>
              <p:spPr>
                <a:xfrm>
                  <a:off x="6960830" y="2289634"/>
                  <a:ext cx="1187682" cy="1023983"/>
                </a:xfrm>
                <a:custGeom>
                  <a:avLst/>
                  <a:gdLst>
                    <a:gd name="connsiteX0" fmla="*/ 1186882 w 1187682"/>
                    <a:gd name="connsiteY0" fmla="*/ 521778 h 1023983"/>
                    <a:gd name="connsiteX1" fmla="*/ 1179262 w 1187682"/>
                    <a:gd name="connsiteY1" fmla="*/ 497013 h 1023983"/>
                    <a:gd name="connsiteX2" fmla="*/ 1092585 w 1187682"/>
                    <a:gd name="connsiteY2" fmla="*/ 481773 h 1023983"/>
                    <a:gd name="connsiteX3" fmla="*/ 976380 w 1187682"/>
                    <a:gd name="connsiteY3" fmla="*/ 473200 h 1023983"/>
                    <a:gd name="connsiteX4" fmla="*/ 761115 w 1187682"/>
                    <a:gd name="connsiteY4" fmla="*/ 460818 h 1023983"/>
                    <a:gd name="connsiteX5" fmla="*/ 745875 w 1187682"/>
                    <a:gd name="connsiteY5" fmla="*/ 335088 h 1023983"/>
                    <a:gd name="connsiteX6" fmla="*/ 802072 w 1187682"/>
                    <a:gd name="connsiteY6" fmla="*/ 169353 h 1023983"/>
                    <a:gd name="connsiteX7" fmla="*/ 750637 w 1187682"/>
                    <a:gd name="connsiteY7" fmla="*/ 35050 h 1023983"/>
                    <a:gd name="connsiteX8" fmla="*/ 604905 w 1187682"/>
                    <a:gd name="connsiteY8" fmla="*/ 12190 h 1023983"/>
                    <a:gd name="connsiteX9" fmla="*/ 601095 w 1187682"/>
                    <a:gd name="connsiteY9" fmla="*/ 14095 h 1023983"/>
                    <a:gd name="connsiteX10" fmla="*/ 485842 w 1187682"/>
                    <a:gd name="connsiteY10" fmla="*/ 12190 h 1023983"/>
                    <a:gd name="connsiteX11" fmla="*/ 389640 w 1187682"/>
                    <a:gd name="connsiteY11" fmla="*/ 134110 h 1023983"/>
                    <a:gd name="connsiteX12" fmla="*/ 411547 w 1187682"/>
                    <a:gd name="connsiteY12" fmla="*/ 328420 h 1023983"/>
                    <a:gd name="connsiteX13" fmla="*/ 411547 w 1187682"/>
                    <a:gd name="connsiteY13" fmla="*/ 328420 h 1023983"/>
                    <a:gd name="connsiteX14" fmla="*/ 381067 w 1187682"/>
                    <a:gd name="connsiteY14" fmla="*/ 454150 h 1023983"/>
                    <a:gd name="connsiteX15" fmla="*/ 282960 w 1187682"/>
                    <a:gd name="connsiteY15" fmla="*/ 457008 h 1023983"/>
                    <a:gd name="connsiteX16" fmla="*/ 47692 w 1187682"/>
                    <a:gd name="connsiteY16" fmla="*/ 470343 h 1023983"/>
                    <a:gd name="connsiteX17" fmla="*/ 10545 w 1187682"/>
                    <a:gd name="connsiteY17" fmla="*/ 486535 h 1023983"/>
                    <a:gd name="connsiteX18" fmla="*/ 3877 w 1187682"/>
                    <a:gd name="connsiteY18" fmla="*/ 578928 h 1023983"/>
                    <a:gd name="connsiteX19" fmla="*/ 8640 w 1187682"/>
                    <a:gd name="connsiteY19" fmla="*/ 695133 h 1023983"/>
                    <a:gd name="connsiteX20" fmla="*/ 18165 w 1187682"/>
                    <a:gd name="connsiteY20" fmla="*/ 933258 h 1023983"/>
                    <a:gd name="connsiteX21" fmla="*/ 28642 w 1187682"/>
                    <a:gd name="connsiteY21" fmla="*/ 982788 h 1023983"/>
                    <a:gd name="connsiteX22" fmla="*/ 84840 w 1187682"/>
                    <a:gd name="connsiteY22" fmla="*/ 1004695 h 1023983"/>
                    <a:gd name="connsiteX23" fmla="*/ 1122112 w 1187682"/>
                    <a:gd name="connsiteY23" fmla="*/ 1004695 h 1023983"/>
                    <a:gd name="connsiteX24" fmla="*/ 1166880 w 1187682"/>
                    <a:gd name="connsiteY24" fmla="*/ 989456 h 1023983"/>
                    <a:gd name="connsiteX25" fmla="*/ 1177357 w 1187682"/>
                    <a:gd name="connsiteY25" fmla="*/ 938973 h 1023983"/>
                    <a:gd name="connsiteX26" fmla="*/ 1184025 w 1187682"/>
                    <a:gd name="connsiteY26" fmla="*/ 601788 h 1023983"/>
                    <a:gd name="connsiteX27" fmla="*/ 1186882 w 1187682"/>
                    <a:gd name="connsiteY27" fmla="*/ 521778 h 1023983"/>
                    <a:gd name="connsiteX28" fmla="*/ 653482 w 1187682"/>
                    <a:gd name="connsiteY28" fmla="*/ 59815 h 1023983"/>
                    <a:gd name="connsiteX29" fmla="*/ 704917 w 1187682"/>
                    <a:gd name="connsiteY29" fmla="*/ 73150 h 1023983"/>
                    <a:gd name="connsiteX30" fmla="*/ 743970 w 1187682"/>
                    <a:gd name="connsiteY30" fmla="*/ 162685 h 1023983"/>
                    <a:gd name="connsiteX31" fmla="*/ 692535 w 1187682"/>
                    <a:gd name="connsiteY31" fmla="*/ 311275 h 1023983"/>
                    <a:gd name="connsiteX32" fmla="*/ 688725 w 1187682"/>
                    <a:gd name="connsiteY32" fmla="*/ 325563 h 1023983"/>
                    <a:gd name="connsiteX33" fmla="*/ 687772 w 1187682"/>
                    <a:gd name="connsiteY33" fmla="*/ 334135 h 1023983"/>
                    <a:gd name="connsiteX34" fmla="*/ 702060 w 1187682"/>
                    <a:gd name="connsiteY34" fmla="*/ 457960 h 1023983"/>
                    <a:gd name="connsiteX35" fmla="*/ 702060 w 1187682"/>
                    <a:gd name="connsiteY35" fmla="*/ 457960 h 1023983"/>
                    <a:gd name="connsiteX36" fmla="*/ 643005 w 1187682"/>
                    <a:gd name="connsiteY36" fmla="*/ 456055 h 1023983"/>
                    <a:gd name="connsiteX37" fmla="*/ 628717 w 1187682"/>
                    <a:gd name="connsiteY37" fmla="*/ 335088 h 1023983"/>
                    <a:gd name="connsiteX38" fmla="*/ 684915 w 1187682"/>
                    <a:gd name="connsiteY38" fmla="*/ 169353 h 1023983"/>
                    <a:gd name="connsiteX39" fmla="*/ 653482 w 1187682"/>
                    <a:gd name="connsiteY39" fmla="*/ 59815 h 1023983"/>
                    <a:gd name="connsiteX40" fmla="*/ 562995 w 1187682"/>
                    <a:gd name="connsiteY40" fmla="*/ 177925 h 1023983"/>
                    <a:gd name="connsiteX41" fmla="*/ 600142 w 1187682"/>
                    <a:gd name="connsiteY41" fmla="*/ 86485 h 1023983"/>
                    <a:gd name="connsiteX42" fmla="*/ 625860 w 1187682"/>
                    <a:gd name="connsiteY42" fmla="*/ 163638 h 1023983"/>
                    <a:gd name="connsiteX43" fmla="*/ 582997 w 1187682"/>
                    <a:gd name="connsiteY43" fmla="*/ 295083 h 1023983"/>
                    <a:gd name="connsiteX44" fmla="*/ 562995 w 1187682"/>
                    <a:gd name="connsiteY44" fmla="*/ 177925 h 1023983"/>
                    <a:gd name="connsiteX45" fmla="*/ 576330 w 1187682"/>
                    <a:gd name="connsiteY45" fmla="*/ 397000 h 1023983"/>
                    <a:gd name="connsiteX46" fmla="*/ 582997 w 1187682"/>
                    <a:gd name="connsiteY46" fmla="*/ 455103 h 1023983"/>
                    <a:gd name="connsiteX47" fmla="*/ 562995 w 1187682"/>
                    <a:gd name="connsiteY47" fmla="*/ 455103 h 1023983"/>
                    <a:gd name="connsiteX48" fmla="*/ 562995 w 1187682"/>
                    <a:gd name="connsiteY48" fmla="*/ 455103 h 1023983"/>
                    <a:gd name="connsiteX49" fmla="*/ 576330 w 1187682"/>
                    <a:gd name="connsiteY49" fmla="*/ 397000 h 1023983"/>
                    <a:gd name="connsiteX50" fmla="*/ 473460 w 1187682"/>
                    <a:gd name="connsiteY50" fmla="*/ 320800 h 1023983"/>
                    <a:gd name="connsiteX51" fmla="*/ 443932 w 1187682"/>
                    <a:gd name="connsiteY51" fmla="*/ 177925 h 1023983"/>
                    <a:gd name="connsiteX52" fmla="*/ 492510 w 1187682"/>
                    <a:gd name="connsiteY52" fmla="*/ 76008 h 1023983"/>
                    <a:gd name="connsiteX53" fmla="*/ 544897 w 1187682"/>
                    <a:gd name="connsiteY53" fmla="*/ 58863 h 1023983"/>
                    <a:gd name="connsiteX54" fmla="*/ 544897 w 1187682"/>
                    <a:gd name="connsiteY54" fmla="*/ 58863 h 1023983"/>
                    <a:gd name="connsiteX55" fmla="*/ 508702 w 1187682"/>
                    <a:gd name="connsiteY55" fmla="*/ 134110 h 1023983"/>
                    <a:gd name="connsiteX56" fmla="*/ 530610 w 1187682"/>
                    <a:gd name="connsiteY56" fmla="*/ 328420 h 1023983"/>
                    <a:gd name="connsiteX57" fmla="*/ 530610 w 1187682"/>
                    <a:gd name="connsiteY57" fmla="*/ 328420 h 1023983"/>
                    <a:gd name="connsiteX58" fmla="*/ 500130 w 1187682"/>
                    <a:gd name="connsiteY58" fmla="*/ 454150 h 1023983"/>
                    <a:gd name="connsiteX59" fmla="*/ 442980 w 1187682"/>
                    <a:gd name="connsiteY59" fmla="*/ 454150 h 1023983"/>
                    <a:gd name="connsiteX60" fmla="*/ 468697 w 1187682"/>
                    <a:gd name="connsiteY60" fmla="*/ 344613 h 1023983"/>
                    <a:gd name="connsiteX61" fmla="*/ 468697 w 1187682"/>
                    <a:gd name="connsiteY61" fmla="*/ 343660 h 1023983"/>
                    <a:gd name="connsiteX62" fmla="*/ 473460 w 1187682"/>
                    <a:gd name="connsiteY62" fmla="*/ 320800 h 1023983"/>
                    <a:gd name="connsiteX63" fmla="*/ 321060 w 1187682"/>
                    <a:gd name="connsiteY63" fmla="*/ 968500 h 1023983"/>
                    <a:gd name="connsiteX64" fmla="*/ 295342 w 1187682"/>
                    <a:gd name="connsiteY64" fmla="*/ 967548 h 1023983"/>
                    <a:gd name="connsiteX65" fmla="*/ 260100 w 1187682"/>
                    <a:gd name="connsiteY65" fmla="*/ 965643 h 1023983"/>
                    <a:gd name="connsiteX66" fmla="*/ 70552 w 1187682"/>
                    <a:gd name="connsiteY66" fmla="*/ 952308 h 1023983"/>
                    <a:gd name="connsiteX67" fmla="*/ 54360 w 1187682"/>
                    <a:gd name="connsiteY67" fmla="*/ 519873 h 1023983"/>
                    <a:gd name="connsiteX68" fmla="*/ 369637 w 1187682"/>
                    <a:gd name="connsiteY68" fmla="*/ 504633 h 1023983"/>
                    <a:gd name="connsiteX69" fmla="*/ 430597 w 1187682"/>
                    <a:gd name="connsiteY69" fmla="*/ 503680 h 1023983"/>
                    <a:gd name="connsiteX70" fmla="*/ 487747 w 1187682"/>
                    <a:gd name="connsiteY70" fmla="*/ 503680 h 1023983"/>
                    <a:gd name="connsiteX71" fmla="*/ 376305 w 1187682"/>
                    <a:gd name="connsiteY71" fmla="*/ 969453 h 1023983"/>
                    <a:gd name="connsiteX72" fmla="*/ 321060 w 1187682"/>
                    <a:gd name="connsiteY72" fmla="*/ 968500 h 1023983"/>
                    <a:gd name="connsiteX73" fmla="*/ 722062 w 1187682"/>
                    <a:gd name="connsiteY73" fmla="*/ 970406 h 1023983"/>
                    <a:gd name="connsiteX74" fmla="*/ 713490 w 1187682"/>
                    <a:gd name="connsiteY74" fmla="*/ 970406 h 1023983"/>
                    <a:gd name="connsiteX75" fmla="*/ 654435 w 1187682"/>
                    <a:gd name="connsiteY75" fmla="*/ 970406 h 1023983"/>
                    <a:gd name="connsiteX76" fmla="*/ 439170 w 1187682"/>
                    <a:gd name="connsiteY76" fmla="*/ 970406 h 1023983"/>
                    <a:gd name="connsiteX77" fmla="*/ 550612 w 1187682"/>
                    <a:gd name="connsiteY77" fmla="*/ 504633 h 1023983"/>
                    <a:gd name="connsiteX78" fmla="*/ 588712 w 1187682"/>
                    <a:gd name="connsiteY78" fmla="*/ 504633 h 1023983"/>
                    <a:gd name="connsiteX79" fmla="*/ 647767 w 1187682"/>
                    <a:gd name="connsiteY79" fmla="*/ 506538 h 1023983"/>
                    <a:gd name="connsiteX80" fmla="*/ 706822 w 1187682"/>
                    <a:gd name="connsiteY80" fmla="*/ 508443 h 1023983"/>
                    <a:gd name="connsiteX81" fmla="*/ 706822 w 1187682"/>
                    <a:gd name="connsiteY81" fmla="*/ 508443 h 1023983"/>
                    <a:gd name="connsiteX82" fmla="*/ 771592 w 1187682"/>
                    <a:gd name="connsiteY82" fmla="*/ 970406 h 1023983"/>
                    <a:gd name="connsiteX83" fmla="*/ 722062 w 1187682"/>
                    <a:gd name="connsiteY83" fmla="*/ 970406 h 1023983"/>
                    <a:gd name="connsiteX84" fmla="*/ 1127827 w 1187682"/>
                    <a:gd name="connsiteY84" fmla="*/ 949450 h 1023983"/>
                    <a:gd name="connsiteX85" fmla="*/ 937327 w 1187682"/>
                    <a:gd name="connsiteY85" fmla="*/ 965643 h 1023983"/>
                    <a:gd name="connsiteX86" fmla="*/ 831600 w 1187682"/>
                    <a:gd name="connsiteY86" fmla="*/ 968500 h 1023983"/>
                    <a:gd name="connsiteX87" fmla="*/ 767782 w 1187682"/>
                    <a:gd name="connsiteY87" fmla="*/ 510348 h 1023983"/>
                    <a:gd name="connsiteX88" fmla="*/ 911610 w 1187682"/>
                    <a:gd name="connsiteY88" fmla="*/ 517968 h 1023983"/>
                    <a:gd name="connsiteX89" fmla="*/ 1134495 w 1187682"/>
                    <a:gd name="connsiteY89" fmla="*/ 535113 h 1023983"/>
                    <a:gd name="connsiteX90" fmla="*/ 1127827 w 1187682"/>
                    <a:gd name="connsiteY90" fmla="*/ 949450 h 1023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1187682" h="1023983">
                      <a:moveTo>
                        <a:pt x="1186882" y="521778"/>
                      </a:moveTo>
                      <a:cubicBezTo>
                        <a:pt x="1185930" y="511300"/>
                        <a:pt x="1183072" y="502728"/>
                        <a:pt x="1179262" y="497013"/>
                      </a:cubicBezTo>
                      <a:cubicBezTo>
                        <a:pt x="1164022" y="477963"/>
                        <a:pt x="1114492" y="482725"/>
                        <a:pt x="1092585" y="481773"/>
                      </a:cubicBezTo>
                      <a:cubicBezTo>
                        <a:pt x="1053532" y="478915"/>
                        <a:pt x="1015432" y="476058"/>
                        <a:pt x="976380" y="473200"/>
                      </a:cubicBezTo>
                      <a:cubicBezTo>
                        <a:pt x="904942" y="468438"/>
                        <a:pt x="832552" y="463675"/>
                        <a:pt x="761115" y="460818"/>
                      </a:cubicBezTo>
                      <a:cubicBezTo>
                        <a:pt x="756352" y="418908"/>
                        <a:pt x="750637" y="376998"/>
                        <a:pt x="745875" y="335088"/>
                      </a:cubicBezTo>
                      <a:cubicBezTo>
                        <a:pt x="773497" y="283653"/>
                        <a:pt x="799215" y="229360"/>
                        <a:pt x="802072" y="169353"/>
                      </a:cubicBezTo>
                      <a:cubicBezTo>
                        <a:pt x="803977" y="120775"/>
                        <a:pt x="785880" y="68388"/>
                        <a:pt x="750637" y="35050"/>
                      </a:cubicBezTo>
                      <a:cubicBezTo>
                        <a:pt x="710632" y="-2097"/>
                        <a:pt x="654435" y="-9717"/>
                        <a:pt x="604905" y="12190"/>
                      </a:cubicBezTo>
                      <a:cubicBezTo>
                        <a:pt x="603952" y="12190"/>
                        <a:pt x="603000" y="13143"/>
                        <a:pt x="601095" y="14095"/>
                      </a:cubicBezTo>
                      <a:cubicBezTo>
                        <a:pt x="565852" y="-4002"/>
                        <a:pt x="523942" y="-4002"/>
                        <a:pt x="485842" y="12190"/>
                      </a:cubicBezTo>
                      <a:cubicBezTo>
                        <a:pt x="435360" y="34098"/>
                        <a:pt x="402022" y="81723"/>
                        <a:pt x="389640" y="134110"/>
                      </a:cubicBezTo>
                      <a:cubicBezTo>
                        <a:pt x="374400" y="199833"/>
                        <a:pt x="390592" y="265555"/>
                        <a:pt x="411547" y="328420"/>
                      </a:cubicBezTo>
                      <a:cubicBezTo>
                        <a:pt x="411547" y="328420"/>
                        <a:pt x="411547" y="328420"/>
                        <a:pt x="411547" y="328420"/>
                      </a:cubicBezTo>
                      <a:cubicBezTo>
                        <a:pt x="401070" y="370330"/>
                        <a:pt x="391545" y="412240"/>
                        <a:pt x="381067" y="454150"/>
                      </a:cubicBezTo>
                      <a:cubicBezTo>
                        <a:pt x="348682" y="455103"/>
                        <a:pt x="315345" y="455103"/>
                        <a:pt x="282960" y="457008"/>
                      </a:cubicBezTo>
                      <a:cubicBezTo>
                        <a:pt x="204855" y="459865"/>
                        <a:pt x="125797" y="465580"/>
                        <a:pt x="47692" y="470343"/>
                      </a:cubicBezTo>
                      <a:cubicBezTo>
                        <a:pt x="33405" y="471295"/>
                        <a:pt x="19117" y="475105"/>
                        <a:pt x="10545" y="486535"/>
                      </a:cubicBezTo>
                      <a:cubicBezTo>
                        <a:pt x="-7553" y="509395"/>
                        <a:pt x="2925" y="552258"/>
                        <a:pt x="3877" y="578928"/>
                      </a:cubicBezTo>
                      <a:cubicBezTo>
                        <a:pt x="5782" y="617981"/>
                        <a:pt x="6735" y="657033"/>
                        <a:pt x="8640" y="695133"/>
                      </a:cubicBezTo>
                      <a:cubicBezTo>
                        <a:pt x="11497" y="775143"/>
                        <a:pt x="14355" y="854200"/>
                        <a:pt x="18165" y="933258"/>
                      </a:cubicBezTo>
                      <a:cubicBezTo>
                        <a:pt x="19117" y="950403"/>
                        <a:pt x="20070" y="968500"/>
                        <a:pt x="28642" y="982788"/>
                      </a:cubicBezTo>
                      <a:cubicBezTo>
                        <a:pt x="40072" y="1001838"/>
                        <a:pt x="64837" y="1003743"/>
                        <a:pt x="84840" y="1004695"/>
                      </a:cubicBezTo>
                      <a:cubicBezTo>
                        <a:pt x="429645" y="1030413"/>
                        <a:pt x="776355" y="1030413"/>
                        <a:pt x="1122112" y="1004695"/>
                      </a:cubicBezTo>
                      <a:cubicBezTo>
                        <a:pt x="1136400" y="1003743"/>
                        <a:pt x="1156402" y="1001838"/>
                        <a:pt x="1166880" y="989456"/>
                      </a:cubicBezTo>
                      <a:cubicBezTo>
                        <a:pt x="1178310" y="977073"/>
                        <a:pt x="1176405" y="955166"/>
                        <a:pt x="1177357" y="938973"/>
                      </a:cubicBezTo>
                      <a:cubicBezTo>
                        <a:pt x="1180215" y="826578"/>
                        <a:pt x="1184025" y="714183"/>
                        <a:pt x="1184025" y="601788"/>
                      </a:cubicBezTo>
                      <a:cubicBezTo>
                        <a:pt x="1184025" y="585595"/>
                        <a:pt x="1189740" y="548448"/>
                        <a:pt x="1186882" y="521778"/>
                      </a:cubicBezTo>
                      <a:close/>
                      <a:moveTo>
                        <a:pt x="653482" y="59815"/>
                      </a:moveTo>
                      <a:cubicBezTo>
                        <a:pt x="671580" y="57910"/>
                        <a:pt x="689677" y="61720"/>
                        <a:pt x="704917" y="73150"/>
                      </a:cubicBezTo>
                      <a:cubicBezTo>
                        <a:pt x="731587" y="94105"/>
                        <a:pt x="743970" y="130300"/>
                        <a:pt x="743970" y="162685"/>
                      </a:cubicBezTo>
                      <a:cubicBezTo>
                        <a:pt x="743970" y="216025"/>
                        <a:pt x="717300" y="265555"/>
                        <a:pt x="692535" y="311275"/>
                      </a:cubicBezTo>
                      <a:cubicBezTo>
                        <a:pt x="689677" y="316038"/>
                        <a:pt x="688725" y="320800"/>
                        <a:pt x="688725" y="325563"/>
                      </a:cubicBezTo>
                      <a:cubicBezTo>
                        <a:pt x="687772" y="328420"/>
                        <a:pt x="687772" y="331278"/>
                        <a:pt x="687772" y="334135"/>
                      </a:cubicBezTo>
                      <a:cubicBezTo>
                        <a:pt x="692535" y="375093"/>
                        <a:pt x="697297" y="416050"/>
                        <a:pt x="702060" y="457960"/>
                      </a:cubicBezTo>
                      <a:cubicBezTo>
                        <a:pt x="702060" y="457960"/>
                        <a:pt x="702060" y="457960"/>
                        <a:pt x="702060" y="457960"/>
                      </a:cubicBezTo>
                      <a:cubicBezTo>
                        <a:pt x="682057" y="457008"/>
                        <a:pt x="663007" y="456055"/>
                        <a:pt x="643005" y="456055"/>
                      </a:cubicBezTo>
                      <a:cubicBezTo>
                        <a:pt x="638242" y="416050"/>
                        <a:pt x="633480" y="375093"/>
                        <a:pt x="628717" y="335088"/>
                      </a:cubicBezTo>
                      <a:cubicBezTo>
                        <a:pt x="656340" y="283653"/>
                        <a:pt x="682057" y="229360"/>
                        <a:pt x="684915" y="169353"/>
                      </a:cubicBezTo>
                      <a:cubicBezTo>
                        <a:pt x="685867" y="131253"/>
                        <a:pt x="675390" y="91248"/>
                        <a:pt x="653482" y="59815"/>
                      </a:cubicBezTo>
                      <a:close/>
                      <a:moveTo>
                        <a:pt x="562995" y="177925"/>
                      </a:moveTo>
                      <a:cubicBezTo>
                        <a:pt x="564900" y="144588"/>
                        <a:pt x="576330" y="109345"/>
                        <a:pt x="600142" y="86485"/>
                      </a:cubicBezTo>
                      <a:cubicBezTo>
                        <a:pt x="617287" y="107440"/>
                        <a:pt x="625860" y="136968"/>
                        <a:pt x="625860" y="163638"/>
                      </a:cubicBezTo>
                      <a:cubicBezTo>
                        <a:pt x="625860" y="210310"/>
                        <a:pt x="604905" y="254125"/>
                        <a:pt x="582997" y="295083"/>
                      </a:cubicBezTo>
                      <a:cubicBezTo>
                        <a:pt x="570615" y="256983"/>
                        <a:pt x="560137" y="217930"/>
                        <a:pt x="562995" y="177925"/>
                      </a:cubicBezTo>
                      <a:close/>
                      <a:moveTo>
                        <a:pt x="576330" y="397000"/>
                      </a:moveTo>
                      <a:cubicBezTo>
                        <a:pt x="578235" y="416050"/>
                        <a:pt x="581092" y="435100"/>
                        <a:pt x="582997" y="455103"/>
                      </a:cubicBezTo>
                      <a:cubicBezTo>
                        <a:pt x="576330" y="455103"/>
                        <a:pt x="569662" y="455103"/>
                        <a:pt x="562995" y="455103"/>
                      </a:cubicBezTo>
                      <a:lnTo>
                        <a:pt x="562995" y="455103"/>
                      </a:lnTo>
                      <a:cubicBezTo>
                        <a:pt x="566805" y="435100"/>
                        <a:pt x="571567" y="416050"/>
                        <a:pt x="576330" y="397000"/>
                      </a:cubicBezTo>
                      <a:close/>
                      <a:moveTo>
                        <a:pt x="473460" y="320800"/>
                      </a:moveTo>
                      <a:cubicBezTo>
                        <a:pt x="457267" y="275080"/>
                        <a:pt x="442027" y="226503"/>
                        <a:pt x="443932" y="177925"/>
                      </a:cubicBezTo>
                      <a:cubicBezTo>
                        <a:pt x="445837" y="139825"/>
                        <a:pt x="460125" y="98868"/>
                        <a:pt x="492510" y="76008"/>
                      </a:cubicBezTo>
                      <a:cubicBezTo>
                        <a:pt x="507750" y="65530"/>
                        <a:pt x="526800" y="58863"/>
                        <a:pt x="544897" y="58863"/>
                      </a:cubicBezTo>
                      <a:cubicBezTo>
                        <a:pt x="544897" y="58863"/>
                        <a:pt x="544897" y="58863"/>
                        <a:pt x="544897" y="58863"/>
                      </a:cubicBezTo>
                      <a:cubicBezTo>
                        <a:pt x="527752" y="80770"/>
                        <a:pt x="515370" y="106488"/>
                        <a:pt x="508702" y="134110"/>
                      </a:cubicBezTo>
                      <a:cubicBezTo>
                        <a:pt x="493462" y="199833"/>
                        <a:pt x="509655" y="265555"/>
                        <a:pt x="530610" y="328420"/>
                      </a:cubicBezTo>
                      <a:cubicBezTo>
                        <a:pt x="530610" y="328420"/>
                        <a:pt x="530610" y="328420"/>
                        <a:pt x="530610" y="328420"/>
                      </a:cubicBezTo>
                      <a:cubicBezTo>
                        <a:pt x="520132" y="370330"/>
                        <a:pt x="510607" y="412240"/>
                        <a:pt x="500130" y="454150"/>
                      </a:cubicBezTo>
                      <a:cubicBezTo>
                        <a:pt x="481080" y="454150"/>
                        <a:pt x="462030" y="454150"/>
                        <a:pt x="442980" y="454150"/>
                      </a:cubicBezTo>
                      <a:cubicBezTo>
                        <a:pt x="451552" y="417955"/>
                        <a:pt x="460125" y="380808"/>
                        <a:pt x="468697" y="344613"/>
                      </a:cubicBezTo>
                      <a:cubicBezTo>
                        <a:pt x="468697" y="344613"/>
                        <a:pt x="468697" y="344613"/>
                        <a:pt x="468697" y="343660"/>
                      </a:cubicBezTo>
                      <a:cubicBezTo>
                        <a:pt x="474412" y="336993"/>
                        <a:pt x="476317" y="328420"/>
                        <a:pt x="473460" y="320800"/>
                      </a:cubicBezTo>
                      <a:close/>
                      <a:moveTo>
                        <a:pt x="321060" y="968500"/>
                      </a:moveTo>
                      <a:cubicBezTo>
                        <a:pt x="312487" y="968500"/>
                        <a:pt x="303915" y="968500"/>
                        <a:pt x="295342" y="967548"/>
                      </a:cubicBezTo>
                      <a:cubicBezTo>
                        <a:pt x="283912" y="967548"/>
                        <a:pt x="272482" y="966595"/>
                        <a:pt x="260100" y="965643"/>
                      </a:cubicBezTo>
                      <a:cubicBezTo>
                        <a:pt x="197235" y="962785"/>
                        <a:pt x="133417" y="958023"/>
                        <a:pt x="70552" y="952308"/>
                      </a:cubicBezTo>
                      <a:cubicBezTo>
                        <a:pt x="63885" y="808481"/>
                        <a:pt x="58170" y="664653"/>
                        <a:pt x="54360" y="519873"/>
                      </a:cubicBezTo>
                      <a:cubicBezTo>
                        <a:pt x="159135" y="511300"/>
                        <a:pt x="264862" y="506538"/>
                        <a:pt x="369637" y="504633"/>
                      </a:cubicBezTo>
                      <a:cubicBezTo>
                        <a:pt x="389640" y="504633"/>
                        <a:pt x="410595" y="503680"/>
                        <a:pt x="430597" y="503680"/>
                      </a:cubicBezTo>
                      <a:cubicBezTo>
                        <a:pt x="449647" y="503680"/>
                        <a:pt x="468697" y="503680"/>
                        <a:pt x="487747" y="503680"/>
                      </a:cubicBezTo>
                      <a:cubicBezTo>
                        <a:pt x="450600" y="658938"/>
                        <a:pt x="413452" y="814195"/>
                        <a:pt x="376305" y="969453"/>
                      </a:cubicBezTo>
                      <a:cubicBezTo>
                        <a:pt x="359160" y="969453"/>
                        <a:pt x="340110" y="969453"/>
                        <a:pt x="321060" y="968500"/>
                      </a:cubicBezTo>
                      <a:close/>
                      <a:moveTo>
                        <a:pt x="722062" y="970406"/>
                      </a:moveTo>
                      <a:cubicBezTo>
                        <a:pt x="719205" y="970406"/>
                        <a:pt x="716347" y="970406"/>
                        <a:pt x="713490" y="970406"/>
                      </a:cubicBezTo>
                      <a:cubicBezTo>
                        <a:pt x="693487" y="970406"/>
                        <a:pt x="673485" y="970406"/>
                        <a:pt x="654435" y="970406"/>
                      </a:cubicBezTo>
                      <a:cubicBezTo>
                        <a:pt x="582997" y="971358"/>
                        <a:pt x="511560" y="971358"/>
                        <a:pt x="439170" y="970406"/>
                      </a:cubicBezTo>
                      <a:cubicBezTo>
                        <a:pt x="476317" y="815148"/>
                        <a:pt x="513465" y="659891"/>
                        <a:pt x="550612" y="504633"/>
                      </a:cubicBezTo>
                      <a:cubicBezTo>
                        <a:pt x="562995" y="504633"/>
                        <a:pt x="576330" y="504633"/>
                        <a:pt x="588712" y="504633"/>
                      </a:cubicBezTo>
                      <a:cubicBezTo>
                        <a:pt x="608715" y="504633"/>
                        <a:pt x="628717" y="505585"/>
                        <a:pt x="647767" y="506538"/>
                      </a:cubicBezTo>
                      <a:cubicBezTo>
                        <a:pt x="667770" y="507490"/>
                        <a:pt x="686820" y="507490"/>
                        <a:pt x="706822" y="508443"/>
                      </a:cubicBezTo>
                      <a:lnTo>
                        <a:pt x="706822" y="508443"/>
                      </a:lnTo>
                      <a:cubicBezTo>
                        <a:pt x="725872" y="662748"/>
                        <a:pt x="747780" y="816100"/>
                        <a:pt x="771592" y="970406"/>
                      </a:cubicBezTo>
                      <a:cubicBezTo>
                        <a:pt x="755400" y="970406"/>
                        <a:pt x="739207" y="970406"/>
                        <a:pt x="722062" y="970406"/>
                      </a:cubicBezTo>
                      <a:close/>
                      <a:moveTo>
                        <a:pt x="1127827" y="949450"/>
                      </a:moveTo>
                      <a:cubicBezTo>
                        <a:pt x="1064962" y="959928"/>
                        <a:pt x="1001145" y="963738"/>
                        <a:pt x="937327" y="965643"/>
                      </a:cubicBezTo>
                      <a:cubicBezTo>
                        <a:pt x="902085" y="967548"/>
                        <a:pt x="866842" y="967548"/>
                        <a:pt x="831600" y="968500"/>
                      </a:cubicBezTo>
                      <a:cubicBezTo>
                        <a:pt x="807787" y="816100"/>
                        <a:pt x="786832" y="663700"/>
                        <a:pt x="767782" y="510348"/>
                      </a:cubicBezTo>
                      <a:cubicBezTo>
                        <a:pt x="815407" y="512253"/>
                        <a:pt x="863032" y="515110"/>
                        <a:pt x="911610" y="517968"/>
                      </a:cubicBezTo>
                      <a:cubicBezTo>
                        <a:pt x="985905" y="522730"/>
                        <a:pt x="1060200" y="528445"/>
                        <a:pt x="1134495" y="535113"/>
                      </a:cubicBezTo>
                      <a:cubicBezTo>
                        <a:pt x="1134495" y="674178"/>
                        <a:pt x="1132590" y="812291"/>
                        <a:pt x="1127827" y="949450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等线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23A40F-148E-4A47-BDF7-ADCD7974EBA1}"/>
                </a:ext>
              </a:extLst>
            </p:cNvPr>
            <p:cNvSpPr txBox="1"/>
            <p:nvPr/>
          </p:nvSpPr>
          <p:spPr>
            <a:xfrm>
              <a:off x="5735376" y="4111539"/>
              <a:ext cx="5357685" cy="83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415" marR="18415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1 000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5000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37D4D2B-D8E4-AFB6-ADC2-263E5DC2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871" y="1968074"/>
            <a:ext cx="3554276" cy="3267739"/>
          </a:xfrm>
          <a:prstGeom prst="rect">
            <a:avLst/>
          </a:prstGeom>
        </p:spPr>
      </p:pic>
      <p:pic>
        <p:nvPicPr>
          <p:cNvPr id="1026" name="Picture 2" descr="3 cô gái 'bí ẩn' trên tờ tiền 2.000 đồng">
            <a:extLst>
              <a:ext uri="{FF2B5EF4-FFF2-40B4-BE49-F238E27FC236}">
                <a16:creationId xmlns:a16="http://schemas.microsoft.com/office/drawing/2014/main" id="{AD7134D1-3E5C-9AED-C4DF-DF49402F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51" y="1896705"/>
            <a:ext cx="3381375" cy="33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CB454E-A53D-A1E8-E66E-8056BFF40B00}"/>
              </a:ext>
            </a:extLst>
          </p:cNvPr>
          <p:cNvGrpSpPr/>
          <p:nvPr/>
        </p:nvGrpSpPr>
        <p:grpSpPr>
          <a:xfrm>
            <a:off x="8141730" y="1880325"/>
            <a:ext cx="3402712" cy="3284556"/>
            <a:chOff x="7513771" y="1880325"/>
            <a:chExt cx="3402712" cy="3284556"/>
          </a:xfrm>
        </p:grpSpPr>
        <p:pic>
          <p:nvPicPr>
            <p:cNvPr id="1028" name="Picture 4" descr="Tờ 5.000 đồng mua được gì sau 10 năm?">
              <a:extLst>
                <a:ext uri="{FF2B5EF4-FFF2-40B4-BE49-F238E27FC236}">
                  <a16:creationId xmlns:a16="http://schemas.microsoft.com/office/drawing/2014/main" id="{F6CAB8AB-942F-AB54-78BB-78AA3C8B95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565"/>
            <a:stretch/>
          </p:blipFill>
          <p:spPr bwMode="auto">
            <a:xfrm>
              <a:off x="7513771" y="3514724"/>
              <a:ext cx="3402712" cy="1650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4" descr="Tờ 5.000 đồng mua được gì sau 10 năm?">
              <a:extLst>
                <a:ext uri="{FF2B5EF4-FFF2-40B4-BE49-F238E27FC236}">
                  <a16:creationId xmlns:a16="http://schemas.microsoft.com/office/drawing/2014/main" id="{38115CBE-46DC-DDF4-4916-4D19D0ACCA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565"/>
            <a:stretch/>
          </p:blipFill>
          <p:spPr bwMode="auto">
            <a:xfrm>
              <a:off x="7513771" y="1880325"/>
              <a:ext cx="3402712" cy="1650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62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2D6342-80D7-5405-CA3E-90FA51FD8F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0" y="1479160"/>
            <a:ext cx="3856168" cy="5378840"/>
          </a:xfrm>
          <a:prstGeom prst="rect">
            <a:avLst/>
          </a:prstGeom>
        </p:spPr>
      </p:pic>
      <p:sp>
        <p:nvSpPr>
          <p:cNvPr id="3" name="Oval Callout 5">
            <a:extLst>
              <a:ext uri="{FF2B5EF4-FFF2-40B4-BE49-F238E27FC236}">
                <a16:creationId xmlns:a16="http://schemas.microsoft.com/office/drawing/2014/main" id="{848D4BDF-2B22-8779-8214-7F039DDFA863}"/>
              </a:ext>
            </a:extLst>
          </p:cNvPr>
          <p:cNvSpPr/>
          <p:nvPr/>
        </p:nvSpPr>
        <p:spPr>
          <a:xfrm>
            <a:off x="4128048" y="486621"/>
            <a:ext cx="79529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hãy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so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sánh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sự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giống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nhau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giữa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tờ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tiền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có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mệnh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giá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1 000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5 000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đồng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0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 Subject for Middle School - 7th Grade: Ratio, Proportion and Percent by Slidesgo">
  <a:themeElements>
    <a:clrScheme name="Simple Light">
      <a:dk1>
        <a:srgbClr val="000000"/>
      </a:dk1>
      <a:lt1>
        <a:srgbClr val="FFFFFF"/>
      </a:lt1>
      <a:dk2>
        <a:srgbClr val="46246A"/>
      </a:dk2>
      <a:lt2>
        <a:srgbClr val="EEEEEE"/>
      </a:lt2>
      <a:accent1>
        <a:srgbClr val="F5EF97"/>
      </a:accent1>
      <a:accent2>
        <a:srgbClr val="6E5D7F"/>
      </a:accent2>
      <a:accent3>
        <a:srgbClr val="FF7D7D"/>
      </a:accent3>
      <a:accent4>
        <a:srgbClr val="90EBC0"/>
      </a:accent4>
      <a:accent5>
        <a:srgbClr val="B2DCF3"/>
      </a:accent5>
      <a:accent6>
        <a:srgbClr val="FFCF4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799</Words>
  <Application>Microsoft Office PowerPoint</Application>
  <PresentationFormat>Widescreen</PresentationFormat>
  <Paragraphs>104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Anaheim</vt:lpstr>
      <vt:lpstr>Annie Use Your Telescope</vt:lpstr>
      <vt:lpstr>AvantGarde</vt:lpstr>
      <vt:lpstr>Barriecito</vt:lpstr>
      <vt:lpstr>Boogaloo</vt:lpstr>
      <vt:lpstr>Dekko</vt:lpstr>
      <vt:lpstr>等线</vt:lpstr>
      <vt:lpstr>等线 Light</vt:lpstr>
      <vt:lpstr>Exo</vt:lpstr>
      <vt:lpstr>RocknRoll One</vt:lpstr>
      <vt:lpstr>字魂36号-正文宋楷</vt:lpstr>
      <vt:lpstr>Arial</vt:lpstr>
      <vt:lpstr>Barlow Condensed</vt:lpstr>
      <vt:lpstr>Calibri</vt:lpstr>
      <vt:lpstr>Lato</vt:lpstr>
      <vt:lpstr>Open Sans</vt:lpstr>
      <vt:lpstr>Times New Roman</vt:lpstr>
      <vt:lpstr>Office 主题​​</vt:lpstr>
      <vt:lpstr>FLOWERS 16X9</vt:lpstr>
      <vt:lpstr>Math Subject for Middle School - 7th Grade: Ratio, Proportion and Percent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Laptop88</cp:lastModifiedBy>
  <cp:revision>22</cp:revision>
  <dcterms:created xsi:type="dcterms:W3CDTF">2023-02-17T12:46:41Z</dcterms:created>
  <dcterms:modified xsi:type="dcterms:W3CDTF">2023-03-19T09:23:12Z</dcterms:modified>
</cp:coreProperties>
</file>