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1" r:id="rId2"/>
    <p:sldId id="302" r:id="rId3"/>
    <p:sldId id="318" r:id="rId4"/>
    <p:sldId id="303" r:id="rId5"/>
    <p:sldId id="319" r:id="rId6"/>
    <p:sldId id="304" r:id="rId7"/>
    <p:sldId id="315" r:id="rId8"/>
    <p:sldId id="316" r:id="rId9"/>
    <p:sldId id="309" r:id="rId10"/>
    <p:sldId id="258" r:id="rId11"/>
  </p:sldIdLst>
  <p:sldSz cx="9144000" cy="5143500" type="screen16x9"/>
  <p:notesSz cx="6858000" cy="9144000"/>
  <p:embeddedFontLst>
    <p:embeddedFont>
      <p:font typeface="Baloo 2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imSun" pitchFamily="2" charset="-122"/>
      <p:regular r:id="rId19"/>
    </p:embeddedFont>
    <p:embeddedFont>
      <p:font typeface="Pangolin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73"/>
  </p:normalViewPr>
  <p:slideViewPr>
    <p:cSldViewPr snapToGrid="0">
      <p:cViewPr>
        <p:scale>
          <a:sx n="57" d="100"/>
          <a:sy n="57" d="100"/>
        </p:scale>
        <p:origin x="-1758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886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486" y="2212306"/>
            <a:ext cx="7069301" cy="1426500"/>
          </a:xfrm>
        </p:spPr>
        <p:txBody>
          <a:bodyPr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(</a:t>
            </a:r>
            <a:r>
              <a:rPr lang="en-US" sz="2800" dirty="0" err="1"/>
              <a:t>Tiết</a:t>
            </a:r>
            <a:r>
              <a:rPr lang="en-US" sz="2800" dirty="0"/>
              <a:t> 1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52" y="4386976"/>
            <a:ext cx="7126359" cy="567000"/>
          </a:xfrm>
        </p:spPr>
        <p:txBody>
          <a:bodyPr/>
          <a:lstStyle/>
          <a:p>
            <a:r>
              <a:rPr lang="en-US" sz="2800" b="1" i="1" dirty="0" smtClean="0"/>
              <a:t>GV: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Phượng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U</a:t>
            </a:r>
            <a:r>
              <a:rPr lang="en-US" sz="2800" b="1" i="1" dirty="0" err="1" smtClean="0"/>
              <a:t>yển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Linh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6" y="-174662"/>
            <a:ext cx="8059781" cy="5134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7" y="2863453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5C4C63-2922-4500-80B2-9C59013ED22D}"/>
              </a:ext>
            </a:extLst>
          </p:cNvPr>
          <p:cNvSpPr txBox="1"/>
          <p:nvPr/>
        </p:nvSpPr>
        <p:spPr>
          <a:xfrm>
            <a:off x="1850064" y="1921936"/>
            <a:ext cx="5813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4672">
              <a:buClrTx/>
            </a:pPr>
            <a:r>
              <a:rPr lang="en-US" sz="3600" b="1" kern="1200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CHÚC MỪNG CÁC CON </a:t>
            </a:r>
          </a:p>
          <a:p>
            <a:pPr algn="ctr" defTabSz="794672">
              <a:buClrTx/>
            </a:pPr>
            <a:r>
              <a:rPr lang="en-US" sz="3600" b="1" kern="1200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ĐÃ HOÀN THÀNH </a:t>
            </a:r>
          </a:p>
          <a:p>
            <a:pPr algn="ctr" defTabSz="794672">
              <a:buClrTx/>
            </a:pPr>
            <a:r>
              <a:rPr lang="en-US" sz="3600" b="1" kern="1200" dirty="0">
                <a:solidFill>
                  <a:srgbClr val="2907B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  <a:ea typeface="+mn-ea"/>
                <a:cs typeface="+mn-cs"/>
              </a:rPr>
              <a:t>BÀI HỌC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6486" y="2212306"/>
            <a:ext cx="4796975" cy="1426500"/>
          </a:xfrm>
        </p:spPr>
        <p:txBody>
          <a:bodyPr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 (</a:t>
            </a:r>
            <a:r>
              <a:rPr lang="en-US" sz="2800" dirty="0" err="1"/>
              <a:t>Tiết</a:t>
            </a:r>
            <a:r>
              <a:rPr lang="en-US" sz="2800" dirty="0"/>
              <a:t> 2</a:t>
            </a:r>
            <a:r>
              <a:rPr lang="en-US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353726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381144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E19B79-C7AC-453E-8A4B-1CF7A117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4" y="162232"/>
            <a:ext cx="8613058" cy="4667865"/>
          </a:xfrm>
          <a:prstGeom prst="roundRect">
            <a:avLst>
              <a:gd name="adj" fmla="val 4503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4241C3-97B7-4F05-A2C2-F8F194DF26A5}"/>
              </a:ext>
            </a:extLst>
          </p:cNvPr>
          <p:cNvSpPr txBox="1"/>
          <p:nvPr/>
        </p:nvSpPr>
        <p:spPr>
          <a:xfrm>
            <a:off x="3008671" y="494070"/>
            <a:ext cx="4240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2C1EA4-47C6-413C-A47A-13FB41116E5D}"/>
              </a:ext>
            </a:extLst>
          </p:cNvPr>
          <p:cNvSpPr txBox="1"/>
          <p:nvPr/>
        </p:nvSpPr>
        <p:spPr>
          <a:xfrm>
            <a:off x="1113504" y="1460090"/>
            <a:ext cx="703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hàng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xmlns="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xmlns="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Chơi </a:t>
              </a:r>
            </a:p>
            <a:p>
              <a:pPr algn="ctr"/>
              <a:r>
                <a:rPr lang="x-none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xmlns="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xmlns="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xmlns="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Chơi </a:t>
              </a:r>
            </a:p>
            <a:p>
              <a:pPr algn="ctr"/>
              <a:r>
                <a:rPr lang="x-none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xmlns="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xmlns="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179</Words>
  <Application>Microsoft Office PowerPoint</Application>
  <PresentationFormat>On-screen Show (16:9)</PresentationFormat>
  <Paragraphs>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Baloo 2</vt:lpstr>
      <vt:lpstr>Times New Roman</vt:lpstr>
      <vt:lpstr>Calibri</vt:lpstr>
      <vt:lpstr>UTM Androgyne</vt:lpstr>
      <vt:lpstr>SimSun</vt:lpstr>
      <vt:lpstr>Pangolin</vt:lpstr>
      <vt:lpstr>UTM Cookies</vt:lpstr>
      <vt:lpstr>English Vocabulary Workshop by Slidesgo</vt:lpstr>
      <vt:lpstr>Bài 25:  Những người bạn hàng xóm (Tiết 1)</vt:lpstr>
      <vt:lpstr>PowerPoint Presentation</vt:lpstr>
      <vt:lpstr>Bài 25:  Những người bạn hàng xóm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MTC</cp:lastModifiedBy>
  <cp:revision>83</cp:revision>
  <dcterms:modified xsi:type="dcterms:W3CDTF">2023-03-21T09:36:19Z</dcterms:modified>
</cp:coreProperties>
</file>