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9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5" r:id="rId2"/>
    <p:sldId id="273" r:id="rId3"/>
    <p:sldId id="286" r:id="rId4"/>
    <p:sldId id="297" r:id="rId5"/>
    <p:sldId id="288" r:id="rId6"/>
    <p:sldId id="275" r:id="rId7"/>
    <p:sldId id="289" r:id="rId8"/>
    <p:sldId id="291" r:id="rId9"/>
    <p:sldId id="293" r:id="rId10"/>
    <p:sldId id="292" r:id="rId11"/>
    <p:sldId id="294" r:id="rId12"/>
    <p:sldId id="295" r:id="rId13"/>
    <p:sldId id="298" r:id="rId14"/>
    <p:sldId id="296" r:id="rId15"/>
    <p:sldId id="283" r:id="rId16"/>
    <p:sldId id="300" r:id="rId17"/>
    <p:sldId id="29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59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E21A69-AEE0-4024-8A8E-5E4E67DF0556}" type="datetimeFigureOut">
              <a:rPr lang="vi-VN" smtClean="0"/>
              <a:t>27/03/2023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FDE06-92C0-40C1-99EA-A9483A9586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6101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680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B57D26E-B189-4EFF-A4F8-274BA26086C9}" type="slidenum">
              <a:rPr lang="zh-CN" altLang="en-US" sz="1200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238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744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FDE06-92C0-40C1-99EA-A9483A9586EC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8768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792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328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330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065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131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296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545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12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65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01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688"/>
            <a:ext cx="12192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49792"/>
      </p:ext>
    </p:extLst>
  </p:cSld>
  <p:clrMapOvr>
    <a:masterClrMapping/>
  </p:clrMapOvr>
  <p:transition spd="slow" advTm="100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D749347-9CEA-4FD2-89F5-3308BC428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90"/>
          <a:stretch/>
        </p:blipFill>
        <p:spPr>
          <a:xfrm>
            <a:off x="0" y="13918"/>
            <a:ext cx="12191999" cy="683016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993A6C05-0815-4B8D-A0DC-C09B75EA3F71}"/>
              </a:ext>
            </a:extLst>
          </p:cNvPr>
          <p:cNvGrpSpPr/>
          <p:nvPr userDrawn="1"/>
        </p:nvGrpSpPr>
        <p:grpSpPr>
          <a:xfrm>
            <a:off x="362856" y="324683"/>
            <a:ext cx="11466285" cy="6208634"/>
            <a:chOff x="762000" y="3854062"/>
            <a:chExt cx="12192000" cy="30039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B0CFF14-A843-4740-9B9C-1E2CDEB61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1" cy="30039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2385BBB-B2AD-4DDB-9E8C-6EAAF33A0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099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05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55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9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46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91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03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60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50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CF379-43E6-4C5C-AF8D-895EAA3806C3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6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tags" Target="../tags/tag22.xml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23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2.png"/><Relationship Id="rId5" Type="http://schemas.openxmlformats.org/officeDocument/2006/relationships/tags" Target="../tags/tag24.xml"/><Relationship Id="rId10" Type="http://schemas.openxmlformats.org/officeDocument/2006/relationships/image" Target="../media/image21.png"/><Relationship Id="rId4" Type="http://schemas.openxmlformats.org/officeDocument/2006/relationships/tags" Target="../tags/tag23.xm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tags" Target="../tags/tag28.xml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23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2.png"/><Relationship Id="rId5" Type="http://schemas.openxmlformats.org/officeDocument/2006/relationships/tags" Target="../tags/tag30.xml"/><Relationship Id="rId10" Type="http://schemas.openxmlformats.org/officeDocument/2006/relationships/image" Target="../media/image21.png"/><Relationship Id="rId4" Type="http://schemas.openxmlformats.org/officeDocument/2006/relationships/tags" Target="../tags/tag29.xml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2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2.png"/><Relationship Id="rId5" Type="http://schemas.openxmlformats.org/officeDocument/2006/relationships/tags" Target="../tags/tag5.xml"/><Relationship Id="rId10" Type="http://schemas.openxmlformats.org/officeDocument/2006/relationships/image" Target="../media/image21.png"/><Relationship Id="rId4" Type="http://schemas.openxmlformats.org/officeDocument/2006/relationships/tags" Target="../tags/tag4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tags" Target="../tags/tag8.xml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23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2.png"/><Relationship Id="rId5" Type="http://schemas.openxmlformats.org/officeDocument/2006/relationships/tags" Target="../tags/tag10.xml"/><Relationship Id="rId10" Type="http://schemas.openxmlformats.org/officeDocument/2006/relationships/image" Target="../media/image21.png"/><Relationship Id="rId4" Type="http://schemas.openxmlformats.org/officeDocument/2006/relationships/tags" Target="../tags/tag9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3.xml"/><Relationship Id="rId7" Type="http://schemas.openxmlformats.org/officeDocument/2006/relationships/image" Target="../media/image25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.jpg"/><Relationship Id="rId4" Type="http://schemas.openxmlformats.org/officeDocument/2006/relationships/tags" Target="../tags/tag14.xml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tags" Target="../tags/tag17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23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2.png"/><Relationship Id="rId5" Type="http://schemas.openxmlformats.org/officeDocument/2006/relationships/tags" Target="../tags/tag19.xml"/><Relationship Id="rId10" Type="http://schemas.openxmlformats.org/officeDocument/2006/relationships/image" Target="../media/image21.png"/><Relationship Id="rId4" Type="http://schemas.openxmlformats.org/officeDocument/2006/relationships/tags" Target="../tags/tag18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238" y="4129088"/>
            <a:ext cx="2289175" cy="228758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anchor="ctr"/>
          <a:lstStyle/>
          <a:p>
            <a:pPr algn="ctr" defTabSz="9128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675" y="4311650"/>
            <a:ext cx="2105025" cy="2105025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anchor="ctr"/>
          <a:lstStyle/>
          <a:p>
            <a:pPr algn="ctr" defTabSz="9128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0988" y="2697163"/>
            <a:ext cx="1616075" cy="161448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anchor="ctr"/>
          <a:lstStyle/>
          <a:p>
            <a:pPr algn="ctr" defTabSz="9128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4" name="组合 23"/>
          <p:cNvGrpSpPr>
            <a:grpSpLocks/>
          </p:cNvGrpSpPr>
          <p:nvPr/>
        </p:nvGrpSpPr>
        <p:grpSpPr bwMode="auto">
          <a:xfrm>
            <a:off x="2279576" y="-819472"/>
            <a:ext cx="7740673" cy="6529388"/>
            <a:chOff x="3084810" y="-335112"/>
            <a:chExt cx="5809496" cy="5760000"/>
          </a:xfrm>
        </p:grpSpPr>
        <p:grpSp>
          <p:nvGrpSpPr>
            <p:cNvPr id="75787" name="组合 16"/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3952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5790" name="图片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5788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300" y="3201988"/>
            <a:ext cx="1652588" cy="165258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anchor="ctr"/>
          <a:lstStyle/>
          <a:p>
            <a:pPr algn="ctr" defTabSz="9128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8"/>
          <a:stretch>
            <a:fillRect/>
          </a:stretch>
        </p:blipFill>
        <p:spPr bwMode="auto">
          <a:xfrm>
            <a:off x="9418638" y="-61913"/>
            <a:ext cx="23463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2563" y="479425"/>
            <a:ext cx="717550" cy="717550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702" rIns="91296" bIns="45702" anchor="ctr"/>
          <a:lstStyle/>
          <a:p>
            <a:pPr algn="ctr" defTabSz="9128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75785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2573338"/>
            <a:ext cx="10425112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85266" y="2269252"/>
            <a:ext cx="9529292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17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Chào mừng các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em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 </a:t>
            </a:r>
            <a:endParaRPr lang="vi-VN" sz="5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  <a:p>
            <a:pPr algn="ctr" defTabSz="91417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đến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với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 </a:t>
            </a:r>
            <a:endParaRPr lang="vi-VN" sz="5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  <a:p>
            <a:pPr algn="ctr" defTabSz="91417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tiết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 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học hôm nay !</a:t>
            </a:r>
          </a:p>
        </p:txBody>
      </p:sp>
    </p:spTree>
    <p:extLst>
      <p:ext uri="{BB962C8B-B14F-4D97-AF65-F5344CB8AC3E}">
        <p14:creationId xmlns:p14="http://schemas.microsoft.com/office/powerpoint/2010/main" val="965061628"/>
      </p:ext>
    </p:extLst>
  </p:cSld>
  <p:clrMapOvr>
    <a:masterClrMapping/>
  </p:clrMapOvr>
  <p:transition spd="slow" advTm="634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3" grpId="0" animBg="1"/>
      <p:bldP spid="2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8CC30D2-172D-407E-A309-FE2EFBC1A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38" y="4312107"/>
            <a:ext cx="2896529" cy="233170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1DF495E5-8CED-4D8C-8A01-D68B570F9CB3}"/>
              </a:ext>
            </a:extLst>
          </p:cNvPr>
          <p:cNvSpPr/>
          <p:nvPr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59F9058D-665F-4B7A-B0A1-979A7F7653C2}"/>
              </a:ext>
            </a:extLst>
          </p:cNvPr>
          <p:cNvGrpSpPr/>
          <p:nvPr/>
        </p:nvGrpSpPr>
        <p:grpSpPr>
          <a:xfrm>
            <a:off x="0" y="41272"/>
            <a:ext cx="7049729" cy="1617259"/>
            <a:chOff x="-51859" y="123185"/>
            <a:chExt cx="4270933" cy="189186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7BAB38A5-1350-494C-94C0-41E239C5A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50" y="304292"/>
              <a:ext cx="3958724" cy="1710759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2A972E82-89A5-4E07-B780-BD828345B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859" y="123185"/>
              <a:ext cx="1335450" cy="1062290"/>
            </a:xfrm>
            <a:prstGeom prst="rect">
              <a:avLst/>
            </a:prstGeom>
          </p:spPr>
        </p:pic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50555913-95AC-4186-87DC-50F7AA287A66}"/>
              </a:ext>
            </a:extLst>
          </p:cNvPr>
          <p:cNvSpPr txBox="1"/>
          <p:nvPr/>
        </p:nvSpPr>
        <p:spPr>
          <a:xfrm>
            <a:off x="1812123" y="519413"/>
            <a:ext cx="377232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3200" b="1" dirty="0" smtClean="0">
                <a:ln w="31750"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BÀI THAM KHẢO</a:t>
            </a:r>
            <a:endParaRPr lang="zh-CN" altLang="en-US" sz="3200" b="1" dirty="0">
              <a:ln w="31750">
                <a:noFill/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CD4F9C1-BFAD-4D8D-B3BF-CA7A5D9EE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8929" flipH="1">
            <a:off x="9773190" y="-135438"/>
            <a:ext cx="1459794" cy="14597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18" name="Chỗ dành sẵn cho Nội dung 6">
            <a:extLst>
              <a:ext uri="{FF2B5EF4-FFF2-40B4-BE49-F238E27FC236}">
                <a16:creationId xmlns:a16="http://schemas.microsoft.com/office/drawing/2014/main" xmlns="" id="{D904CD5F-C6EA-4661-8F94-E34AA8489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31359" r="51244" b="53158"/>
          <a:stretch/>
        </p:blipFill>
        <p:spPr>
          <a:xfrm>
            <a:off x="911424" y="1670219"/>
            <a:ext cx="4044298" cy="1948738"/>
          </a:xfrm>
          <a:prstGeom prst="rect">
            <a:avLst/>
          </a:prstGeom>
        </p:spPr>
      </p:pic>
      <p:pic>
        <p:nvPicPr>
          <p:cNvPr id="19" name="Chỗ dành sẵn cho Nội dung 6">
            <a:extLst>
              <a:ext uri="{FF2B5EF4-FFF2-40B4-BE49-F238E27FC236}">
                <a16:creationId xmlns:a16="http://schemas.microsoft.com/office/drawing/2014/main" xmlns="" id="{D904CD5F-C6EA-4661-8F94-E34AA8489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9" t="31429" r="7856" b="53086"/>
          <a:stretch/>
        </p:blipFill>
        <p:spPr>
          <a:xfrm>
            <a:off x="6411365" y="1658531"/>
            <a:ext cx="4512055" cy="2088915"/>
          </a:xfrm>
          <a:prstGeom prst="rect">
            <a:avLst/>
          </a:prstGeom>
        </p:spPr>
      </p:pic>
      <p:pic>
        <p:nvPicPr>
          <p:cNvPr id="20" name="Chỗ dành sẵn cho Nội dung 6">
            <a:extLst>
              <a:ext uri="{FF2B5EF4-FFF2-40B4-BE49-F238E27FC236}">
                <a16:creationId xmlns:a16="http://schemas.microsoft.com/office/drawing/2014/main" xmlns="" id="{D904CD5F-C6EA-4661-8F94-E34AA8489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5" t="49866" r="8746" b="19785"/>
          <a:stretch/>
        </p:blipFill>
        <p:spPr>
          <a:xfrm>
            <a:off x="1812123" y="3959985"/>
            <a:ext cx="5446156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57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2" b="12201"/>
          <a:stretch/>
        </p:blipFill>
        <p:spPr>
          <a:xfrm>
            <a:off x="0" y="0"/>
            <a:ext cx="12216680" cy="684440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023" y="1180181"/>
            <a:ext cx="9343104" cy="5725786"/>
          </a:xfrm>
          <a:prstGeom prst="rect">
            <a:avLst/>
          </a:prstGeom>
        </p:spPr>
      </p:pic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8256240" y="3040506"/>
            <a:ext cx="3798422" cy="392702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71B10F68-43A7-4EAB-8592-749A59085631}"/>
              </a:ext>
            </a:extLst>
          </p:cNvPr>
          <p:cNvSpPr txBox="1"/>
          <p:nvPr/>
        </p:nvSpPr>
        <p:spPr>
          <a:xfrm>
            <a:off x="4799856" y="1883548"/>
            <a:ext cx="4022184" cy="9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150000"/>
              </a:lnSpc>
              <a:defRPr/>
            </a:pPr>
            <a:r>
              <a:rPr lang="vi-VN" altLang="zh-CN" sz="4000" b="1" dirty="0">
                <a:solidFill>
                  <a:srgbClr val="00B0F0"/>
                </a:solidFill>
                <a:latin typeface="+mj-lt"/>
                <a:cs typeface="+mn-ea"/>
                <a:sym typeface="+mn-lt"/>
              </a:rPr>
              <a:t>THỰC HÀNH</a:t>
            </a:r>
            <a:endParaRPr lang="zh-CN" altLang="en-US" sz="4000" b="1" dirty="0">
              <a:solidFill>
                <a:srgbClr val="00B0F0"/>
              </a:solidFill>
              <a:latin typeface="+mj-lt"/>
              <a:cs typeface="+mn-ea"/>
              <a:sym typeface="+mn-lt"/>
            </a:endParaRPr>
          </a:p>
        </p:txBody>
      </p:sp>
      <p:sp>
        <p:nvSpPr>
          <p:cNvPr id="8" name="Chỗ dành sẵn cho Nội dung 2">
            <a:extLst>
              <a:ext uri="{FF2B5EF4-FFF2-40B4-BE49-F238E27FC236}">
                <a16:creationId xmlns:a16="http://schemas.microsoft.com/office/drawing/2014/main" xmlns="" id="{993882B9-28B7-499F-89E1-40E8840BA9E8}"/>
              </a:ext>
            </a:extLst>
          </p:cNvPr>
          <p:cNvSpPr txBox="1">
            <a:spLocks/>
          </p:cNvSpPr>
          <p:nvPr/>
        </p:nvSpPr>
        <p:spPr>
          <a:xfrm>
            <a:off x="4655840" y="3365016"/>
            <a:ext cx="4829835" cy="82150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hacThieuNhi-Beat_439e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47012" y="53732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9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751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34694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21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56CF721-6994-4ABB-AFE0-1251486744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8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xmlns="" id="{252B56A6-F8A5-41AB-882B-0D76DBF04F5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472" y="-243408"/>
            <a:ext cx="11305256" cy="6221691"/>
          </a:xfrm>
          <a:prstGeom prst="rect">
            <a:avLst/>
          </a:prstGeom>
        </p:spPr>
      </p:pic>
      <p:sp>
        <p:nvSpPr>
          <p:cNvPr id="10" name="PA_矩形 3">
            <a:extLst>
              <a:ext uri="{FF2B5EF4-FFF2-40B4-BE49-F238E27FC236}">
                <a16:creationId xmlns:a16="http://schemas.microsoft.com/office/drawing/2014/main" xmlns="" id="{8E7C5A32-C613-41B4-A165-96E27177F64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170571" y="2660510"/>
            <a:ext cx="81962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4800" b="1" dirty="0" smtClean="0">
                <a:solidFill>
                  <a:srgbClr val="FF0000"/>
                </a:solidFill>
                <a:latin typeface="+mj-lt"/>
                <a:cs typeface="+mn-ea"/>
                <a:sym typeface="+mn-lt"/>
              </a:rPr>
              <a:t>CHIA SẺ SẢN PHẨM, </a:t>
            </a:r>
          </a:p>
          <a:p>
            <a:pPr algn="ctr"/>
            <a:r>
              <a:rPr lang="vi-VN" altLang="zh-CN" sz="4800" b="1" dirty="0" smtClean="0">
                <a:solidFill>
                  <a:srgbClr val="FF0000"/>
                </a:solidFill>
                <a:latin typeface="+mj-lt"/>
                <a:cs typeface="+mn-ea"/>
                <a:sym typeface="+mn-lt"/>
              </a:rPr>
              <a:t>ĐÁNH GIÁ</a:t>
            </a:r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　</a:t>
            </a:r>
            <a:endParaRPr lang="zh-CN" altLang="en-US" b="0" i="0" dirty="0">
              <a:solidFill>
                <a:srgbClr val="222222"/>
              </a:solidFill>
              <a:effectLst/>
              <a:cs typeface="+mn-ea"/>
              <a:sym typeface="+mn-lt"/>
            </a:endParaRPr>
          </a:p>
        </p:txBody>
      </p:sp>
      <p:pic>
        <p:nvPicPr>
          <p:cNvPr id="11" name="PA_图片 4">
            <a:extLst>
              <a:ext uri="{FF2B5EF4-FFF2-40B4-BE49-F238E27FC236}">
                <a16:creationId xmlns:a16="http://schemas.microsoft.com/office/drawing/2014/main" xmlns="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675" y="3782133"/>
            <a:ext cx="3999197" cy="3999197"/>
          </a:xfrm>
          <a:prstGeom prst="rect">
            <a:avLst/>
          </a:prstGeom>
        </p:spPr>
      </p:pic>
      <p:pic>
        <p:nvPicPr>
          <p:cNvPr id="13" name="PA_图片 3">
            <a:extLst>
              <a:ext uri="{FF2B5EF4-FFF2-40B4-BE49-F238E27FC236}">
                <a16:creationId xmlns:a16="http://schemas.microsoft.com/office/drawing/2014/main" xmlns="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19" y="3063711"/>
            <a:ext cx="3192936" cy="3157980"/>
          </a:xfrm>
          <a:prstGeom prst="rect">
            <a:avLst/>
          </a:prstGeom>
        </p:spPr>
      </p:pic>
      <p:sp>
        <p:nvSpPr>
          <p:cNvPr id="9" name="PA_文本框 2">
            <a:extLst>
              <a:ext uri="{FF2B5EF4-FFF2-40B4-BE49-F238E27FC236}">
                <a16:creationId xmlns:a16="http://schemas.microsoft.com/office/drawing/2014/main" xmlns="" id="{980C8E29-DE72-4AF9-873D-36031672FB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710849" y="671438"/>
            <a:ext cx="257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400" b="1" dirty="0">
                <a:latin typeface="+mj-lt"/>
                <a:cs typeface="+mn-ea"/>
                <a:sym typeface="+mn-lt"/>
              </a:rPr>
              <a:t>HOẠT ĐỘNG </a:t>
            </a:r>
            <a:endParaRPr lang="zh-CN" altLang="en-US" sz="2400" b="1" dirty="0">
              <a:latin typeface="+mj-lt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850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5" r="-400"/>
          <a:stretch/>
        </p:blipFill>
        <p:spPr>
          <a:xfrm>
            <a:off x="0" y="-27384"/>
            <a:ext cx="12212508" cy="6858000"/>
          </a:xfrm>
          <a:prstGeom prst="rect">
            <a:avLst/>
          </a:prstGeom>
        </p:spPr>
      </p:pic>
      <p:pic>
        <p:nvPicPr>
          <p:cNvPr id="6" name="Picture 3" descr="C:\Users\admin\Pictures\Screenshots\Screenshot (253)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3" t="29123" r="18125" b="18070"/>
          <a:stretch/>
        </p:blipFill>
        <p:spPr bwMode="auto">
          <a:xfrm>
            <a:off x="551384" y="11356"/>
            <a:ext cx="11377264" cy="6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934552" y="2210803"/>
            <a:ext cx="634340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và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C:\Users\admin\Downloads\Picturhmh_e1-removebg-preview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" t="16087" r="10407" b="31163"/>
          <a:stretch/>
        </p:blipFill>
        <p:spPr bwMode="auto">
          <a:xfrm>
            <a:off x="3575720" y="1268760"/>
            <a:ext cx="4664246" cy="71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073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2" b="9933"/>
          <a:stretch/>
        </p:blipFill>
        <p:spPr>
          <a:xfrm>
            <a:off x="0" y="0"/>
            <a:ext cx="12216680" cy="68133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56CF721-6994-4ABB-AFE0-1251486744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8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xmlns="" id="{252B56A6-F8A5-41AB-882B-0D76DBF04F5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472" y="-243407"/>
            <a:ext cx="11305256" cy="6017752"/>
          </a:xfrm>
          <a:prstGeom prst="rect">
            <a:avLst/>
          </a:prstGeom>
        </p:spPr>
      </p:pic>
      <p:sp>
        <p:nvSpPr>
          <p:cNvPr id="10" name="PA_矩形 3">
            <a:extLst>
              <a:ext uri="{FF2B5EF4-FFF2-40B4-BE49-F238E27FC236}">
                <a16:creationId xmlns:a16="http://schemas.microsoft.com/office/drawing/2014/main" xmlns="" id="{8E7C5A32-C613-41B4-A165-96E27177F64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170571" y="2660510"/>
            <a:ext cx="81962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5400" b="1" dirty="0" smtClean="0">
                <a:solidFill>
                  <a:srgbClr val="FF0000"/>
                </a:solidFill>
                <a:latin typeface="+mj-lt"/>
                <a:cs typeface="+mn-ea"/>
                <a:sym typeface="+mn-lt"/>
              </a:rPr>
              <a:t>VẬN DỤNG, PHÁT </a:t>
            </a:r>
          </a:p>
          <a:p>
            <a:pPr algn="ctr"/>
            <a:r>
              <a:rPr lang="vi-VN" altLang="zh-CN" sz="5400" b="1" dirty="0" smtClean="0">
                <a:solidFill>
                  <a:srgbClr val="FF0000"/>
                </a:solidFill>
                <a:latin typeface="+mj-lt"/>
                <a:cs typeface="+mn-ea"/>
                <a:sym typeface="+mn-lt"/>
              </a:rPr>
              <a:t>TRIỂN</a:t>
            </a:r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　</a:t>
            </a:r>
            <a:endParaRPr lang="zh-CN" altLang="en-US" b="0" i="0" dirty="0">
              <a:solidFill>
                <a:srgbClr val="222222"/>
              </a:solidFill>
              <a:effectLst/>
              <a:cs typeface="+mn-ea"/>
              <a:sym typeface="+mn-lt"/>
            </a:endParaRPr>
          </a:p>
        </p:txBody>
      </p:sp>
      <p:pic>
        <p:nvPicPr>
          <p:cNvPr id="11" name="PA_图片 4">
            <a:extLst>
              <a:ext uri="{FF2B5EF4-FFF2-40B4-BE49-F238E27FC236}">
                <a16:creationId xmlns:a16="http://schemas.microsoft.com/office/drawing/2014/main" xmlns="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675" y="3782133"/>
            <a:ext cx="3999197" cy="3999197"/>
          </a:xfrm>
          <a:prstGeom prst="rect">
            <a:avLst/>
          </a:prstGeom>
        </p:spPr>
      </p:pic>
      <p:pic>
        <p:nvPicPr>
          <p:cNvPr id="13" name="PA_图片 3">
            <a:extLst>
              <a:ext uri="{FF2B5EF4-FFF2-40B4-BE49-F238E27FC236}">
                <a16:creationId xmlns:a16="http://schemas.microsoft.com/office/drawing/2014/main" xmlns="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19" y="3063711"/>
            <a:ext cx="3192936" cy="3157980"/>
          </a:xfrm>
          <a:prstGeom prst="rect">
            <a:avLst/>
          </a:prstGeom>
        </p:spPr>
      </p:pic>
      <p:sp>
        <p:nvSpPr>
          <p:cNvPr id="14" name="PA_文本框 2">
            <a:extLst>
              <a:ext uri="{FF2B5EF4-FFF2-40B4-BE49-F238E27FC236}">
                <a16:creationId xmlns:a16="http://schemas.microsoft.com/office/drawing/2014/main" xmlns="" id="{980C8E29-DE72-4AF9-873D-36031672FB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710849" y="671438"/>
            <a:ext cx="257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400" b="1" dirty="0">
                <a:latin typeface="+mj-lt"/>
                <a:cs typeface="+mn-ea"/>
                <a:sym typeface="+mn-lt"/>
              </a:rPr>
              <a:t>HOẠT ĐỘNG </a:t>
            </a:r>
            <a:endParaRPr lang="zh-CN" altLang="en-US" sz="2400" b="1" dirty="0">
              <a:latin typeface="+mj-lt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002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xmlns="" id="{F3BF9D07-ECA2-48D3-B149-959441F254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9" t="45132" r="25631" b="23228"/>
          <a:stretch/>
        </p:blipFill>
        <p:spPr>
          <a:xfrm>
            <a:off x="2135560" y="908720"/>
            <a:ext cx="8348984" cy="5685454"/>
          </a:xfrm>
          <a:prstGeom prst="rect">
            <a:avLst/>
          </a:prstGeom>
        </p:spPr>
      </p:pic>
      <p:sp>
        <p:nvSpPr>
          <p:cNvPr id="5" name="Chỗ dành sẵn cho Nội dung 2">
            <a:extLst>
              <a:ext uri="{FF2B5EF4-FFF2-40B4-BE49-F238E27FC236}">
                <a16:creationId xmlns:a16="http://schemas.microsoft.com/office/drawing/2014/main" xmlns="" id="{1E2398FF-7F82-4F7F-AAE2-717AAE4FA263}"/>
              </a:ext>
            </a:extLst>
          </p:cNvPr>
          <p:cNvSpPr txBox="1">
            <a:spLocks/>
          </p:cNvSpPr>
          <p:nvPr/>
        </p:nvSpPr>
        <p:spPr>
          <a:xfrm>
            <a:off x="1991544" y="0"/>
            <a:ext cx="8229600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03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>
            <a:extLst>
              <a:ext uri="{FF2B5EF4-FFF2-40B4-BE49-F238E27FC236}">
                <a16:creationId xmlns:a16="http://schemas.microsoft.com/office/drawing/2014/main" xmlns="" id="{8DE9B3D9-7645-46B6-ADFC-A65ED1B463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" t="3468" r="3948" b="1926"/>
          <a:stretch/>
        </p:blipFill>
        <p:spPr bwMode="auto">
          <a:xfrm>
            <a:off x="1556084" y="40204"/>
            <a:ext cx="9652484" cy="677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11624" y="2840127"/>
            <a:ext cx="54810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Giấy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A4,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bút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chì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tẩy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giấy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,…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968208" y="228600"/>
            <a:ext cx="1792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60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>
            <a:extLst>
              <a:ext uri="{FF2B5EF4-FFF2-40B4-BE49-F238E27FC236}">
                <a16:creationId xmlns:a16="http://schemas.microsoft.com/office/drawing/2014/main" xmlns="" id="{7517A938-F323-49E9-A14B-938518F727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67408" y="188640"/>
            <a:ext cx="10657184" cy="6415128"/>
          </a:xfrm>
          <a:prstGeom prst="rect">
            <a:avLst/>
          </a:prstGeom>
        </p:spPr>
      </p:pic>
      <p:pic>
        <p:nvPicPr>
          <p:cNvPr id="7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xmlns="" id="{65B10939-80C9-4752-A2F6-96A949F7069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9192" y="3724521"/>
            <a:ext cx="3565400" cy="3105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3838" y="2420888"/>
            <a:ext cx="4896544" cy="303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378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 xmlns:a14="http://schemas.microsoft.com/office/drawing/2010/main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650"/>
                            </p:stCondLst>
                            <p:childTnLst>
                              <p:par>
                                <p:cTn id="16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2" t="12542" r="12890" b="1229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15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349" l="0" r="100000">
                        <a14:foregroundMark x1="3613" y1="54036" x2="3613" y2="96484"/>
                        <a14:foregroundMark x1="14551" y1="96875" x2="99121" y2="95573"/>
                        <a14:backgroundMark x1="32910" y1="80859" x2="41699" y2="82031"/>
                        <a14:backgroundMark x1="43652" y1="80859" x2="52832" y2="79688"/>
                        <a14:backgroundMark x1="53711" y1="79688" x2="65039" y2="81901"/>
                        <a14:backgroundMark x1="64648" y1="80859" x2="63281" y2="78255"/>
                        <a14:backgroundMark x1="57617" y1="78385" x2="53809" y2="76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943872" y="1131896"/>
            <a:ext cx="37734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</a:t>
            </a:r>
            <a:endParaRPr lang="vi-VN" altLang="vi-VN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783632" y="2132856"/>
            <a:ext cx="780867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KHU VƯỜN NHỎ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KHU VƯỜN KỲ 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altLang="vi-VN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0901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86" t="30346"/>
          <a:stretch/>
        </p:blipFill>
        <p:spPr>
          <a:xfrm>
            <a:off x="3765054" y="4293716"/>
            <a:ext cx="2016224" cy="25642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423" b="100000" l="211" r="34388">
                        <a14:foregroundMark x1="4852" y1="83662" x2="7806" y2="85634"/>
                        <a14:foregroundMark x1="21519" y1="98028" x2="26793" y2="96901"/>
                        <a14:foregroundMark x1="8017" y1="76901" x2="5274" y2="71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569" r="64354"/>
          <a:stretch/>
        </p:blipFill>
        <p:spPr>
          <a:xfrm>
            <a:off x="5781278" y="4581128"/>
            <a:ext cx="3213178" cy="218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79"/>
    </mc:Choice>
    <mc:Fallback xmlns="">
      <p:transition spd="slow" advClick="0" advTm="5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4" y="750888"/>
            <a:ext cx="11610639" cy="6120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1659755"/>
            <a:ext cx="1923776" cy="1923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3" b="90000" l="9140" r="973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304" y="1395255"/>
            <a:ext cx="2322478" cy="3371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778" l="0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469" y="3212976"/>
            <a:ext cx="2503165" cy="2503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7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543" y="3789040"/>
            <a:ext cx="1981200" cy="230505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95400" y="46746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</a:t>
            </a:r>
            <a:endParaRPr lang="en-US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402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610" b="9875"/>
          <a:stretch/>
        </p:blipFill>
        <p:spPr>
          <a:xfrm>
            <a:off x="-22097" y="-28456"/>
            <a:ext cx="12310785" cy="68864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56CF721-6994-4ABB-AFE0-1251486744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43" y="-867401"/>
            <a:ext cx="5548238" cy="4330757"/>
          </a:xfrm>
          <a:prstGeom prst="rect">
            <a:avLst/>
          </a:prstGeom>
        </p:spPr>
      </p:pic>
      <p:pic>
        <p:nvPicPr>
          <p:cNvPr id="8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xmlns="" id="{252B56A6-F8A5-41AB-882B-0D76DBF04F5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620724"/>
            <a:ext cx="9133398" cy="5644545"/>
          </a:xfrm>
          <a:prstGeom prst="rect">
            <a:avLst/>
          </a:prstGeom>
        </p:spPr>
      </p:pic>
      <p:sp>
        <p:nvSpPr>
          <p:cNvPr id="9" name="PA_文本框 2">
            <a:extLst>
              <a:ext uri="{FF2B5EF4-FFF2-40B4-BE49-F238E27FC236}">
                <a16:creationId xmlns:a16="http://schemas.microsoft.com/office/drawing/2014/main" xmlns="" id="{980C8E29-DE72-4AF9-873D-36031672FBB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097914" y="1556792"/>
            <a:ext cx="2570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800" b="1" dirty="0">
                <a:latin typeface="+mj-lt"/>
                <a:cs typeface="+mn-ea"/>
                <a:sym typeface="+mn-lt"/>
              </a:rPr>
              <a:t>HOẠT ĐỘNG </a:t>
            </a:r>
            <a:endParaRPr lang="zh-CN" altLang="en-US" sz="2800" b="1" dirty="0">
              <a:latin typeface="+mj-lt"/>
              <a:cs typeface="+mn-ea"/>
              <a:sym typeface="+mn-lt"/>
            </a:endParaRPr>
          </a:p>
        </p:txBody>
      </p:sp>
      <p:sp>
        <p:nvSpPr>
          <p:cNvPr id="10" name="PA_矩形 3">
            <a:extLst>
              <a:ext uri="{FF2B5EF4-FFF2-40B4-BE49-F238E27FC236}">
                <a16:creationId xmlns:a16="http://schemas.microsoft.com/office/drawing/2014/main" xmlns="" id="{8E7C5A32-C613-41B4-A165-96E27177F64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863752" y="3266418"/>
            <a:ext cx="50388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6000" b="1" dirty="0">
                <a:solidFill>
                  <a:srgbClr val="7030A0"/>
                </a:solidFill>
                <a:latin typeface="+mj-lt"/>
                <a:cs typeface="+mn-ea"/>
                <a:sym typeface="+mn-lt"/>
              </a:rPr>
              <a:t>KHÁM PHÁ</a:t>
            </a:r>
            <a:r>
              <a:rPr lang="zh-CN" altLang="en-US" sz="4800" b="1" dirty="0">
                <a:solidFill>
                  <a:srgbClr val="222222"/>
                </a:solidFill>
                <a:latin typeface="+mj-lt"/>
                <a:cs typeface="+mn-ea"/>
                <a:sym typeface="+mn-lt"/>
              </a:rPr>
              <a:t>　　</a:t>
            </a:r>
          </a:p>
        </p:txBody>
      </p:sp>
      <p:pic>
        <p:nvPicPr>
          <p:cNvPr id="11" name="PA_图片 4">
            <a:extLst>
              <a:ext uri="{FF2B5EF4-FFF2-40B4-BE49-F238E27FC236}">
                <a16:creationId xmlns:a16="http://schemas.microsoft.com/office/drawing/2014/main" xmlns="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662" y="3887658"/>
            <a:ext cx="3456384" cy="2999398"/>
          </a:xfrm>
          <a:prstGeom prst="rect">
            <a:avLst/>
          </a:prstGeom>
        </p:spPr>
      </p:pic>
      <p:pic>
        <p:nvPicPr>
          <p:cNvPr id="13" name="PA_图片 3">
            <a:extLst>
              <a:ext uri="{FF2B5EF4-FFF2-40B4-BE49-F238E27FC236}">
                <a16:creationId xmlns:a16="http://schemas.microsoft.com/office/drawing/2014/main" xmlns="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30" y="3427341"/>
            <a:ext cx="3349759" cy="304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2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05195 0.001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E0564056-911C-4116-82A2-5B31699DA4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t="32312" r="9722" b="24192"/>
          <a:stretch/>
        </p:blipFill>
        <p:spPr>
          <a:xfrm>
            <a:off x="1199456" y="836712"/>
            <a:ext cx="9937104" cy="5664149"/>
          </a:xfrm>
          <a:prstGeom prst="rect">
            <a:avLst/>
          </a:prstGeom>
        </p:spPr>
      </p:pic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D658DE26-4B6A-490E-B066-A9FED852E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9192" y="0"/>
            <a:ext cx="8229600" cy="48574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8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05" b="113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56CF721-6994-4ABB-AFE0-1251486744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32" y="-1114229"/>
            <a:ext cx="5871766" cy="4583291"/>
          </a:xfrm>
          <a:prstGeom prst="rect">
            <a:avLst/>
          </a:prstGeom>
        </p:spPr>
      </p:pic>
      <p:pic>
        <p:nvPicPr>
          <p:cNvPr id="8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xmlns="" id="{252B56A6-F8A5-41AB-882B-0D76DBF04F5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392" y="284962"/>
            <a:ext cx="9649072" cy="6201989"/>
          </a:xfrm>
          <a:prstGeom prst="rect">
            <a:avLst/>
          </a:prstGeom>
        </p:spPr>
      </p:pic>
      <p:sp>
        <p:nvSpPr>
          <p:cNvPr id="9" name="PA_文本框 2">
            <a:extLst>
              <a:ext uri="{FF2B5EF4-FFF2-40B4-BE49-F238E27FC236}">
                <a16:creationId xmlns:a16="http://schemas.microsoft.com/office/drawing/2014/main" xmlns="" id="{980C8E29-DE72-4AF9-873D-36031672FBB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253691" y="1268760"/>
            <a:ext cx="2570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800" b="1" dirty="0">
                <a:latin typeface="+mj-lt"/>
                <a:cs typeface="+mn-ea"/>
                <a:sym typeface="+mn-lt"/>
              </a:rPr>
              <a:t>HOẠT ĐỘNG </a:t>
            </a:r>
            <a:endParaRPr lang="zh-CN" altLang="en-US" sz="2800" b="1" dirty="0">
              <a:latin typeface="+mj-lt"/>
              <a:cs typeface="+mn-ea"/>
              <a:sym typeface="+mn-lt"/>
            </a:endParaRPr>
          </a:p>
        </p:txBody>
      </p:sp>
      <p:sp>
        <p:nvSpPr>
          <p:cNvPr id="10" name="PA_矩形 3">
            <a:extLst>
              <a:ext uri="{FF2B5EF4-FFF2-40B4-BE49-F238E27FC236}">
                <a16:creationId xmlns:a16="http://schemas.microsoft.com/office/drawing/2014/main" xmlns="" id="{8E7C5A32-C613-41B4-A165-96E27177F64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215680" y="2879033"/>
            <a:ext cx="69767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4800" b="1" dirty="0">
                <a:solidFill>
                  <a:srgbClr val="7030A0"/>
                </a:solidFill>
                <a:latin typeface="+mj-lt"/>
                <a:cs typeface="+mn-ea"/>
                <a:sym typeface="+mn-lt"/>
              </a:rPr>
              <a:t>KIẾN TẠO </a:t>
            </a:r>
          </a:p>
          <a:p>
            <a:pPr algn="ctr"/>
            <a:r>
              <a:rPr lang="vi-VN" altLang="zh-CN" sz="4800" b="1" dirty="0">
                <a:solidFill>
                  <a:srgbClr val="7030A0"/>
                </a:solidFill>
                <a:latin typeface="+mj-lt"/>
                <a:cs typeface="+mn-ea"/>
                <a:sym typeface="+mn-lt"/>
              </a:rPr>
              <a:t>KIẾN THỨC, KĨ NĂNG</a:t>
            </a:r>
            <a:r>
              <a:rPr lang="zh-CN" altLang="en-US" sz="4800" b="1" dirty="0">
                <a:solidFill>
                  <a:srgbClr val="222222"/>
                </a:solidFill>
                <a:latin typeface="+mj-lt"/>
                <a:cs typeface="+mn-ea"/>
                <a:sym typeface="+mn-lt"/>
              </a:rPr>
              <a:t>　　</a:t>
            </a:r>
          </a:p>
        </p:txBody>
      </p:sp>
      <p:pic>
        <p:nvPicPr>
          <p:cNvPr id="11" name="PA_图片 4">
            <a:extLst>
              <a:ext uri="{FF2B5EF4-FFF2-40B4-BE49-F238E27FC236}">
                <a16:creationId xmlns:a16="http://schemas.microsoft.com/office/drawing/2014/main" xmlns="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8125" y="3820023"/>
            <a:ext cx="4119019" cy="3431446"/>
          </a:xfrm>
          <a:prstGeom prst="rect">
            <a:avLst/>
          </a:prstGeom>
        </p:spPr>
      </p:pic>
      <p:pic>
        <p:nvPicPr>
          <p:cNvPr id="13" name="PA_图片 3">
            <a:extLst>
              <a:ext uri="{FF2B5EF4-FFF2-40B4-BE49-F238E27FC236}">
                <a16:creationId xmlns:a16="http://schemas.microsoft.com/office/drawing/2014/main" xmlns="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4" y="3221337"/>
            <a:ext cx="3204180" cy="291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2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05195 0.001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4" descr="图片包含 事情&#10;&#10;已生成高可信度的说明">
            <a:extLst>
              <a:ext uri="{FF2B5EF4-FFF2-40B4-BE49-F238E27FC236}">
                <a16:creationId xmlns:a16="http://schemas.microsoft.com/office/drawing/2014/main" xmlns="" id="{9C253A7F-6D57-40D6-A7E6-CC504582956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36" t="9051" r="20153" b="6951"/>
          <a:stretch/>
        </p:blipFill>
        <p:spPr>
          <a:xfrm rot="21419074">
            <a:off x="0" y="1"/>
            <a:ext cx="12192000" cy="70776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PA_文本框 5">
            <a:extLst>
              <a:ext uri="{FF2B5EF4-FFF2-40B4-BE49-F238E27FC236}">
                <a16:creationId xmlns:a16="http://schemas.microsoft.com/office/drawing/2014/main" xmlns="" id="{A08B908F-9323-460C-BAA6-7A671EB1A0C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423591" y="116632"/>
            <a:ext cx="7909885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zh-CN" altLang="en-US" sz="36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7" name="PA_图片 4">
            <a:extLst>
              <a:ext uri="{FF2B5EF4-FFF2-40B4-BE49-F238E27FC236}">
                <a16:creationId xmlns:a16="http://schemas.microsoft.com/office/drawing/2014/main" xmlns="" id="{C222FBF7-B403-415C-A64B-E98F05EB324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23747"/>
            <a:ext cx="3215680" cy="2188040"/>
          </a:xfrm>
          <a:prstGeom prst="rect">
            <a:avLst/>
          </a:prstGeom>
        </p:spPr>
      </p:pic>
      <p:pic>
        <p:nvPicPr>
          <p:cNvPr id="8" name="PA_图片 5">
            <a:extLst>
              <a:ext uri="{FF2B5EF4-FFF2-40B4-BE49-F238E27FC236}">
                <a16:creationId xmlns:a16="http://schemas.microsoft.com/office/drawing/2014/main" xmlns="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168" y="-101825"/>
            <a:ext cx="3771752" cy="4122731"/>
          </a:xfrm>
          <a:prstGeom prst="rect">
            <a:avLst/>
          </a:prstGeom>
        </p:spPr>
      </p:pic>
      <p:pic>
        <p:nvPicPr>
          <p:cNvPr id="12" name="Hình ảnh 5">
            <a:extLst>
              <a:ext uri="{FF2B5EF4-FFF2-40B4-BE49-F238E27FC236}">
                <a16:creationId xmlns:a16="http://schemas.microsoft.com/office/drawing/2014/main" xmlns="" id="{CA7FEBFC-2B5B-4407-BF92-DBA256093C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8" t="28545" r="48336" b="50304"/>
          <a:stretch/>
        </p:blipFill>
        <p:spPr>
          <a:xfrm>
            <a:off x="1772290" y="970731"/>
            <a:ext cx="3315598" cy="22857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Hình ảnh 5">
            <a:extLst>
              <a:ext uri="{FF2B5EF4-FFF2-40B4-BE49-F238E27FC236}">
                <a16:creationId xmlns:a16="http://schemas.microsoft.com/office/drawing/2014/main" xmlns="" id="{CA7FEBFC-2B5B-4407-BF92-DBA256093C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2" t="28545" r="8820" b="54276"/>
          <a:stretch/>
        </p:blipFill>
        <p:spPr>
          <a:xfrm>
            <a:off x="6051408" y="1113012"/>
            <a:ext cx="3787471" cy="2143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Hình ảnh 5">
            <a:extLst>
              <a:ext uri="{FF2B5EF4-FFF2-40B4-BE49-F238E27FC236}">
                <a16:creationId xmlns:a16="http://schemas.microsoft.com/office/drawing/2014/main" xmlns="" id="{CA7FEBFC-2B5B-4407-BF92-DBA256093C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7" t="52139" r="47446" b="28749"/>
          <a:stretch/>
        </p:blipFill>
        <p:spPr>
          <a:xfrm>
            <a:off x="2955451" y="3717032"/>
            <a:ext cx="3470921" cy="2304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Hình ảnh 5">
            <a:extLst>
              <a:ext uri="{FF2B5EF4-FFF2-40B4-BE49-F238E27FC236}">
                <a16:creationId xmlns:a16="http://schemas.microsoft.com/office/drawing/2014/main" xmlns="" id="{CA7FEBFC-2B5B-4407-BF92-DBA256093C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1" t="52206" r="8820" b="28749"/>
          <a:stretch/>
        </p:blipFill>
        <p:spPr>
          <a:xfrm>
            <a:off x="6738786" y="3720586"/>
            <a:ext cx="3594691" cy="2265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Chỗ dành sẵn cho Nội dung 3">
            <a:extLst>
              <a:ext uri="{FF2B5EF4-FFF2-40B4-BE49-F238E27FC236}">
                <a16:creationId xmlns:a16="http://schemas.microsoft.com/office/drawing/2014/main" xmlns="" id="{11A20DF1-B888-4908-8B12-A2763989D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1572" y="88873"/>
            <a:ext cx="8229600" cy="792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34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96667 0.94815 L -0.96667 0.94838 C -0.94987 0.94653 -0.93333 0.94699 -0.91667 0.94375 C -0.91094 0.9426 -0.9 0.93542 -0.9 0.93565 C -0.89844 0.93334 -0.897 0.93079 -0.89531 0.92894 C -0.89427 0.92778 -0.89284 0.92801 -0.89167 0.92685 C -0.87721 0.91042 -0.88763 0.91783 -0.87383 0.90579 C -0.872 0.90394 -0.86979 0.90324 -0.86797 0.90139 C -0.86406 0.89792 -0.85833 0.89051 -0.85482 0.88658 C -0.84857 0.87963 -0.84857 0.88102 -0.84297 0.87176 C -0.83372 0.85695 -0.83424 0.85625 -0.8263 0.83797 C -0.82474 0.83449 -0.82292 0.83125 -0.82148 0.82732 C -0.81992 0.82315 -0.81849 0.81875 -0.81667 0.81482 C -0.81667 0.81459 -0.80482 0.7882 -0.80247 0.78287 C -0.80078 0.7794 -0.79896 0.77616 -0.79766 0.77246 C -0.79648 0.76875 -0.79505 0.76551 -0.79414 0.76181 C -0.78633 0.73125 -0.79727 0.76574 -0.78815 0.73843 C -0.7862 0.72477 -0.78802 0.73449 -0.78333 0.71945 C -0.78255 0.71667 -0.78164 0.71389 -0.78099 0.71111 C -0.78047 0.70903 -0.78047 0.70648 -0.77982 0.70463 C -0.77878 0.70162 -0.77734 0.69908 -0.7763 0.6963 C -0.77461 0.6919 -0.77148 0.68357 -0.77148 0.6838 C -0.77109 0.68056 -0.77096 0.67755 -0.77031 0.675 C -0.7694 0.67176 -0.76784 0.66945 -0.76667 0.66667 C -0.76484 0.66204 -0.76211 0.65417 -0.76081 0.64954 C -0.7599 0.64676 -0.75911 0.64398 -0.75833 0.64121 C -0.75755 0.63773 -0.75703 0.6338 -0.75599 0.63056 C -0.75508 0.62755 -0.75365 0.625 -0.75247 0.62222 C -0.75208 0.61991 -0.75169 0.61783 -0.7513 0.61574 C -0.75013 0.61088 -0.74857 0.60602 -0.74766 0.60093 C -0.747 0.59676 -0.747 0.59236 -0.74648 0.5882 C -0.7444 0.57338 -0.74401 0.57709 -0.74049 0.56297 C -0.7388 0.55579 -0.73828 0.54769 -0.73581 0.54167 C -0.73463 0.53889 -0.73333 0.53611 -0.73216 0.53334 C -0.7306 0.52894 -0.72982 0.52338 -0.72747 0.5206 L -0.72031 0.51204 C -0.70677 0.51273 -0.69323 0.5125 -0.67982 0.51412 C -0.67656 0.51459 -0.67357 0.5176 -0.67031 0.51852 C -0.66393 0.51991 -0.65755 0.51991 -0.65117 0.5206 L -0.64414 0.52269 C -0.64128 0.52338 -0.63854 0.52385 -0.63581 0.52477 C -0.61536 0.53195 -0.6375 0.52685 -0.61549 0.53102 C -0.6082 0.53542 -0.60026 0.54028 -0.59284 0.54375 C -0.58932 0.54537 -0.58568 0.54584 -0.58216 0.54815 C -0.57643 0.55162 -0.57122 0.55741 -0.56549 0.56065 C -0.55833 0.56505 -0.55729 0.56528 -0.55 0.5713 C -0.54518 0.57547 -0.54075 0.58079 -0.53581 0.58403 C -0.53255 0.58611 -0.5293 0.58797 -0.52617 0.59028 C -0.52383 0.59213 -0.52148 0.59491 -0.51914 0.59676 C -0.51276 0.60139 -0.50664 0.60648 -0.5 0.60949 C -0.49687 0.61088 -0.49362 0.61204 -0.49049 0.61366 C -0.46185 0.62755 -0.48242 0.61829 -0.46927 0.62431 C -0.45599 0.62292 -0.4431 0.62246 -0.42982 0.61991 C -0.42799 0.61968 -0.42669 0.61713 -0.425 0.61574 C -0.41471 0.60764 -0.42318 0.61644 -0.41198 0.60301 L -0.41198 0.60324 C -0.41029 0.60162 -0.40859 0.60047 -0.40716 0.59885 C -0.40391 0.59491 -0.40104 0.58982 -0.39766 0.58611 C -0.39362 0.58172 -0.3845 0.57269 -0.38216 0.56713 C -0.37539 0.55116 -0.38216 0.56551 -0.37383 0.55232 C -0.3651 0.53843 -0.37057 0.5456 -0.36315 0.53102 C -0.35794 0.52084 -0.35599 0.52014 -0.35234 0.50996 C -0.35143 0.50718 -0.35104 0.50394 -0.35 0.50139 C -0.34909 0.49908 -0.3474 0.49746 -0.34648 0.49514 C -0.34544 0.4926 -0.34505 0.48935 -0.34401 0.48658 C -0.34297 0.48357 -0.34167 0.48102 -0.34049 0.47824 C -0.33711 0.46991 -0.33542 0.46297 -0.33099 0.45486 C -0.32825 0.45 -0.32565 0.44445 -0.32266 0.44005 C -0.31823 0.4338 -0.31302 0.42894 -0.3095 0.42107 C -0.30794 0.4176 -0.30664 0.41343 -0.30482 0.41042 C -0.3026 0.40718 -0.30013 0.40463 -0.29766 0.40209 C -0.29088 0.39468 -0.28477 0.38519 -0.27734 0.38079 C -0.27617 0.3801 -0.275 0.37963 -0.27383 0.37871 C -0.27253 0.37755 -0.27161 0.37547 -0.27031 0.37454 C -0.26836 0.37315 -0.26628 0.37315 -0.26432 0.37246 C -0.26302 0.37176 -0.26198 0.37084 -0.26068 0.37037 C -0.25872 0.36945 -0.25677 0.36898 -0.25482 0.36806 C -0.25312 0.3676 -0.25156 0.36667 -0.25 0.36597 C -0.2444 0.36412 -0.23776 0.36273 -0.23216 0.36181 C -0.22161 0.36019 -0.20534 0.35857 -0.19518 0.35764 C -0.18164 0.35162 -0.20247 0.36042 -0.17148 0.35116 L -0.16432 0.34908 C -0.16237 0.34769 -0.16029 0.34607 -0.15833 0.34491 C -0.15482 0.3426 -0.14766 0.33843 -0.14766 0.33866 C -0.14648 0.33704 -0.14531 0.33542 -0.14401 0.33426 C -0.14115 0.33172 -0.13763 0.32986 -0.1345 0.32801 C -0.1319 0.32315 -0.13073 0.32037 -0.12734 0.31736 C -0.1263 0.31644 -0.125 0.31597 -0.12383 0.31528 C -0.12266 0.31389 -0.12135 0.3125 -0.12018 0.31111 C -0.11667 0.30625 -0.11328 0.3007 -0.1095 0.2963 C -0.10586 0.2919 -0.10482 0.29074 -0.10117 0.28565 C -0.09883 0.28218 -0.09661 0.27824 -0.09401 0.275 C -0.09141 0.27176 -0.08828 0.26991 -0.08568 0.26667 C -0.08385 0.26412 -0.08268 0.26042 -0.08099 0.2581 C -0.06693 0.23935 -0.08607 0.27014 -0.07148 0.24746 C -0.06471 0.23704 -0.06849 0.2426 -0.06432 0.23264 C -0.0612 0.22547 -0.05833 0.21783 -0.05482 0.21158 C -0.05312 0.2088 -0.05143 0.20602 -0.05 0.20301 C -0.04375 0.19051 -0.04935 0.19815 -0.04284 0.19028 C -0.03958 0.16713 -0.04531 0.20347 -0.0345 0.16505 C -0.03333 0.16065 -0.03229 0.15625 -0.03099 0.15232 C -0.02995 0.14931 -0.02852 0.14676 -0.02734 0.14375 C -0.02656 0.14167 -0.02578 0.13959 -0.025 0.1375 C -0.02461 0.13472 -0.02435 0.13172 -0.02383 0.12894 C -0.02253 0.12292 -0.02096 0.11945 -0.01901 0.11412 C -0.01862 0.11204 -0.01836 0.10996 -0.01784 0.10787 C -0.01549 0.09792 -0.01445 0.09861 -0.01315 0.08658 C -0.01289 0.08472 -0.01133 0.07014 -0.01068 0.0676 C -0.01016 0.06528 -0.00898 0.06343 -0.00833 0.06135 C -0.00612 0.05347 -0.0043 0.0419 -0.00352 0.0338 C -0.00325 0.03079 -0.00182 0.01042 -4.16667E-7 0.00834 L 0.00365 0.00417 L -4.16667E-7 -2.59259E-6 " pathEditMode="relative" rAng="0" ptsTypes="AAAAAAAAAAAAAAAAAAAAAAAAAAAAAAAAAAAAAAAAAAAAAAAAAAAAAAA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16" y="-4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 b="10985"/>
          <a:stretch/>
        </p:blipFill>
        <p:spPr>
          <a:xfrm>
            <a:off x="0" y="0"/>
            <a:ext cx="12144672" cy="674136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56CF721-6994-4ABB-AFE0-1251486744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8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xmlns="" id="{252B56A6-F8A5-41AB-882B-0D76DBF04F5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472" y="-243407"/>
            <a:ext cx="11305256" cy="6017752"/>
          </a:xfrm>
          <a:prstGeom prst="rect">
            <a:avLst/>
          </a:prstGeom>
        </p:spPr>
      </p:pic>
      <p:sp>
        <p:nvSpPr>
          <p:cNvPr id="10" name="PA_矩形 3">
            <a:extLst>
              <a:ext uri="{FF2B5EF4-FFF2-40B4-BE49-F238E27FC236}">
                <a16:creationId xmlns:a16="http://schemas.microsoft.com/office/drawing/2014/main" xmlns="" id="{8E7C5A32-C613-41B4-A165-96E27177F64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170571" y="2660510"/>
            <a:ext cx="81962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5400" b="1" dirty="0" smtClean="0">
                <a:solidFill>
                  <a:srgbClr val="222222"/>
                </a:solidFill>
                <a:latin typeface="+mj-lt"/>
                <a:cs typeface="+mn-ea"/>
                <a:sym typeface="+mn-lt"/>
              </a:rPr>
              <a:t>LUYỆN TẬP, SÁNG</a:t>
            </a:r>
          </a:p>
          <a:p>
            <a:pPr algn="ctr"/>
            <a:r>
              <a:rPr lang="vi-VN" altLang="zh-CN" sz="5400" b="1" dirty="0" smtClean="0">
                <a:solidFill>
                  <a:srgbClr val="222222"/>
                </a:solidFill>
                <a:latin typeface="+mj-lt"/>
                <a:cs typeface="+mn-ea"/>
                <a:sym typeface="+mn-lt"/>
              </a:rPr>
              <a:t> TẠO</a:t>
            </a:r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　　</a:t>
            </a:r>
            <a:endParaRPr lang="zh-CN" altLang="en-US" b="0" i="0" dirty="0">
              <a:solidFill>
                <a:srgbClr val="222222"/>
              </a:solidFill>
              <a:effectLst/>
              <a:cs typeface="+mn-ea"/>
              <a:sym typeface="+mn-lt"/>
            </a:endParaRPr>
          </a:p>
        </p:txBody>
      </p:sp>
      <p:pic>
        <p:nvPicPr>
          <p:cNvPr id="11" name="PA_图片 4">
            <a:extLst>
              <a:ext uri="{FF2B5EF4-FFF2-40B4-BE49-F238E27FC236}">
                <a16:creationId xmlns:a16="http://schemas.microsoft.com/office/drawing/2014/main" xmlns="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675" y="3782133"/>
            <a:ext cx="3999197" cy="3999197"/>
          </a:xfrm>
          <a:prstGeom prst="rect">
            <a:avLst/>
          </a:prstGeom>
        </p:spPr>
      </p:pic>
      <p:pic>
        <p:nvPicPr>
          <p:cNvPr id="13" name="PA_图片 3">
            <a:extLst>
              <a:ext uri="{FF2B5EF4-FFF2-40B4-BE49-F238E27FC236}">
                <a16:creationId xmlns:a16="http://schemas.microsoft.com/office/drawing/2014/main" xmlns="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19" y="3063711"/>
            <a:ext cx="3192936" cy="3157980"/>
          </a:xfrm>
          <a:prstGeom prst="rect">
            <a:avLst/>
          </a:prstGeom>
        </p:spPr>
      </p:pic>
      <p:sp>
        <p:nvSpPr>
          <p:cNvPr id="9" name="PA_文本框 2">
            <a:extLst>
              <a:ext uri="{FF2B5EF4-FFF2-40B4-BE49-F238E27FC236}">
                <a16:creationId xmlns:a16="http://schemas.microsoft.com/office/drawing/2014/main" xmlns="" id="{980C8E29-DE72-4AF9-873D-36031672FB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710849" y="671438"/>
            <a:ext cx="257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400" b="1" dirty="0">
                <a:latin typeface="+mj-lt"/>
                <a:cs typeface="+mn-ea"/>
                <a:sym typeface="+mn-lt"/>
              </a:rPr>
              <a:t>HOẠT ĐỘNG </a:t>
            </a:r>
            <a:endParaRPr lang="zh-CN" altLang="en-US" sz="2400" b="1" dirty="0">
              <a:latin typeface="+mj-lt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417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|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162</Words>
  <Application>Microsoft Office PowerPoint</Application>
  <PresentationFormat>Widescreen</PresentationFormat>
  <Paragraphs>45</Paragraphs>
  <Slides>17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宋体</vt:lpstr>
      <vt:lpstr>Arial</vt:lpstr>
      <vt:lpstr>Calibri</vt:lpstr>
      <vt:lpstr>等线</vt:lpstr>
      <vt:lpstr>华文琥珀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VNBOSS CHANNEL</cp:lastModifiedBy>
  <cp:revision>64</cp:revision>
  <dcterms:created xsi:type="dcterms:W3CDTF">2021-07-22T05:22:25Z</dcterms:created>
  <dcterms:modified xsi:type="dcterms:W3CDTF">2023-03-27T16:19:45Z</dcterms:modified>
</cp:coreProperties>
</file>