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0" r:id="rId3"/>
    <p:sldMasterId id="2147483704" r:id="rId4"/>
  </p:sldMasterIdLst>
  <p:notesMasterIdLst>
    <p:notesMasterId r:id="rId18"/>
  </p:notesMasterIdLst>
  <p:sldIdLst>
    <p:sldId id="2007577155" r:id="rId5"/>
    <p:sldId id="2007577115" r:id="rId6"/>
    <p:sldId id="2007577149" r:id="rId7"/>
    <p:sldId id="2007577097" r:id="rId8"/>
    <p:sldId id="320" r:id="rId9"/>
    <p:sldId id="2007577153" r:id="rId10"/>
    <p:sldId id="2007577148" r:id="rId11"/>
    <p:sldId id="2007577150" r:id="rId12"/>
    <p:sldId id="2007577158" r:id="rId13"/>
    <p:sldId id="2007577151" r:id="rId14"/>
    <p:sldId id="2007577156" r:id="rId15"/>
    <p:sldId id="2007577154" r:id="rId16"/>
    <p:sldId id="200757715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03BD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BE23B-5449-4390-8B56-44BB36D77851}" type="datetimeFigureOut">
              <a:rPr lang="en-US" smtClean="0"/>
              <a:t>19/03/2023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D036C3-1F4E-4C16-B642-086DCCCAC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84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566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61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053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48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01471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=""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=""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=""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=""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=""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=""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=""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=""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=""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=""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7713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7750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12917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2006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572EEC-3D39-4EAB-A5F6-E36979CC5C9F}" type="datetimeFigureOut">
              <a:rPr lang="en-US" smtClean="0"/>
              <a:t>19/03/2023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0CA2132-0642-4564-810A-2E9C89FBA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485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572EEC-3D39-4EAB-A5F6-E36979CC5C9F}" type="datetimeFigureOut">
              <a:rPr lang="en-US" smtClean="0"/>
              <a:t>19/03/2023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0CA2132-0642-4564-810A-2E9C89FBA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121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186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8043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48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05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35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90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110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632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595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78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39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63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3371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19/03/2023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311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19/03/2023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150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19/03/2023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5329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19/03/2023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721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19/03/2023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900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19/03/2023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8684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19/03/2023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63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19/03/2023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2203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19/03/2023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4248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19/03/2023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164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1066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19/03/2023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55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19/03/2023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52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19/03/2023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73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069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627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83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19/03/2023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92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=""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=""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=""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=""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=""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=""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=""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=""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=""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=""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=""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=""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=""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=""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=""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=""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=""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=""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=""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=""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=""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=""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=""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=""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=""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=""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=""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=""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=""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=""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=""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=""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=""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=""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=""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=""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=""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=""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=""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=""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=""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=""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=""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=""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=""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=""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=""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=""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=""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=""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=""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=""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=""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=""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=""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=""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=""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=""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=""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=""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=""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=""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=""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=""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=""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=""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=""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=""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=""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=""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=""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=""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=""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=""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=""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=""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=""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=""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=""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=""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=""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=""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=""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=""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=""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=""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=""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=""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=""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=""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=""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=""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=""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=""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=""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=""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=""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=""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=""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=""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=""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=""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=""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=""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=""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=""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=""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=""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=""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=""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=""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=""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=""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=""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=""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=""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=""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=""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=""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=""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=""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=""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=""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=""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=""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=""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=""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=""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=""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=""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=""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=""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=""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=""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=""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=""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=""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=""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=""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=""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=""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=""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=""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=""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=""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=""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=""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=""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=""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=""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=""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=""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=""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=""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=""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=""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=""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=""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=""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=""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=""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=""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=""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=""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=""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=""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=""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=""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=""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=""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=""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=""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=""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=""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=""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=""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=""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=""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=""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=""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=""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=""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=""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=""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=""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=""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=""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=""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=""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=""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=""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=""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=""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=""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=""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=""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=""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=""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=""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=""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=""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=""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=""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=""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=""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=""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=""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=""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=""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=""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=""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=""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=""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=""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=""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=""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=""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=""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=""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=""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=""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=""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=""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=""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=""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=""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=""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=""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=""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=""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=""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=""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=""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=""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=""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=""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=""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=""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=""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=""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=""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=""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=""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=""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=""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=""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=""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=""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=""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=""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=""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=""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=""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=""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=""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=""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=""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=""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=""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=""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=""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=""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=""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=""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=""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=""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=""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=""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=""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=""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=""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=""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=""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=""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=""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=""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=""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=""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=""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=""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=""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=""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=""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=""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=""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=""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=""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=""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=""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=""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=""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=""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=""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=""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=""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=""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=""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=""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=""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=""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=""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=""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=""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=""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=""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=""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=""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=""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=""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=""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=""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=""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1897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8" r:id="rId3"/>
    <p:sldLayoutId id="2147483679" r:id="rId4"/>
    <p:sldLayoutId id="2147483728" r:id="rId5"/>
    <p:sldLayoutId id="214748372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0280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FFEEB8"/>
            </a:gs>
            <a:gs pos="41000">
              <a:srgbClr val="FFF7DC"/>
            </a:gs>
            <a:gs pos="50000">
              <a:srgbClr val="FFF2C8"/>
            </a:gs>
            <a:gs pos="96000">
              <a:srgbClr val="F2AF61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53000">
              <a:schemeClr val="accent4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F8C345F-7563-41A1-BDC7-1DC7F96C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9C960DE-6759-4AFA-8E5D-8B394C1DE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C0891B-4EC0-41E6-8DF8-447521D74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B3AC9-6F66-442D-8A61-F06030142A82}" type="datetimeFigureOut">
              <a:rPr lang="en-US" smtClean="0"/>
              <a:t>19/03/2023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80F496E-6E33-49FD-924D-613E2CF58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C9ABD8-50DA-44B4-814A-DCBA7CC78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58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=""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642" y="496183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49007" y="766982"/>
            <a:ext cx="7101007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UTM Cookies" panose="02040603050506020204" pitchFamily="18" charset="0"/>
              </a:rPr>
              <a:t>ÔN TẬP GIỮA HỌC KÌ </a:t>
            </a:r>
            <a:r>
              <a:rPr lang="en-US" sz="48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UTM Cookies" panose="02040603050506020204" pitchFamily="18" charset="0"/>
              </a:rPr>
              <a:t>2</a:t>
            </a:r>
            <a:endParaRPr lang="en-US" sz="48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latin typeface="UTM Cookies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0246" t="27343" r="21717" b="6125"/>
          <a:stretch/>
        </p:blipFill>
        <p:spPr>
          <a:xfrm>
            <a:off x="2834642" y="2063894"/>
            <a:ext cx="6800319" cy="4383017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726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2">
            <a:extLst>
              <a:ext uri="{FF2B5EF4-FFF2-40B4-BE49-F238E27FC236}">
                <a16:creationId xmlns=""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E37C35A-7437-48E5-92CD-B5A728D1D396}"/>
              </a:ext>
            </a:extLst>
          </p:cNvPr>
          <p:cNvSpPr txBox="1"/>
          <p:nvPr/>
        </p:nvSpPr>
        <p:spPr>
          <a:xfrm>
            <a:off x="584791" y="86770"/>
            <a:ext cx="11022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8.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07AC45A-70C3-460B-99C0-459F7A930DAF}"/>
              </a:ext>
            </a:extLst>
          </p:cNvPr>
          <p:cNvSpPr txBox="1"/>
          <p:nvPr/>
        </p:nvSpPr>
        <p:spPr>
          <a:xfrm>
            <a:off x="248875" y="952992"/>
            <a:ext cx="11694248" cy="36009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UTM Avo" panose="02040603050506020204" pitchFamily="18" charset="0"/>
              </a:rPr>
              <a:t>     </a:t>
            </a:r>
            <a:r>
              <a:rPr lang="en-US" sz="3200" b="1" dirty="0" err="1">
                <a:latin typeface="UTM Avo" panose="02040603050506020204" pitchFamily="18" charset="0"/>
              </a:rPr>
              <a:t>Mặt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trời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thấy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cô</a:t>
            </a:r>
            <a:r>
              <a:rPr lang="en-US" sz="3200" b="1" dirty="0">
                <a:latin typeface="UTM Avo" panose="02040603050506020204" pitchFamily="18" charset="0"/>
              </a:rPr>
              <a:t> đ</a:t>
            </a:r>
            <a:r>
              <a:rPr lang="vi-VN" sz="3200" b="1" dirty="0">
                <a:latin typeface="UTM Avo" panose="02040603050506020204" pitchFamily="18" charset="0"/>
              </a:rPr>
              <a:t>ơ</a:t>
            </a:r>
            <a:r>
              <a:rPr lang="en-US" sz="3200" b="1" dirty="0" smtClean="0">
                <a:latin typeface="UTM Avo" panose="02040603050506020204" pitchFamily="18" charset="0"/>
              </a:rPr>
              <a:t>n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smtClean="0">
                <a:latin typeface="UTM Avo" panose="02040603050506020204" pitchFamily="18" charset="0"/>
              </a:rPr>
              <a:t>  </a:t>
            </a:r>
            <a:r>
              <a:rPr lang="en-US" sz="3200" b="1" dirty="0" err="1" smtClean="0">
                <a:latin typeface="UTM Avo" panose="02040603050506020204" pitchFamily="18" charset="0"/>
              </a:rPr>
              <a:t>buồn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bã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vì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phải</a:t>
            </a:r>
            <a:r>
              <a:rPr lang="en-US" sz="3200" b="1" dirty="0">
                <a:latin typeface="UTM Avo" panose="02040603050506020204" pitchFamily="18" charset="0"/>
              </a:rPr>
              <a:t> ở </a:t>
            </a:r>
            <a:r>
              <a:rPr lang="en-US" sz="3200" b="1" dirty="0" err="1">
                <a:latin typeface="UTM Avo" panose="02040603050506020204" pitchFamily="18" charset="0"/>
              </a:rPr>
              <a:t>một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mình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suốt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cả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ngày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Mặt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trời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muốn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kết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bạn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với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trăng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 </a:t>
            </a:r>
            <a:r>
              <a:rPr lang="en-US" sz="3200" b="1" dirty="0" err="1" smtClean="0">
                <a:latin typeface="UTM Avo" panose="02040603050506020204" pitchFamily="18" charset="0"/>
              </a:rPr>
              <a:t>sao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 </a:t>
            </a:r>
            <a:r>
              <a:rPr lang="en-US" sz="3200" b="1" dirty="0" err="1" smtClean="0">
                <a:latin typeface="UTM Avo" panose="02040603050506020204" pitchFamily="18" charset="0"/>
              </a:rPr>
              <a:t>Nh</a:t>
            </a:r>
            <a:r>
              <a:rPr lang="vi-VN" sz="3200" b="1" dirty="0">
                <a:latin typeface="UTM Avo" panose="02040603050506020204" pitchFamily="18" charset="0"/>
              </a:rPr>
              <a:t>ư</a:t>
            </a:r>
            <a:r>
              <a:rPr lang="en-US" sz="3200" b="1" dirty="0">
                <a:latin typeface="UTM Avo" panose="02040603050506020204" pitchFamily="18" charset="0"/>
              </a:rPr>
              <a:t>ng </a:t>
            </a:r>
            <a:r>
              <a:rPr lang="en-US" sz="3200" b="1" dirty="0" err="1">
                <a:latin typeface="UTM Avo" panose="02040603050506020204" pitchFamily="18" charset="0"/>
              </a:rPr>
              <a:t>trăng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sao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còn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bận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ngủ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để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đêm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thức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dậy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chiếu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sáng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cho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mặt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đất</a:t>
            </a:r>
            <a:r>
              <a:rPr lang="en-US" sz="3200" b="1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E4BD4777-1106-4B92-8C22-DF2D5034D510}"/>
              </a:ext>
            </a:extLst>
          </p:cNvPr>
          <p:cNvSpPr/>
          <p:nvPr/>
        </p:nvSpPr>
        <p:spPr>
          <a:xfrm>
            <a:off x="10178497" y="2275918"/>
            <a:ext cx="345591" cy="35627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2489"/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428DDD0F-0ABF-431F-9C20-310F6D169E59}"/>
              </a:ext>
            </a:extLst>
          </p:cNvPr>
          <p:cNvCxnSpPr/>
          <p:nvPr/>
        </p:nvCxnSpPr>
        <p:spPr>
          <a:xfrm flipV="1">
            <a:off x="1099567" y="613153"/>
            <a:ext cx="7860080" cy="89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4BD4777-1106-4B92-8C22-DF2D5034D510}"/>
              </a:ext>
            </a:extLst>
          </p:cNvPr>
          <p:cNvSpPr/>
          <p:nvPr/>
        </p:nvSpPr>
        <p:spPr>
          <a:xfrm>
            <a:off x="11446994" y="2275918"/>
            <a:ext cx="346832" cy="35627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2489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4BD4777-1106-4B92-8C22-DF2D5034D510}"/>
              </a:ext>
            </a:extLst>
          </p:cNvPr>
          <p:cNvSpPr/>
          <p:nvPr/>
        </p:nvSpPr>
        <p:spPr>
          <a:xfrm>
            <a:off x="3051211" y="3168582"/>
            <a:ext cx="346832" cy="35627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2489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E4BD4777-1106-4B92-8C22-DF2D5034D510}"/>
              </a:ext>
            </a:extLst>
          </p:cNvPr>
          <p:cNvSpPr/>
          <p:nvPr/>
        </p:nvSpPr>
        <p:spPr>
          <a:xfrm>
            <a:off x="5240772" y="1337266"/>
            <a:ext cx="346832" cy="35627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2489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4BD4777-1106-4B92-8C22-DF2D5034D510}"/>
              </a:ext>
            </a:extLst>
          </p:cNvPr>
          <p:cNvSpPr/>
          <p:nvPr/>
        </p:nvSpPr>
        <p:spPr>
          <a:xfrm>
            <a:off x="3141745" y="2275918"/>
            <a:ext cx="346832" cy="35627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2489"/>
          </a:p>
        </p:txBody>
      </p:sp>
      <p:sp>
        <p:nvSpPr>
          <p:cNvPr id="16" name="íşḷîḓe">
            <a:extLst>
              <a:ext uri="{FF2B5EF4-FFF2-40B4-BE49-F238E27FC236}">
                <a16:creationId xmlns:a16="http://schemas.microsoft.com/office/drawing/2014/main" xmlns="" id="{4968EA2C-5436-43EF-B600-0C877688AF97}"/>
              </a:ext>
            </a:extLst>
          </p:cNvPr>
          <p:cNvSpPr/>
          <p:nvPr/>
        </p:nvSpPr>
        <p:spPr>
          <a:xfrm>
            <a:off x="5195084" y="1033591"/>
            <a:ext cx="404394" cy="881475"/>
          </a:xfrm>
          <a:prstGeom prst="rect">
            <a:avLst/>
          </a:prstGeom>
        </p:spPr>
        <p:txBody>
          <a:bodyPr wrap="square" lIns="91214" tIns="45607" rIns="91214" bIns="45607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3600" b="1" kern="0" dirty="0" smtClean="0">
                <a:ln w="6350">
                  <a:noFill/>
                </a:ln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,</a:t>
            </a:r>
            <a:endParaRPr lang="zh-CN" altLang="en-US" sz="3600" b="1" kern="0" dirty="0">
              <a:ln w="6350">
                <a:noFill/>
              </a:ln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22" name="íşḷîḓe">
            <a:extLst>
              <a:ext uri="{FF2B5EF4-FFF2-40B4-BE49-F238E27FC236}">
                <a16:creationId xmlns:a16="http://schemas.microsoft.com/office/drawing/2014/main" xmlns="" id="{4968EA2C-5436-43EF-B600-0C877688AF97}"/>
              </a:ext>
            </a:extLst>
          </p:cNvPr>
          <p:cNvSpPr/>
          <p:nvPr/>
        </p:nvSpPr>
        <p:spPr>
          <a:xfrm>
            <a:off x="2993649" y="2798174"/>
            <a:ext cx="404394" cy="881475"/>
          </a:xfrm>
          <a:prstGeom prst="rect">
            <a:avLst/>
          </a:prstGeom>
        </p:spPr>
        <p:txBody>
          <a:bodyPr wrap="square" lIns="91214" tIns="45607" rIns="91214" bIns="45607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3600" b="1" kern="0" dirty="0" smtClean="0">
                <a:ln w="6350">
                  <a:noFill/>
                </a:ln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,</a:t>
            </a:r>
            <a:endParaRPr lang="zh-CN" altLang="en-US" sz="3600" b="1" kern="0" dirty="0">
              <a:ln w="6350">
                <a:noFill/>
              </a:ln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23" name="íşḷîḓe">
            <a:extLst>
              <a:ext uri="{FF2B5EF4-FFF2-40B4-BE49-F238E27FC236}">
                <a16:creationId xmlns:a16="http://schemas.microsoft.com/office/drawing/2014/main" xmlns="" id="{4968EA2C-5436-43EF-B600-0C877688AF97}"/>
              </a:ext>
            </a:extLst>
          </p:cNvPr>
          <p:cNvSpPr/>
          <p:nvPr/>
        </p:nvSpPr>
        <p:spPr>
          <a:xfrm>
            <a:off x="11389432" y="1915066"/>
            <a:ext cx="404394" cy="881475"/>
          </a:xfrm>
          <a:prstGeom prst="rect">
            <a:avLst/>
          </a:prstGeom>
        </p:spPr>
        <p:txBody>
          <a:bodyPr wrap="square" lIns="91214" tIns="45607" rIns="91214" bIns="45607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3600" b="1" kern="0" dirty="0">
                <a:ln w="6350">
                  <a:noFill/>
                </a:ln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.</a:t>
            </a:r>
            <a:endParaRPr lang="zh-CN" altLang="en-US" sz="3600" b="1" kern="0" dirty="0">
              <a:ln w="6350">
                <a:noFill/>
              </a:ln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24" name="íşḷîḓe">
            <a:extLst>
              <a:ext uri="{FF2B5EF4-FFF2-40B4-BE49-F238E27FC236}">
                <a16:creationId xmlns:a16="http://schemas.microsoft.com/office/drawing/2014/main" xmlns="" id="{4968EA2C-5436-43EF-B600-0C877688AF97}"/>
              </a:ext>
            </a:extLst>
          </p:cNvPr>
          <p:cNvSpPr/>
          <p:nvPr/>
        </p:nvSpPr>
        <p:spPr>
          <a:xfrm>
            <a:off x="10119694" y="1915066"/>
            <a:ext cx="404394" cy="881475"/>
          </a:xfrm>
          <a:prstGeom prst="rect">
            <a:avLst/>
          </a:prstGeom>
        </p:spPr>
        <p:txBody>
          <a:bodyPr wrap="square" lIns="91214" tIns="45607" rIns="91214" bIns="45607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3600" b="1" kern="0" dirty="0" smtClean="0">
                <a:ln w="6350">
                  <a:noFill/>
                </a:ln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,</a:t>
            </a:r>
            <a:endParaRPr lang="zh-CN" altLang="en-US" sz="3600" b="1" kern="0" dirty="0">
              <a:ln w="6350">
                <a:noFill/>
              </a:ln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25" name="íşḷîḓe">
            <a:extLst>
              <a:ext uri="{FF2B5EF4-FFF2-40B4-BE49-F238E27FC236}">
                <a16:creationId xmlns:a16="http://schemas.microsoft.com/office/drawing/2014/main" xmlns="" id="{4968EA2C-5436-43EF-B600-0C877688AF97}"/>
              </a:ext>
            </a:extLst>
          </p:cNvPr>
          <p:cNvSpPr/>
          <p:nvPr/>
        </p:nvSpPr>
        <p:spPr>
          <a:xfrm>
            <a:off x="3092033" y="1915066"/>
            <a:ext cx="404394" cy="881475"/>
          </a:xfrm>
          <a:prstGeom prst="rect">
            <a:avLst/>
          </a:prstGeom>
        </p:spPr>
        <p:txBody>
          <a:bodyPr wrap="square" lIns="91214" tIns="45607" rIns="91214" bIns="45607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3600" b="1" kern="0" dirty="0">
                <a:ln w="6350">
                  <a:noFill/>
                </a:ln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.</a:t>
            </a:r>
            <a:endParaRPr lang="zh-CN" altLang="en-US" sz="3600" b="1" kern="0" dirty="0">
              <a:ln w="6350">
                <a:noFill/>
              </a:ln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95084" y="930516"/>
            <a:ext cx="502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2B03BD"/>
                </a:solidFill>
              </a:rPr>
              <a:t>1</a:t>
            </a:r>
            <a:endParaRPr lang="en-US" sz="2400" b="1" dirty="0">
              <a:solidFill>
                <a:srgbClr val="2B03BD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146654" y="1871122"/>
            <a:ext cx="502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B03BD"/>
                </a:solidFill>
              </a:rPr>
              <a:t>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4291" y="1880740"/>
            <a:ext cx="502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B03BD"/>
                </a:solidFill>
              </a:rPr>
              <a:t>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1410212" y="1894138"/>
            <a:ext cx="502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B03BD"/>
                </a:solidFill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051211" y="2809516"/>
            <a:ext cx="502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B03BD"/>
                </a:solidFill>
              </a:rPr>
              <a:t>5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="" xmlns:a16="http://schemas.microsoft.com/office/drawing/2014/main" id="{428DDD0F-0ABF-431F-9C20-310F6D169E59}"/>
              </a:ext>
            </a:extLst>
          </p:cNvPr>
          <p:cNvCxnSpPr/>
          <p:nvPr/>
        </p:nvCxnSpPr>
        <p:spPr>
          <a:xfrm>
            <a:off x="9031857" y="2658074"/>
            <a:ext cx="1087837" cy="18391"/>
          </a:xfrm>
          <a:prstGeom prst="line">
            <a:avLst/>
          </a:prstGeom>
          <a:ln w="38100">
            <a:solidFill>
              <a:srgbClr val="2B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="" xmlns:a16="http://schemas.microsoft.com/office/drawing/2014/main" id="{428DDD0F-0ABF-431F-9C20-310F6D169E59}"/>
              </a:ext>
            </a:extLst>
          </p:cNvPr>
          <p:cNvCxnSpPr/>
          <p:nvPr/>
        </p:nvCxnSpPr>
        <p:spPr>
          <a:xfrm>
            <a:off x="10622993" y="2658074"/>
            <a:ext cx="766439" cy="0"/>
          </a:xfrm>
          <a:prstGeom prst="line">
            <a:avLst/>
          </a:prstGeom>
          <a:ln w="38100">
            <a:solidFill>
              <a:srgbClr val="2B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907AC45A-70C3-460B-99C0-459F7A930DAF}"/>
              </a:ext>
            </a:extLst>
          </p:cNvPr>
          <p:cNvSpPr txBox="1"/>
          <p:nvPr/>
        </p:nvSpPr>
        <p:spPr>
          <a:xfrm>
            <a:off x="9162668" y="2716193"/>
            <a:ext cx="804021" cy="523220"/>
          </a:xfrm>
          <a:prstGeom prst="rect">
            <a:avLst/>
          </a:prstGeom>
          <a:solidFill>
            <a:srgbClr val="FFFF00"/>
          </a:solidFill>
          <a:ln>
            <a:solidFill>
              <a:srgbClr val="2B03BD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2B03BD"/>
                </a:solidFill>
                <a:latin typeface="UTM Avo" panose="02040603050506020204" pitchFamily="18" charset="0"/>
              </a:rPr>
              <a:t>Từ</a:t>
            </a:r>
            <a:r>
              <a:rPr lang="en-US" sz="1400" b="1" dirty="0" smtClean="0">
                <a:solidFill>
                  <a:srgbClr val="2B03BD"/>
                </a:solidFill>
                <a:latin typeface="UTM Avo" panose="02040603050506020204" pitchFamily="18" charset="0"/>
              </a:rPr>
              <a:t> </a:t>
            </a:r>
            <a:r>
              <a:rPr lang="en-US" sz="1400" b="1" dirty="0" err="1" smtClean="0">
                <a:solidFill>
                  <a:srgbClr val="2B03BD"/>
                </a:solidFill>
                <a:latin typeface="UTM Avo" panose="02040603050506020204" pitchFamily="18" charset="0"/>
              </a:rPr>
              <a:t>chỉ</a:t>
            </a:r>
            <a:r>
              <a:rPr lang="en-US" sz="1400" b="1" dirty="0" smtClean="0">
                <a:solidFill>
                  <a:srgbClr val="2B03BD"/>
                </a:solidFill>
                <a:latin typeface="UTM Avo" panose="02040603050506020204" pitchFamily="18" charset="0"/>
              </a:rPr>
              <a:t> </a:t>
            </a:r>
            <a:r>
              <a:rPr lang="en-US" sz="1400" b="1" dirty="0" err="1" smtClean="0">
                <a:solidFill>
                  <a:srgbClr val="2B03BD"/>
                </a:solidFill>
                <a:latin typeface="UTM Avo" panose="02040603050506020204" pitchFamily="18" charset="0"/>
              </a:rPr>
              <a:t>sự</a:t>
            </a:r>
            <a:r>
              <a:rPr lang="en-US" sz="1400" b="1" dirty="0" smtClean="0">
                <a:solidFill>
                  <a:srgbClr val="2B03BD"/>
                </a:solidFill>
                <a:latin typeface="UTM Avo" panose="02040603050506020204" pitchFamily="18" charset="0"/>
              </a:rPr>
              <a:t> </a:t>
            </a:r>
            <a:r>
              <a:rPr lang="en-US" sz="1400" b="1" dirty="0" err="1" smtClean="0">
                <a:solidFill>
                  <a:srgbClr val="2B03BD"/>
                </a:solidFill>
                <a:latin typeface="UTM Avo" panose="02040603050506020204" pitchFamily="18" charset="0"/>
              </a:rPr>
              <a:t>vật</a:t>
            </a:r>
            <a:endParaRPr lang="en-US" sz="1400" b="1" dirty="0">
              <a:solidFill>
                <a:srgbClr val="2B03BD"/>
              </a:solidFill>
              <a:latin typeface="UTM Avo" panose="020406030505060202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907AC45A-70C3-460B-99C0-459F7A930DAF}"/>
              </a:ext>
            </a:extLst>
          </p:cNvPr>
          <p:cNvSpPr txBox="1"/>
          <p:nvPr/>
        </p:nvSpPr>
        <p:spPr>
          <a:xfrm>
            <a:off x="10606191" y="2727875"/>
            <a:ext cx="804021" cy="523220"/>
          </a:xfrm>
          <a:prstGeom prst="rect">
            <a:avLst/>
          </a:prstGeom>
          <a:solidFill>
            <a:srgbClr val="FFFF00"/>
          </a:solidFill>
          <a:ln>
            <a:solidFill>
              <a:srgbClr val="2B03BD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2B03BD"/>
                </a:solidFill>
                <a:latin typeface="UTM Avo" panose="02040603050506020204" pitchFamily="18" charset="0"/>
              </a:rPr>
              <a:t>Từ</a:t>
            </a:r>
            <a:r>
              <a:rPr lang="en-US" sz="1400" b="1" dirty="0" smtClean="0">
                <a:solidFill>
                  <a:srgbClr val="2B03BD"/>
                </a:solidFill>
                <a:latin typeface="UTM Avo" panose="02040603050506020204" pitchFamily="18" charset="0"/>
              </a:rPr>
              <a:t> </a:t>
            </a:r>
            <a:r>
              <a:rPr lang="en-US" sz="1400" b="1" dirty="0" err="1" smtClean="0">
                <a:solidFill>
                  <a:srgbClr val="2B03BD"/>
                </a:solidFill>
                <a:latin typeface="UTM Avo" panose="02040603050506020204" pitchFamily="18" charset="0"/>
              </a:rPr>
              <a:t>chỉ</a:t>
            </a:r>
            <a:r>
              <a:rPr lang="en-US" sz="1400" b="1" dirty="0" smtClean="0">
                <a:solidFill>
                  <a:srgbClr val="2B03BD"/>
                </a:solidFill>
                <a:latin typeface="UTM Avo" panose="02040603050506020204" pitchFamily="18" charset="0"/>
              </a:rPr>
              <a:t> </a:t>
            </a:r>
            <a:r>
              <a:rPr lang="en-US" sz="1400" b="1" dirty="0" err="1" smtClean="0">
                <a:solidFill>
                  <a:srgbClr val="2B03BD"/>
                </a:solidFill>
                <a:latin typeface="UTM Avo" panose="02040603050506020204" pitchFamily="18" charset="0"/>
              </a:rPr>
              <a:t>sự</a:t>
            </a:r>
            <a:r>
              <a:rPr lang="en-US" sz="1400" b="1" dirty="0" smtClean="0">
                <a:solidFill>
                  <a:srgbClr val="2B03BD"/>
                </a:solidFill>
                <a:latin typeface="UTM Avo" panose="02040603050506020204" pitchFamily="18" charset="0"/>
              </a:rPr>
              <a:t> </a:t>
            </a:r>
            <a:r>
              <a:rPr lang="en-US" sz="1400" b="1" dirty="0" err="1" smtClean="0">
                <a:solidFill>
                  <a:srgbClr val="2B03BD"/>
                </a:solidFill>
                <a:latin typeface="UTM Avo" panose="02040603050506020204" pitchFamily="18" charset="0"/>
              </a:rPr>
              <a:t>vật</a:t>
            </a:r>
            <a:endParaRPr lang="en-US" sz="1400" b="1" dirty="0">
              <a:solidFill>
                <a:srgbClr val="2B03BD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691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3" grpId="0"/>
      <p:bldP spid="24" grpId="0"/>
      <p:bldP spid="25" grpId="0"/>
      <p:bldP spid="3" grpId="0"/>
      <p:bldP spid="31" grpId="0"/>
      <p:bldP spid="32" grpId="0"/>
      <p:bldP spid="33" grpId="0"/>
      <p:bldP spid="34" grpId="0"/>
      <p:bldP spid="50" grpId="0" animBg="1"/>
      <p:bldP spid="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orizontal Scroll 13"/>
          <p:cNvSpPr/>
          <p:nvPr/>
        </p:nvSpPr>
        <p:spPr>
          <a:xfrm>
            <a:off x="3400069" y="2453974"/>
            <a:ext cx="2246586" cy="1592318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dung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646655" y="1141763"/>
            <a:ext cx="5896288" cy="2122954"/>
            <a:chOff x="4092574" y="1178459"/>
            <a:chExt cx="7861717" cy="1732716"/>
          </a:xfrm>
        </p:grpSpPr>
        <p:cxnSp>
          <p:nvCxnSpPr>
            <p:cNvPr id="19" name="Straight Arrow Connector 18"/>
            <p:cNvCxnSpPr>
              <a:endCxn id="23" idx="1"/>
            </p:cNvCxnSpPr>
            <p:nvPr/>
          </p:nvCxnSpPr>
          <p:spPr>
            <a:xfrm flipV="1">
              <a:off x="4092574" y="1876083"/>
              <a:ext cx="1945617" cy="1035092"/>
            </a:xfrm>
            <a:prstGeom prst="straightConnector1">
              <a:avLst/>
            </a:prstGeom>
            <a:ln w="38100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ounded Rectangle 22"/>
            <p:cNvSpPr/>
            <p:nvPr/>
          </p:nvSpPr>
          <p:spPr>
            <a:xfrm>
              <a:off x="6038191" y="1178459"/>
              <a:ext cx="5916100" cy="1395248"/>
            </a:xfrm>
            <a:prstGeom prst="roundRect">
              <a:avLst/>
            </a:prstGeom>
            <a:solidFill>
              <a:srgbClr val="CCECFF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Từ</a:t>
              </a:r>
              <a:r>
                <a:rPr lang="en-US" sz="3200" b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ngữ</a:t>
              </a:r>
              <a:r>
                <a:rPr lang="en-US" sz="3200" b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chỉ</a:t>
              </a:r>
              <a:r>
                <a:rPr lang="en-US" sz="3200" b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sự</a:t>
              </a:r>
              <a:r>
                <a:rPr lang="en-US" sz="3200" b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vật</a:t>
              </a:r>
              <a:r>
                <a:rPr lang="en-US" sz="3200" b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từ</a:t>
              </a:r>
              <a:r>
                <a:rPr lang="en-US" sz="3200" b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ngữ</a:t>
              </a:r>
              <a:r>
                <a:rPr lang="en-US" sz="3200" b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chỉ</a:t>
              </a:r>
              <a:r>
                <a:rPr lang="en-US" sz="3200" b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đặc</a:t>
              </a:r>
              <a:r>
                <a:rPr lang="en-US" sz="3200" b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điểm</a:t>
              </a:r>
              <a:endPara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646655" y="3273483"/>
            <a:ext cx="5896287" cy="1639019"/>
            <a:chOff x="3498611" y="1221331"/>
            <a:chExt cx="7653896" cy="3343717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3498611" y="1221331"/>
              <a:ext cx="1904987" cy="1671860"/>
            </a:xfrm>
            <a:prstGeom prst="straightConnector1">
              <a:avLst/>
            </a:prstGeom>
            <a:ln w="38100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ounded Rectangle 11"/>
            <p:cNvSpPr/>
            <p:nvPr/>
          </p:nvSpPr>
          <p:spPr>
            <a:xfrm>
              <a:off x="5403599" y="1221331"/>
              <a:ext cx="5748908" cy="3343717"/>
            </a:xfrm>
            <a:prstGeom prst="roundRect">
              <a:avLst/>
            </a:prstGeom>
            <a:solidFill>
              <a:srgbClr val="CCECFF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Dấu</a:t>
              </a:r>
              <a:r>
                <a:rPr lang="en-US" sz="3200" b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chấm</a:t>
              </a:r>
              <a:r>
                <a:rPr lang="en-US" sz="3200" b="1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3200" b="1" dirty="0" err="1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dấu</a:t>
              </a:r>
              <a:r>
                <a:rPr lang="en-US" sz="3200" b="1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phẩy</a:t>
              </a:r>
              <a:endPara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8" name="图片 21">
            <a:extLst>
              <a:ext uri="{FF2B5EF4-FFF2-40B4-BE49-F238E27FC236}">
                <a16:creationId xmlns="" xmlns:a16="http://schemas.microsoft.com/office/drawing/2014/main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75" y="3365369"/>
            <a:ext cx="4455004" cy="314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5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209" y="16966"/>
            <a:ext cx="12684041" cy="6841034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xmlns="" id="{4968EA2C-5436-43EF-B600-0C877688AF97}"/>
              </a:ext>
            </a:extLst>
          </p:cNvPr>
          <p:cNvSpPr/>
          <p:nvPr/>
        </p:nvSpPr>
        <p:spPr>
          <a:xfrm>
            <a:off x="801082" y="414755"/>
            <a:ext cx="5909096" cy="881475"/>
          </a:xfrm>
          <a:prstGeom prst="rect">
            <a:avLst/>
          </a:prstGeom>
        </p:spPr>
        <p:txBody>
          <a:bodyPr wrap="square" lIns="91214" tIns="45607" rIns="91214" bIns="45607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389" b="1" kern="0" dirty="0">
                <a:ln w="6350">
                  <a:noFill/>
                </a:ln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YÊU CẦU CẦN ĐẠT</a:t>
            </a:r>
            <a:endParaRPr lang="zh-CN" altLang="en-US" sz="4389" b="1" kern="0" dirty="0">
              <a:ln w="6350">
                <a:noFill/>
              </a:ln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xmlns="" id="{44F71D0C-7F93-4F4C-9E3D-768F31B9922C}"/>
              </a:ext>
            </a:extLst>
          </p:cNvPr>
          <p:cNvCxnSpPr/>
          <p:nvPr/>
        </p:nvCxnSpPr>
        <p:spPr>
          <a:xfrm>
            <a:off x="4371140" y="3798113"/>
            <a:ext cx="7302764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xmlns="" id="{B65D6A18-A848-4365-8261-A87CDAF5B169}"/>
              </a:ext>
            </a:extLst>
          </p:cNvPr>
          <p:cNvSpPr/>
          <p:nvPr/>
        </p:nvSpPr>
        <p:spPr bwMode="auto">
          <a:xfrm>
            <a:off x="3749433" y="2010859"/>
            <a:ext cx="820277" cy="627974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793" b="1" dirty="0">
                <a:solidFill>
                  <a:srgbClr val="0000CC"/>
                </a:solidFill>
                <a:latin typeface="UTM Avo" pitchFamily="18" charset="0"/>
                <a:ea typeface="仓耳玄三M W05" panose="02020400000000000000" pitchFamily="18" charset="-122"/>
                <a:cs typeface="Times New Roman" pitchFamily="18" charset="0"/>
              </a:rPr>
              <a:t>01</a:t>
            </a:r>
            <a:endParaRPr lang="zh-CN" altLang="en-US" sz="2793" b="1" dirty="0">
              <a:solidFill>
                <a:srgbClr val="0000CC"/>
              </a:solidFill>
              <a:latin typeface="UTM Avo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xmlns="" id="{2D5C3EA8-0EA8-4A1D-AB27-36CB41F4EB17}"/>
              </a:ext>
            </a:extLst>
          </p:cNvPr>
          <p:cNvSpPr/>
          <p:nvPr/>
        </p:nvSpPr>
        <p:spPr bwMode="auto">
          <a:xfrm>
            <a:off x="4569710" y="1590607"/>
            <a:ext cx="6475649" cy="1466585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just">
              <a:lnSpc>
                <a:spcPct val="107000"/>
              </a:lnSpc>
            </a:pP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xmlns="" id="{1380D21F-97BD-43C0-80EB-5174AA5D5A43}"/>
              </a:ext>
            </a:extLst>
          </p:cNvPr>
          <p:cNvSpPr/>
          <p:nvPr/>
        </p:nvSpPr>
        <p:spPr bwMode="auto">
          <a:xfrm>
            <a:off x="5308551" y="4489614"/>
            <a:ext cx="820277" cy="653608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793" b="1" dirty="0">
                <a:solidFill>
                  <a:srgbClr val="0000CC"/>
                </a:solidFill>
                <a:latin typeface="UTM Avo" pitchFamily="18" charset="0"/>
                <a:ea typeface="仓耳玄三M W05" panose="02020400000000000000" pitchFamily="18" charset="-122"/>
                <a:cs typeface="Times New Roman" pitchFamily="18" charset="0"/>
              </a:rPr>
              <a:t>02</a:t>
            </a:r>
            <a:endParaRPr lang="zh-CN" altLang="en-US" sz="2793" b="1" dirty="0">
              <a:solidFill>
                <a:srgbClr val="0000CC"/>
              </a:solidFill>
              <a:latin typeface="UTM Avo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xmlns="" id="{CC18E718-57BD-48E6-81A4-E988EC090412}"/>
              </a:ext>
            </a:extLst>
          </p:cNvPr>
          <p:cNvSpPr/>
          <p:nvPr/>
        </p:nvSpPr>
        <p:spPr bwMode="auto">
          <a:xfrm>
            <a:off x="6128830" y="4195237"/>
            <a:ext cx="5669800" cy="1402743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GB" sz="3192" b="1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GB" sz="3192" b="1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192" b="1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sz="3192" b="1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192" b="1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sz="3192" b="1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192" b="1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GB" sz="3192" b="1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192" b="1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GB" sz="3192" b="1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192" b="1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GB" sz="3192" b="1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192" b="1" kern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GB" sz="3192" b="1" kern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192" b="1" kern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GB" sz="3192" b="1" kern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192" b="1" kern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GB" sz="3192" b="1" kern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192" b="1" dirty="0">
              <a:latin typeface="utm avo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29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">
            <a:extLst>
              <a:ext uri="{FF2B5EF4-FFF2-40B4-BE49-F238E27FC236}">
                <a16:creationId xmlns=""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583733" y="-2859889"/>
            <a:ext cx="6858000" cy="12192000"/>
          </a:xfrm>
          <a:prstGeom prst="rect">
            <a:avLst/>
          </a:prstGeom>
        </p:spPr>
      </p:pic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=""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949609" y="-497689"/>
            <a:ext cx="4572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3817704" y="2185723"/>
            <a:ext cx="6216271" cy="1324053"/>
          </a:xfrm>
          <a:prstGeom prst="rect">
            <a:avLst/>
          </a:prstGeom>
          <a:noFill/>
        </p:spPr>
        <p:txBody>
          <a:bodyPr wrap="square" lIns="76807" tIns="38404" rIns="76807" bIns="38404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27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27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27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27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27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27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7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27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27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27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27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27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27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27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4" name="18">
            <a:extLst>
              <a:ext uri="{FF2B5EF4-FFF2-40B4-BE49-F238E27FC236}">
                <a16:creationId xmlns=""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3975" y="3299604"/>
            <a:ext cx="2263295" cy="3827929"/>
          </a:xfrm>
          <a:prstGeom prst="rect">
            <a:avLst/>
          </a:prstGeom>
        </p:spPr>
      </p:pic>
      <p:grpSp>
        <p:nvGrpSpPr>
          <p:cNvPr id="6" name="1"/>
          <p:cNvGrpSpPr/>
          <p:nvPr/>
        </p:nvGrpSpPr>
        <p:grpSpPr>
          <a:xfrm>
            <a:off x="-71057" y="2686639"/>
            <a:ext cx="10638504" cy="4209683"/>
            <a:chOff x="-53293" y="2278803"/>
            <a:chExt cx="9211855" cy="2863021"/>
          </a:xfrm>
        </p:grpSpPr>
        <p:pic>
          <p:nvPicPr>
            <p:cNvPr id="7" name="10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8" name="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6812" y="2278803"/>
              <a:ext cx="3208926" cy="2720031"/>
            </a:xfrm>
            <a:prstGeom prst="rect">
              <a:avLst/>
            </a:prstGeom>
          </p:spPr>
        </p:pic>
        <p:pic>
          <p:nvPicPr>
            <p:cNvPr id="9" name="16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87642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=""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577969" y="284672"/>
            <a:ext cx="10964173" cy="5287992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=""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=""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60871" y="2791972"/>
              <a:ext cx="2345385" cy="8472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Khởi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động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3773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Em Yêu Trường Em">
            <a:hlinkClick r:id="" action="ppaction://media"/>
            <a:extLst>
              <a:ext uri="{FF2B5EF4-FFF2-40B4-BE49-F238E27FC236}">
                <a16:creationId xmlns="" xmlns:a16="http://schemas.microsoft.com/office/drawing/2014/main" id="{8C7CDD7E-784C-4668-95F9-8A18287CC4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363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4ADE898C-844C-4D3B-9487-7D37106488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980" y="-103008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=""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1517"/>
            <a:ext cx="1103377" cy="17953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E9F93E4-6E60-4789-AEA0-D58C4A1C5DE8}"/>
              </a:ext>
            </a:extLst>
          </p:cNvPr>
          <p:cNvSpPr txBox="1"/>
          <p:nvPr/>
        </p:nvSpPr>
        <p:spPr>
          <a:xfrm>
            <a:off x="3136856" y="1423208"/>
            <a:ext cx="591828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Lời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hát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nhắc</a:t>
            </a:r>
            <a:r>
              <a:rPr kumimoji="0" lang="en-US" altLang="zh-C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tới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những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vật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nào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?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815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="" xmlns:a16="http://schemas.microsoft.com/office/drawing/2014/main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3">
            <a:extLst>
              <a:ext uri="{FF2B5EF4-FFF2-40B4-BE49-F238E27FC236}">
                <a16:creationId xmlns="" xmlns:a16="http://schemas.microsoft.com/office/drawing/2014/main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6">
            <a:extLst>
              <a:ext uri="{FF2B5EF4-FFF2-40B4-BE49-F238E27FC236}">
                <a16:creationId xmlns="" xmlns:a16="http://schemas.microsoft.com/office/drawing/2014/main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2388376" y="-2066057"/>
            <a:ext cx="7145133" cy="11180900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="" xmlns:a16="http://schemas.microsoft.com/office/drawing/2014/main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="" xmlns:a16="http://schemas.microsoft.com/office/drawing/2014/main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="" xmlns:a16="http://schemas.microsoft.com/office/drawing/2014/main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="" xmlns:a16="http://schemas.microsoft.com/office/drawing/2014/main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="" xmlns:a16="http://schemas.microsoft.com/office/drawing/2014/main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="" xmlns:a16="http://schemas.microsoft.com/office/drawing/2014/main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="" xmlns:a16="http://schemas.microsoft.com/office/drawing/2014/main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="" xmlns:a16="http://schemas.microsoft.com/office/drawing/2014/main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="" xmlns:a16="http://schemas.microsoft.com/office/drawing/2014/main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>
            <a:extLst>
              <a:ext uri="{FF2B5EF4-FFF2-40B4-BE49-F238E27FC236}">
                <a16:creationId xmlns="" xmlns:a16="http://schemas.microsoft.com/office/drawing/2014/main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>
            <a:extLst>
              <a:ext uri="{FF2B5EF4-FFF2-40B4-BE49-F238E27FC236}">
                <a16:creationId xmlns="" xmlns:a16="http://schemas.microsoft.com/office/drawing/2014/main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>
            <a:extLst>
              <a:ext uri="{FF2B5EF4-FFF2-40B4-BE49-F238E27FC236}">
                <a16:creationId xmlns="" xmlns:a16="http://schemas.microsoft.com/office/drawing/2014/main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="" xmlns:a16="http://schemas.microsoft.com/office/drawing/2014/main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="" xmlns:a16="http://schemas.microsoft.com/office/drawing/2014/main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35">
            <a:extLst>
              <a:ext uri="{FF2B5EF4-FFF2-40B4-BE49-F238E27FC236}">
                <a16:creationId xmlns="" xmlns:a16="http://schemas.microsoft.com/office/drawing/2014/main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>
            <a:extLst>
              <a:ext uri="{FF2B5EF4-FFF2-40B4-BE49-F238E27FC236}">
                <a16:creationId xmlns="" xmlns:a16="http://schemas.microsoft.com/office/drawing/2014/main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="" xmlns:a16="http://schemas.microsoft.com/office/drawing/2014/main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="" xmlns:a16="http://schemas.microsoft.com/office/drawing/2014/main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="" xmlns:a16="http://schemas.microsoft.com/office/drawing/2014/main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D2498525-6E24-4DAE-87BF-7802486B196A}"/>
              </a:ext>
            </a:extLst>
          </p:cNvPr>
          <p:cNvSpPr txBox="1"/>
          <p:nvPr/>
        </p:nvSpPr>
        <p:spPr>
          <a:xfrm>
            <a:off x="2977860" y="1303798"/>
            <a:ext cx="58424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27: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86" y="2664441"/>
            <a:ext cx="2997677" cy="4193560"/>
          </a:xfrm>
          <a:prstGeom prst="rect">
            <a:avLst/>
          </a:prstGeom>
        </p:spPr>
      </p:pic>
      <p:grpSp>
        <p:nvGrpSpPr>
          <p:cNvPr id="28" name="14"/>
          <p:cNvGrpSpPr/>
          <p:nvPr/>
        </p:nvGrpSpPr>
        <p:grpSpPr>
          <a:xfrm>
            <a:off x="3099146" y="3797280"/>
            <a:ext cx="5721169" cy="2016125"/>
            <a:chOff x="2118480" y="1316166"/>
            <a:chExt cx="1512168" cy="1512168"/>
          </a:xfrm>
        </p:grpSpPr>
        <p:sp>
          <p:nvSpPr>
            <p:cNvPr id="29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30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Tiết</a:t>
              </a:r>
              <a:r>
                <a:rPr kumimoji="0" lang="en-US" altLang="zh-CN" sz="80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5 + 6</a:t>
              </a:r>
              <a:endParaRPr kumimoji="0" lang="zh-CN" altLang="en-US" sz="80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5337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8483"/>
            <a:ext cx="12161838" cy="6841034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xmlns="" id="{4968EA2C-5436-43EF-B600-0C877688AF97}"/>
              </a:ext>
            </a:extLst>
          </p:cNvPr>
          <p:cNvSpPr/>
          <p:nvPr/>
        </p:nvSpPr>
        <p:spPr>
          <a:xfrm>
            <a:off x="801082" y="414755"/>
            <a:ext cx="5909096" cy="881475"/>
          </a:xfrm>
          <a:prstGeom prst="rect">
            <a:avLst/>
          </a:prstGeom>
        </p:spPr>
        <p:txBody>
          <a:bodyPr wrap="square" lIns="91214" tIns="45607" rIns="91214" bIns="45607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389" b="1" kern="0" dirty="0">
                <a:ln w="6350">
                  <a:noFill/>
                </a:ln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YÊU CẦU CẦN ĐẠT</a:t>
            </a:r>
            <a:endParaRPr lang="zh-CN" altLang="en-US" sz="4389" b="1" kern="0" dirty="0">
              <a:ln w="6350">
                <a:noFill/>
              </a:ln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xmlns="" id="{44F71D0C-7F93-4F4C-9E3D-768F31B9922C}"/>
              </a:ext>
            </a:extLst>
          </p:cNvPr>
          <p:cNvCxnSpPr/>
          <p:nvPr/>
        </p:nvCxnSpPr>
        <p:spPr>
          <a:xfrm>
            <a:off x="4371140" y="3798113"/>
            <a:ext cx="7302764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xmlns="" id="{B65D6A18-A848-4365-8261-A87CDAF5B169}"/>
              </a:ext>
            </a:extLst>
          </p:cNvPr>
          <p:cNvSpPr/>
          <p:nvPr/>
        </p:nvSpPr>
        <p:spPr bwMode="auto">
          <a:xfrm>
            <a:off x="3749433" y="2010859"/>
            <a:ext cx="820277" cy="627974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793" b="1" dirty="0">
                <a:solidFill>
                  <a:srgbClr val="0000CC"/>
                </a:solidFill>
                <a:latin typeface="UTM Avo" pitchFamily="18" charset="0"/>
                <a:ea typeface="仓耳玄三M W05" panose="02020400000000000000" pitchFamily="18" charset="-122"/>
                <a:cs typeface="Times New Roman" pitchFamily="18" charset="0"/>
              </a:rPr>
              <a:t>01</a:t>
            </a:r>
            <a:endParaRPr lang="zh-CN" altLang="en-US" sz="2793" b="1" dirty="0">
              <a:solidFill>
                <a:srgbClr val="0000CC"/>
              </a:solidFill>
              <a:latin typeface="UTM Avo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xmlns="" id="{2D5C3EA8-0EA8-4A1D-AB27-36CB41F4EB17}"/>
              </a:ext>
            </a:extLst>
          </p:cNvPr>
          <p:cNvSpPr/>
          <p:nvPr/>
        </p:nvSpPr>
        <p:spPr bwMode="auto">
          <a:xfrm>
            <a:off x="4569710" y="1590607"/>
            <a:ext cx="6475649" cy="1466585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just">
              <a:lnSpc>
                <a:spcPct val="107000"/>
              </a:lnSpc>
            </a:pP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xmlns="" id="{1380D21F-97BD-43C0-80EB-5174AA5D5A43}"/>
              </a:ext>
            </a:extLst>
          </p:cNvPr>
          <p:cNvSpPr/>
          <p:nvPr/>
        </p:nvSpPr>
        <p:spPr bwMode="auto">
          <a:xfrm>
            <a:off x="5308551" y="4489614"/>
            <a:ext cx="820277" cy="653608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793" b="1" dirty="0">
                <a:solidFill>
                  <a:srgbClr val="0000CC"/>
                </a:solidFill>
                <a:latin typeface="UTM Avo" pitchFamily="18" charset="0"/>
                <a:ea typeface="仓耳玄三M W05" panose="02020400000000000000" pitchFamily="18" charset="-122"/>
                <a:cs typeface="Times New Roman" pitchFamily="18" charset="0"/>
              </a:rPr>
              <a:t>02</a:t>
            </a:r>
            <a:endParaRPr lang="zh-CN" altLang="en-US" sz="2793" b="1" dirty="0">
              <a:solidFill>
                <a:srgbClr val="0000CC"/>
              </a:solidFill>
              <a:latin typeface="UTM Avo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xmlns="" id="{CC18E718-57BD-48E6-81A4-E988EC090412}"/>
              </a:ext>
            </a:extLst>
          </p:cNvPr>
          <p:cNvSpPr/>
          <p:nvPr/>
        </p:nvSpPr>
        <p:spPr bwMode="auto">
          <a:xfrm>
            <a:off x="6128830" y="4195237"/>
            <a:ext cx="5669800" cy="1402743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GB" sz="3192" b="1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GB" sz="3192" b="1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192" b="1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sz="3192" b="1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192" b="1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sz="3192" b="1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192" b="1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GB" sz="3192" b="1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192" b="1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GB" sz="3192" b="1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192" b="1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GB" sz="3192" b="1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192" b="1" kern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GB" sz="3192" b="1" kern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192" b="1" kern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GB" sz="3192" b="1" kern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192" b="1" kern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GB" sz="3192" b="1" kern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192" b="1" dirty="0">
              <a:latin typeface="utm avo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11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E37C35A-7437-48E5-92CD-B5A728D1D396}"/>
              </a:ext>
            </a:extLst>
          </p:cNvPr>
          <p:cNvSpPr txBox="1"/>
          <p:nvPr/>
        </p:nvSpPr>
        <p:spPr>
          <a:xfrm>
            <a:off x="1978870" y="0"/>
            <a:ext cx="85791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6. Quan sát tranh và tìm từ ngữ: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FD16FC9-4E2D-43E3-BF2F-67DD2E366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5426" y="1300873"/>
            <a:ext cx="6276280" cy="52840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95DADBA-CC44-4BF4-B3F7-958AFAE31E4F}"/>
              </a:ext>
            </a:extLst>
          </p:cNvPr>
          <p:cNvSpPr txBox="1"/>
          <p:nvPr/>
        </p:nvSpPr>
        <p:spPr>
          <a:xfrm>
            <a:off x="347062" y="866113"/>
            <a:ext cx="4497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thuyền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E5520D8-FB6F-466C-8610-E45E0D409177}"/>
              </a:ext>
            </a:extLst>
          </p:cNvPr>
          <p:cNvSpPr txBox="1"/>
          <p:nvPr/>
        </p:nvSpPr>
        <p:spPr>
          <a:xfrm>
            <a:off x="186070" y="3953872"/>
            <a:ext cx="4954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3BBECEF9-6D17-4C4E-9491-5A215597D57F}"/>
              </a:ext>
            </a:extLst>
          </p:cNvPr>
          <p:cNvCxnSpPr/>
          <p:nvPr/>
        </p:nvCxnSpPr>
        <p:spPr>
          <a:xfrm>
            <a:off x="905774" y="1406106"/>
            <a:ext cx="1755381" cy="41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B5FA6318-2750-4278-8731-C8CF2366D83B}"/>
              </a:ext>
            </a:extLst>
          </p:cNvPr>
          <p:cNvCxnSpPr/>
          <p:nvPr/>
        </p:nvCxnSpPr>
        <p:spPr>
          <a:xfrm>
            <a:off x="750498" y="4494362"/>
            <a:ext cx="4136711" cy="86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428DDD0F-0ABF-431F-9C20-310F6D169E59}"/>
              </a:ext>
            </a:extLst>
          </p:cNvPr>
          <p:cNvCxnSpPr/>
          <p:nvPr/>
        </p:nvCxnSpPr>
        <p:spPr>
          <a:xfrm>
            <a:off x="2661155" y="618067"/>
            <a:ext cx="3541682" cy="0"/>
          </a:xfrm>
          <a:prstGeom prst="line">
            <a:avLst/>
          </a:prstGeom>
          <a:ln w="38100">
            <a:solidFill>
              <a:srgbClr val="2B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428DDD0F-0ABF-431F-9C20-310F6D169E59}"/>
              </a:ext>
            </a:extLst>
          </p:cNvPr>
          <p:cNvCxnSpPr/>
          <p:nvPr/>
        </p:nvCxnSpPr>
        <p:spPr>
          <a:xfrm flipV="1">
            <a:off x="7134500" y="618067"/>
            <a:ext cx="2443133" cy="2922"/>
          </a:xfrm>
          <a:prstGeom prst="line">
            <a:avLst/>
          </a:prstGeom>
          <a:ln w="38100">
            <a:solidFill>
              <a:srgbClr val="2B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634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E37C35A-7437-48E5-92CD-B5A728D1D396}"/>
              </a:ext>
            </a:extLst>
          </p:cNvPr>
          <p:cNvSpPr txBox="1"/>
          <p:nvPr/>
        </p:nvSpPr>
        <p:spPr>
          <a:xfrm>
            <a:off x="1349237" y="432038"/>
            <a:ext cx="10597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7.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 2 - 3 câu với từ ngữ em tìm được.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433BB98-A9F8-4936-8563-9527E05FCEE2}"/>
              </a:ext>
            </a:extLst>
          </p:cNvPr>
          <p:cNvSpPr txBox="1"/>
          <p:nvPr/>
        </p:nvSpPr>
        <p:spPr>
          <a:xfrm>
            <a:off x="658666" y="1352437"/>
            <a:ext cx="8275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428DDD0F-0ABF-431F-9C20-310F6D169E59}"/>
              </a:ext>
            </a:extLst>
          </p:cNvPr>
          <p:cNvCxnSpPr/>
          <p:nvPr/>
        </p:nvCxnSpPr>
        <p:spPr>
          <a:xfrm>
            <a:off x="1489861" y="1906737"/>
            <a:ext cx="1934826" cy="147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B5149FED-3188-4F83-A4AA-192252B7D619}"/>
              </a:ext>
            </a:extLst>
          </p:cNvPr>
          <p:cNvCxnSpPr>
            <a:cxnSpLocks/>
          </p:cNvCxnSpPr>
          <p:nvPr/>
        </p:nvCxnSpPr>
        <p:spPr>
          <a:xfrm>
            <a:off x="3676025" y="1883096"/>
            <a:ext cx="5036654" cy="28931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428DDD0F-0ABF-431F-9C20-310F6D169E59}"/>
              </a:ext>
            </a:extLst>
          </p:cNvPr>
          <p:cNvCxnSpPr/>
          <p:nvPr/>
        </p:nvCxnSpPr>
        <p:spPr>
          <a:xfrm>
            <a:off x="1935559" y="1025246"/>
            <a:ext cx="2688199" cy="735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ontrols>
      <mc:AlternateContent xmlns:mc="http://schemas.openxmlformats.org/markup-compatibility/2006">
        <mc:Choice xmlns:v="urn:schemas-microsoft-com:vml" Requires="v">
          <p:control spid="1088" name="TextBox11" r:id="rId2" imgW="11193840" imgH="533520"/>
        </mc:Choice>
        <mc:Fallback>
          <p:control name="TextBox11" r:id="rId2" imgW="11193840" imgH="533520">
            <p:pic>
              <p:nvPicPr>
                <p:cNvPr id="19" name="TextBox1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514335" y="4779427"/>
                  <a:ext cx="11193756" cy="5318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9" name="TextBox12" r:id="rId3" imgW="11163240" imgH="533520"/>
        </mc:Choice>
        <mc:Fallback>
          <p:control name="TextBox12" r:id="rId3" imgW="11163240" imgH="533520">
            <p:pic>
              <p:nvPicPr>
                <p:cNvPr id="20" name="TextBox1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610458" y="3295663"/>
                  <a:ext cx="11167788" cy="5318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384571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370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256</Words>
  <Application>Microsoft Office PowerPoint</Application>
  <PresentationFormat>Widescreen</PresentationFormat>
  <Paragraphs>43</Paragraphs>
  <Slides>13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34" baseType="lpstr">
      <vt:lpstr>Microsoft YaHei</vt:lpstr>
      <vt:lpstr>Microsoft YaHei</vt:lpstr>
      <vt:lpstr>SimSun</vt:lpstr>
      <vt:lpstr>Arial</vt:lpstr>
      <vt:lpstr>Arial-Rounded</vt:lpstr>
      <vt:lpstr>Calibri</vt:lpstr>
      <vt:lpstr>Calibri Light</vt:lpstr>
      <vt:lpstr>iCiel Crocante</vt:lpstr>
      <vt:lpstr>Times New Roman</vt:lpstr>
      <vt:lpstr>utm avo</vt:lpstr>
      <vt:lpstr>utm avo</vt:lpstr>
      <vt:lpstr>UTM Cookies</vt:lpstr>
      <vt:lpstr>仓耳玄三M W05</vt:lpstr>
      <vt:lpstr>字魂36号-正文宋楷</vt:lpstr>
      <vt:lpstr>方正粗圆_GBK</vt:lpstr>
      <vt:lpstr>等线</vt:lpstr>
      <vt:lpstr>等线 Light</vt:lpstr>
      <vt:lpstr>2_Office Theme</vt:lpstr>
      <vt:lpstr>包图主题2</vt:lpstr>
      <vt:lpstr>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L171021</cp:lastModifiedBy>
  <cp:revision>44</cp:revision>
  <dcterms:created xsi:type="dcterms:W3CDTF">2021-07-04T15:06:31Z</dcterms:created>
  <dcterms:modified xsi:type="dcterms:W3CDTF">2023-03-19T15:26:01Z</dcterms:modified>
</cp:coreProperties>
</file>