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15" r:id="rId6"/>
    <p:sldMasterId id="2147483721" r:id="rId7"/>
  </p:sldMasterIdLst>
  <p:notesMasterIdLst>
    <p:notesMasterId r:id="rId20"/>
  </p:notesMasterIdLst>
  <p:sldIdLst>
    <p:sldId id="261" r:id="rId8"/>
    <p:sldId id="262" r:id="rId9"/>
    <p:sldId id="263" r:id="rId10"/>
    <p:sldId id="259" r:id="rId11"/>
    <p:sldId id="260" r:id="rId12"/>
    <p:sldId id="264" r:id="rId13"/>
    <p:sldId id="265" r:id="rId14"/>
    <p:sldId id="266" r:id="rId15"/>
    <p:sldId id="267" r:id="rId16"/>
    <p:sldId id="257" r:id="rId17"/>
    <p:sldId id="268"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51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8CCB7D-BE41-4C37-A716-5117D7D7E4AA}" type="datetimeFigureOut">
              <a:rPr lang="en-US" smtClean="0"/>
              <a:t>3/20/2023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E3358F-434B-4D60-BBB5-888473D720AC}" type="slidenum">
              <a:rPr lang="en-US" smtClean="0"/>
              <a:t>‹#›</a:t>
            </a:fld>
            <a:endParaRPr lang="en-US"/>
          </a:p>
        </p:txBody>
      </p:sp>
    </p:spTree>
    <p:extLst>
      <p:ext uri="{BB962C8B-B14F-4D97-AF65-F5344CB8AC3E}">
        <p14:creationId xmlns:p14="http://schemas.microsoft.com/office/powerpoint/2010/main" val="45176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457200">
              <a:defRPr/>
            </a:pPr>
            <a:fld id="{F1CB8912-F0BA-4AD8-8415-DA1F26BCB09F}" type="slidenum">
              <a:rPr lang="zh-CN" altLang="en-US" smtClean="0">
                <a:solidFill>
                  <a:prstClr val="black"/>
                </a:solidFill>
                <a:latin typeface="等线" panose="020F0502020204030204"/>
                <a:ea typeface="等线" panose="02010600030101010101" pitchFamily="2" charset="-122"/>
              </a:rPr>
              <a:pPr defTabSz="457200">
                <a:defRPr/>
              </a:pPr>
              <a:t>2</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784113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457200">
              <a:defRPr/>
            </a:pPr>
            <a:fld id="{F1CB8912-F0BA-4AD8-8415-DA1F26BCB09F}" type="slidenum">
              <a:rPr lang="zh-CN" altLang="en-US" smtClean="0">
                <a:solidFill>
                  <a:prstClr val="black"/>
                </a:solidFill>
                <a:latin typeface="等线" panose="020F0502020204030204"/>
                <a:ea typeface="等线" panose="02010600030101010101" pitchFamily="2" charset="-122"/>
              </a:rPr>
              <a:pPr defTabSz="457200">
                <a:defRPr/>
              </a:pPr>
              <a:t>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2784113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a:defRPr/>
            </a:pPr>
            <a:fld id="{5C02AEFD-FEDB-4542-BE9E-D4DED9AFC90C}" type="slidenum">
              <a:rPr lang="en-US" smtClean="0">
                <a:solidFill>
                  <a:prstClr val="black"/>
                </a:solidFill>
              </a:rPr>
              <a:pPr>
                <a:def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145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3"/>
            <a:ext cx="605293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579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51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p:cNvSpPr>
            <a:spLocks noGrp="1"/>
          </p:cNvSpPr>
          <p:nvPr>
            <p:ph type="pic" sz="quarter" idx="13"/>
          </p:nvPr>
        </p:nvSpPr>
        <p:spPr>
          <a:xfrm>
            <a:off x="9226154" y="4252913"/>
            <a:ext cx="685800" cy="914400"/>
          </a:xfrm>
        </p:spPr>
        <p:txBody>
          <a:bodyPr/>
          <a:lstStyle/>
          <a:p>
            <a:endParaRPr lang="en-US"/>
          </a:p>
        </p:txBody>
      </p:sp>
    </p:spTree>
    <p:extLst>
      <p:ext uri="{BB962C8B-B14F-4D97-AF65-F5344CB8AC3E}">
        <p14:creationId xmlns:p14="http://schemas.microsoft.com/office/powerpoint/2010/main" val="370358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5"/>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53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96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297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198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924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607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3024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898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92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657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E3AB30-4822-4810-9CE4-E08130D8E0D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D62A6CD2-61AF-48F1-A124-07FA9F12BF2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28BA46A1-CC30-4CE7-A203-875741250C1F}"/>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75EC94D1-AA20-40FC-91DF-48D490D5141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57E54AA9-C5BA-4989-B711-DE50F6F50A9F}"/>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390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3018C-8943-4144-AF31-46801E2C82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3EB821C-5F1D-4D5D-9C93-58BA4059FE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52F691-4147-4067-8091-5A75C2FDDE9E}"/>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A13CEE6-0091-4B97-B2A3-2EACD537745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38E7FBDB-A13D-45F7-9E93-FF2014FDFD0A}"/>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370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C9A538-13DC-4B1B-A673-1BAD8A8EA4F9}"/>
              </a:ext>
            </a:extLst>
          </p:cNvPr>
          <p:cNvSpPr>
            <a:spLocks noGrp="1"/>
          </p:cNvSpPr>
          <p:nvPr>
            <p:ph type="title"/>
          </p:nvPr>
        </p:nvSpPr>
        <p:spPr>
          <a:xfrm>
            <a:off x="623888" y="170974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0A83EF61-E106-490B-8C82-1E02264233C0}"/>
              </a:ext>
            </a:extLst>
          </p:cNvPr>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2BF44F2-4265-4159-9A67-CBD48898C249}"/>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AAE7979D-0B56-49FF-A61B-19874332C25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9BD9A3B-58D2-4F86-8EE8-19CFB73E623D}"/>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673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BB0297-00DF-4407-A192-CFE8F89379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A48910A-7DC9-45ED-AA9F-D95404EBF1E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050E4A2A-ECB1-4071-A8B3-D027E01720A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AA8BA32-CD1B-455F-87C9-6B09B0660C87}"/>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6FF19B83-BDC8-491C-9BD3-7542D6092D8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638D8928-0E14-437F-BD67-2130D1DCE527}"/>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867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51B2C1-5FD8-4CF9-A365-0EA6713FA442}"/>
              </a:ext>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7BF44BD-5D8C-45C8-937B-1A3F9670D2CD}"/>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83564EA-74A6-42BC-93CF-21136AA4705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2AAA5BDE-53A9-462B-AB3E-5CF6EA44192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F671B068-017E-4495-8E6D-A7D34494F328}"/>
              </a:ext>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25A45E42-2886-42A2-9DE1-0C21490B3FC0}"/>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988995A9-6437-4890-A073-34B1B4454B96}"/>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611D5B07-E95C-44A5-8EA3-377BC1E66402}"/>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7806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367D37-FA39-40D2-9B02-60B4DAFCB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335BBA7-A64C-4FA9-9F7C-0112DE1580D1}"/>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6B27E15B-28CC-4272-A030-B6A307B469A1}"/>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CE431BCA-3F24-420E-85C4-8D5F354098F2}"/>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4176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4D2B3D3-D5FD-41B7-8809-7B88D0071797}"/>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DD64B94B-C3D9-46FD-A420-6350DEB10D2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36A2C36A-E333-46D7-AA88-62CAE4E0A967}"/>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34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9102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85AA08-AE4E-4F4C-ADF3-38584E8E58DD}"/>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0912721-B04B-4991-B1DB-76915DF1ED20}"/>
              </a:ext>
            </a:extLst>
          </p:cNvPr>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6C799A2-3E9A-48CD-8E37-74EDFF3C9DB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3883EE9-BD5F-46CD-9EE3-AF484B2BEDC1}"/>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20613A77-6FA0-46D3-8E06-D597221CCF9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7D7A6A6-DDF5-47DC-B117-5A42737C2C39}"/>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3278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6DF9BA-5354-4648-AEF2-F55D33FF3A4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A8631F1-27FB-4815-8916-36F28E6A2DFC}"/>
              </a:ext>
            </a:extLst>
          </p:cNvPr>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70A6B13-8A56-4B9B-9EC5-E8E77A20101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5B46E71-127F-4719-8E52-48AD557F5E83}"/>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D351EAA-711E-4416-9605-D04FC58FFD3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4FFC916C-12CA-482E-AE87-A4C553B9973D}"/>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30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9BCE8E-CF7F-4DBA-BE65-F196363C1B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6F3F695-B048-4CF0-B324-7B04CC0CF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3118889-BA45-4B67-8AB4-4C78520B6D6E}"/>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A19368F-7D28-4288-871F-7F433EB4E24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73C8175-8437-4955-85AE-5832E2097A89}"/>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3077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18ABFBA-0372-43FB-8256-380C8121804A}"/>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7C1EA19-A12C-4C06-B1A0-CC7064F315DD}"/>
              </a:ext>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4E2FA2C-87D9-4ECF-A8A7-EF2042A49AB8}"/>
              </a:ext>
            </a:extLst>
          </p:cNvPr>
          <p:cNvSpPr>
            <a:spLocks noGrp="1"/>
          </p:cNvSpPr>
          <p:nvPr>
            <p:ph type="dt" sz="half" idx="10"/>
          </p:nvPr>
        </p:nvSpPr>
        <p:spPr/>
        <p:txBody>
          <a:body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E232BCA-4A51-4842-8715-493F67EC3CB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6D33D62-6FE4-4972-99F2-7D845F5F3B85}"/>
              </a:ext>
            </a:extLst>
          </p:cNvPr>
          <p:cNvSpPr>
            <a:spLocks noGrp="1"/>
          </p:cNvSpPr>
          <p:nvPr>
            <p:ph type="sldNum" sz="quarter" idx="12"/>
          </p:nvPr>
        </p:nvSpPr>
        <p:spPr/>
        <p:txBody>
          <a:body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100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D42163B-FD22-419C-BBA6-CB9777F35E30}"/>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E2477CF9-864C-4360-B99A-637B2D799E4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67DC3595-65EF-4694-A8D4-9B34A1C3E8C7}"/>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6187FE9A-A440-41FF-BA7E-816A82B1893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FA803C39-207C-4609-9ECB-2A51588EA81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1108646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3ABA4B8-CEA6-4724-9068-9A6DBF44024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37FB3083-AB69-4F21-934C-14A88787A88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C29F189-3146-4164-87CE-0144BF6B703B}"/>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4EA3F472-21CA-491B-B181-B6ADC32672D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1A66058F-DC23-43FF-86B0-7C464650BA47}"/>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228154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46CD300-B375-449D-82E1-EA0BA19FF3BA}"/>
              </a:ext>
            </a:extLst>
          </p:cNvPr>
          <p:cNvSpPr>
            <a:spLocks noGrp="1"/>
          </p:cNvSpPr>
          <p:nvPr>
            <p:ph type="title"/>
          </p:nvPr>
        </p:nvSpPr>
        <p:spPr>
          <a:xfrm>
            <a:off x="623888" y="1709749"/>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B5E3CEEB-D602-4947-A0A0-E4D4CBDD5C7F}"/>
              </a:ext>
            </a:extLst>
          </p:cNvPr>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CA7063B1-A6BC-45C4-99BD-8127A5AFC304}"/>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9E2A91E5-AB00-4475-B860-79DEA23A456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3988DE88-38DE-4A72-8060-1B5C5FAB45C5}"/>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570515"/>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EA4D8F8-DA83-45AD-A98D-40750A04ED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F28205F-10DC-43AB-84CC-CC99B07A48E8}"/>
              </a:ext>
            </a:extLst>
          </p:cNvPr>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33FED303-BA22-4F56-8B26-0FFE1C47F0FC}"/>
              </a:ext>
            </a:extLst>
          </p:cNvPr>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4AD0A593-00D2-4ED1-82B7-8BD2211E184D}"/>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529E633B-7823-4965-AC3A-75A494A9A52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3F2AD9BB-8E72-444C-BBDE-B42373576927}"/>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411704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DE769E9-912E-43AC-BECA-BA18382A6CD7}"/>
              </a:ext>
            </a:extLst>
          </p:cNvPr>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8629964-83FF-4829-857D-E28D69C184CB}"/>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2F14B2E5-6D29-433A-8906-4010AC27413E}"/>
              </a:ext>
            </a:extLst>
          </p:cNvPr>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8CB1034F-04E1-409A-B469-F2A4F7AD0899}"/>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301FAC3B-FDD0-44BF-8B23-2E2C418726FC}"/>
              </a:ext>
            </a:extLst>
          </p:cNvPr>
          <p:cNvSpPr>
            <a:spLocks noGrp="1"/>
          </p:cNvSpPr>
          <p:nvPr>
            <p:ph sz="quarter" idx="4"/>
          </p:nvPr>
        </p:nvSpPr>
        <p:spPr>
          <a:xfrm>
            <a:off x="4629152"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286C5A5E-9314-4CD7-864B-5F4FA4629B8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8" name="页脚占位符 7">
            <a:extLst>
              <a:ext uri="{FF2B5EF4-FFF2-40B4-BE49-F238E27FC236}">
                <a16:creationId xmlns="" xmlns:a16="http://schemas.microsoft.com/office/drawing/2014/main" id="{8171DCCC-63FD-4B56-BFCA-F6E9757F69D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 xmlns:a16="http://schemas.microsoft.com/office/drawing/2014/main" id="{4C4C5626-C0F5-47CF-AE7C-DE1473EA86A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0045929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1D48E6D-E096-472E-BD07-3D5B1B8D04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36D4E129-EDEB-4C59-9744-8F2D8C310704}"/>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4" name="页脚占位符 3">
            <a:extLst>
              <a:ext uri="{FF2B5EF4-FFF2-40B4-BE49-F238E27FC236}">
                <a16:creationId xmlns="" xmlns:a16="http://schemas.microsoft.com/office/drawing/2014/main" id="{D0FCFE56-FC14-4043-827B-6C0767C77BB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 xmlns:a16="http://schemas.microsoft.com/office/drawing/2014/main" id="{DDA473F6-3623-40C7-9E9A-4BC898A34D39}"/>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1960379"/>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600206"/>
            <a:ext cx="4032504"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7663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BC3675DB-BE68-4E99-9EBA-D7787A7E9EBA}"/>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3" name="页脚占位符 2">
            <a:extLst>
              <a:ext uri="{FF2B5EF4-FFF2-40B4-BE49-F238E27FC236}">
                <a16:creationId xmlns="" xmlns:a16="http://schemas.microsoft.com/office/drawing/2014/main" id="{76165565-CE15-47DB-B59E-00C53DD335E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 xmlns:a16="http://schemas.microsoft.com/office/drawing/2014/main" id="{BECFC10C-27CF-49D3-ABCC-894DFE728A55}"/>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737827"/>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81EAE70-7F1D-479D-8822-268C1FFFB610}"/>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28E34DB8-82DD-45F1-BF65-715D2FD07C3B}"/>
              </a:ext>
            </a:extLst>
          </p:cNvPr>
          <p:cNvSpPr>
            <a:spLocks noGrp="1"/>
          </p:cNvSpPr>
          <p:nvPr>
            <p:ph idx="1"/>
          </p:nvPr>
        </p:nvSpPr>
        <p:spPr>
          <a:xfrm>
            <a:off x="3887391" y="987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A19EDF2A-DE44-4336-AA05-51646B18B349}"/>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838054ED-485F-40FD-B058-A389D79910F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2920485E-92B4-4395-8726-C7BDBDF8D06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CDED9AD4-CCBA-42C9-8708-6E66BEE8CD66}"/>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2917085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C60D5FE-ADEE-40B8-ACE0-91C766AFCDC7}"/>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39820831-13CF-45D4-B7D2-A503158FE487}"/>
              </a:ext>
            </a:extLst>
          </p:cNvPr>
          <p:cNvSpPr>
            <a:spLocks noGrp="1"/>
          </p:cNvSpPr>
          <p:nvPr>
            <p:ph type="pic" idx="1"/>
          </p:nvPr>
        </p:nvSpPr>
        <p:spPr>
          <a:xfrm>
            <a:off x="3887391" y="987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ACEBE428-21E6-4EB3-8340-040FD629E04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5789585-FFEB-4D20-8A90-45C1D2C9A223}"/>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0D018688-58A0-4816-B813-7612CFED6A0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BDC2F646-191C-4DDD-9AD2-3EA65A8CB306}"/>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014795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B7C65E3-8765-4D8E-9475-8D66587C2A4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5914012E-2441-4F52-AA3E-EF00A00468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AC4ADB6-73D2-41AE-982B-9195607D7102}"/>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524EE861-9EFD-455A-88F2-3AB5CBE6401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7279D257-0D13-4700-877C-6D23F29D5730}"/>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7081107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0FCDCD38-6FE3-4B50-9B09-A098E175AB98}"/>
              </a:ext>
            </a:extLst>
          </p:cNvPr>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D48D92F1-2B6D-4F03-9C7F-33C533D496AA}"/>
              </a:ext>
            </a:extLst>
          </p:cNvPr>
          <p:cNvSpPr>
            <a:spLocks noGrp="1"/>
          </p:cNvSpPr>
          <p:nvPr>
            <p:ph type="body" orient="vert" idx="1"/>
          </p:nvPr>
        </p:nvSpPr>
        <p:spPr>
          <a:xfrm>
            <a:off x="628652"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C225F83-7BFD-41A9-AB96-77E8DC202231}"/>
              </a:ext>
            </a:extLst>
          </p:cNvPr>
          <p:cNvSpPr>
            <a:spLocks noGrp="1"/>
          </p:cNvSpPr>
          <p:nvPr>
            <p:ph type="dt" sz="half" idx="10"/>
          </p:nvPr>
        </p:nvSpPr>
        <p:spPr/>
        <p:txBody>
          <a:body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A0307F57-B31D-49B8-ABDA-690B139C659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01C5696C-70BA-4E39-81C6-53BC097FB112}"/>
              </a:ext>
            </a:extLst>
          </p:cNvPr>
          <p:cNvSpPr>
            <a:spLocks noGrp="1"/>
          </p:cNvSpPr>
          <p:nvPr>
            <p:ph type="sldNum" sz="quarter" idx="12"/>
          </p:nvPr>
        </p:nvSpPr>
        <p:spPr/>
        <p:txBody>
          <a:body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60927864"/>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C6C8A62E-B04B-4079-BABC-1EEDA867F8B7}"/>
              </a:ext>
            </a:extLst>
          </p:cNvPr>
          <p:cNvGrpSpPr/>
          <p:nvPr userDrawn="1"/>
        </p:nvGrpSpPr>
        <p:grpSpPr>
          <a:xfrm>
            <a:off x="0" y="0"/>
            <a:ext cx="9144000" cy="6858000"/>
            <a:chOff x="0" y="0"/>
            <a:chExt cx="12192000" cy="6750674"/>
          </a:xfrm>
        </p:grpSpPr>
        <p:sp>
          <p:nvSpPr>
            <p:cNvPr id="3" name="矩形 2">
              <a:extLst>
                <a:ext uri="{FF2B5EF4-FFF2-40B4-BE49-F238E27FC236}">
                  <a16:creationId xmlns=""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
              <a:extLst>
                <a:ext uri="{FF2B5EF4-FFF2-40B4-BE49-F238E27FC236}">
                  <a16:creationId xmlns=""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a:extLst>
                <a:ext uri="{FF2B5EF4-FFF2-40B4-BE49-F238E27FC236}">
                  <a16:creationId xmlns=""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a:extLst>
                <a:ext uri="{FF2B5EF4-FFF2-40B4-BE49-F238E27FC236}">
                  <a16:creationId xmlns=""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a:extLst>
                <a:ext uri="{FF2B5EF4-FFF2-40B4-BE49-F238E27FC236}">
                  <a16:creationId xmlns=""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a:extLst>
                <a:ext uri="{FF2B5EF4-FFF2-40B4-BE49-F238E27FC236}">
                  <a16:creationId xmlns=""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a:extLst>
                <a:ext uri="{FF2B5EF4-FFF2-40B4-BE49-F238E27FC236}">
                  <a16:creationId xmlns=""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a:extLst>
                <a:ext uri="{FF2B5EF4-FFF2-40B4-BE49-F238E27FC236}">
                  <a16:creationId xmlns=""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a:extLst>
                <a:ext uri="{FF2B5EF4-FFF2-40B4-BE49-F238E27FC236}">
                  <a16:creationId xmlns=""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a:extLst>
                <a:ext uri="{FF2B5EF4-FFF2-40B4-BE49-F238E27FC236}">
                  <a16:creationId xmlns=""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矩形 12">
              <a:extLst>
                <a:ext uri="{FF2B5EF4-FFF2-40B4-BE49-F238E27FC236}">
                  <a16:creationId xmlns=""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矩形 13">
              <a:extLst>
                <a:ext uri="{FF2B5EF4-FFF2-40B4-BE49-F238E27FC236}">
                  <a16:creationId xmlns=""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14">
              <a:extLst>
                <a:ext uri="{FF2B5EF4-FFF2-40B4-BE49-F238E27FC236}">
                  <a16:creationId xmlns=""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a:extLst>
                <a:ext uri="{FF2B5EF4-FFF2-40B4-BE49-F238E27FC236}">
                  <a16:creationId xmlns=""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Tree>
    <p:extLst>
      <p:ext uri="{BB962C8B-B14F-4D97-AF65-F5344CB8AC3E}">
        <p14:creationId xmlns:p14="http://schemas.microsoft.com/office/powerpoint/2010/main" val="16703676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489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502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a:solidFill>
                  <a:srgbClr val="000000"/>
                </a:solidFill>
              </a:rPr>
              <a:pPr/>
              <a:t>3/20/2023</a:t>
            </a:fld>
            <a:endParaRPr lang="en-US">
              <a:solidFill>
                <a:srgbClr val="000000"/>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srgbClr val="000000"/>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a:solidFill>
                  <a:srgbClr val="000000"/>
                </a:solidFill>
              </a:rPr>
              <a:pPr/>
              <a:t>‹#›</a:t>
            </a:fld>
            <a:endParaRPr lang="en-US">
              <a:solidFill>
                <a:srgbClr val="000000"/>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9226154" y="4252913"/>
            <a:ext cx="685800" cy="914400"/>
          </a:xfrm>
        </p:spPr>
        <p:txBody>
          <a:bodyPr/>
          <a:lstStyle/>
          <a:p>
            <a:endParaRPr lang="en-US"/>
          </a:p>
        </p:txBody>
      </p:sp>
    </p:spTree>
    <p:extLst>
      <p:ext uri="{BB962C8B-B14F-4D97-AF65-F5344CB8AC3E}">
        <p14:creationId xmlns:p14="http://schemas.microsoft.com/office/powerpoint/2010/main" val="1377140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62"/>
            <a:ext cx="2133600" cy="365125"/>
          </a:xfrm>
          <a:prstGeom prst="rect">
            <a:avLst/>
          </a:prstGeom>
        </p:spPr>
        <p:txBody>
          <a:bodyPr/>
          <a:lstStyle/>
          <a:p>
            <a:fld id="{AB572EEC-3D39-4EAB-A5F6-E36979CC5C9F}" type="datetimeFigureOut">
              <a:rPr lang="en-US">
                <a:solidFill>
                  <a:srgbClr val="000000"/>
                </a:solidFill>
              </a:rPr>
              <a:pPr/>
              <a:t>3/20/2023</a:t>
            </a:fld>
            <a:endParaRPr lang="en-US">
              <a:solidFill>
                <a:srgbClr val="000000"/>
              </a:solidFill>
            </a:endParaRPr>
          </a:p>
        </p:txBody>
      </p:sp>
      <p:sp>
        <p:nvSpPr>
          <p:cNvPr id="5" name="Footer Placeholder 4"/>
          <p:cNvSpPr>
            <a:spLocks noGrp="1"/>
          </p:cNvSpPr>
          <p:nvPr>
            <p:ph type="ftr" sz="quarter" idx="11"/>
          </p:nvPr>
        </p:nvSpPr>
        <p:spPr>
          <a:xfrm>
            <a:off x="3124200" y="6356362"/>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p>
            <a:fld id="{20CA2132-0642-4564-810A-2E9C89FBA2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129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880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62"/>
            <a:ext cx="2133600" cy="365125"/>
          </a:xfrm>
          <a:prstGeom prst="rect">
            <a:avLst/>
          </a:prstGeom>
        </p:spPr>
        <p:txBody>
          <a:bodyPr/>
          <a:lstStyle/>
          <a:p>
            <a:fld id="{AB572EEC-3D39-4EAB-A5F6-E36979CC5C9F}" type="datetimeFigureOut">
              <a:rPr lang="en-US">
                <a:solidFill>
                  <a:srgbClr val="000000"/>
                </a:solidFill>
              </a:rPr>
              <a:pPr/>
              <a:t>3/20/2023</a:t>
            </a:fld>
            <a:endParaRPr lang="en-US">
              <a:solidFill>
                <a:srgbClr val="000000"/>
              </a:solidFill>
            </a:endParaRPr>
          </a:p>
        </p:txBody>
      </p:sp>
      <p:sp>
        <p:nvSpPr>
          <p:cNvPr id="5" name="Footer Placeholder 4"/>
          <p:cNvSpPr>
            <a:spLocks noGrp="1"/>
          </p:cNvSpPr>
          <p:nvPr>
            <p:ph type="ftr" sz="quarter" idx="11"/>
          </p:nvPr>
        </p:nvSpPr>
        <p:spPr>
          <a:xfrm>
            <a:off x="3124200" y="6356362"/>
            <a:ext cx="2895600" cy="365125"/>
          </a:xfrm>
          <a:prstGeom prst="rect">
            <a:avLst/>
          </a:prstGeom>
        </p:spPr>
        <p:txBody>
          <a:bodyPr/>
          <a:lstStyle/>
          <a:p>
            <a:endParaRPr lang="en-US">
              <a:solidFill>
                <a:srgbClr val="000000"/>
              </a:solidFill>
            </a:endParaRPr>
          </a:p>
        </p:txBody>
      </p:sp>
      <p:sp>
        <p:nvSpPr>
          <p:cNvPr id="6" name="Slide Number Placeholder 5"/>
          <p:cNvSpPr>
            <a:spLocks noGrp="1"/>
          </p:cNvSpPr>
          <p:nvPr>
            <p:ph type="sldNum" sz="quarter" idx="12"/>
          </p:nvPr>
        </p:nvSpPr>
        <p:spPr>
          <a:xfrm>
            <a:off x="6553200" y="6356362"/>
            <a:ext cx="2133600" cy="365125"/>
          </a:xfrm>
          <a:prstGeom prst="rect">
            <a:avLst/>
          </a:prstGeom>
        </p:spPr>
        <p:txBody>
          <a:bodyPr/>
          <a:lstStyle/>
          <a:p>
            <a:fld id="{20CA2132-0642-4564-810A-2E9C89FBA2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32192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C6C8A62E-B04B-4079-BABC-1EEDA867F8B7}"/>
              </a:ext>
            </a:extLst>
          </p:cNvPr>
          <p:cNvGrpSpPr/>
          <p:nvPr userDrawn="1"/>
        </p:nvGrpSpPr>
        <p:grpSpPr>
          <a:xfrm>
            <a:off x="0" y="0"/>
            <a:ext cx="9144000" cy="6858000"/>
            <a:chOff x="0" y="0"/>
            <a:chExt cx="12192000" cy="6750674"/>
          </a:xfrm>
        </p:grpSpPr>
        <p:sp>
          <p:nvSpPr>
            <p:cNvPr id="3" name="矩形 2">
              <a:extLst>
                <a:ext uri="{FF2B5EF4-FFF2-40B4-BE49-F238E27FC236}">
                  <a16:creationId xmlns=""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
              <a:extLst>
                <a:ext uri="{FF2B5EF4-FFF2-40B4-BE49-F238E27FC236}">
                  <a16:creationId xmlns=""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a:extLst>
                <a:ext uri="{FF2B5EF4-FFF2-40B4-BE49-F238E27FC236}">
                  <a16:creationId xmlns=""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a:extLst>
                <a:ext uri="{FF2B5EF4-FFF2-40B4-BE49-F238E27FC236}">
                  <a16:creationId xmlns=""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a:extLst>
                <a:ext uri="{FF2B5EF4-FFF2-40B4-BE49-F238E27FC236}">
                  <a16:creationId xmlns=""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a:extLst>
                <a:ext uri="{FF2B5EF4-FFF2-40B4-BE49-F238E27FC236}">
                  <a16:creationId xmlns=""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a:extLst>
                <a:ext uri="{FF2B5EF4-FFF2-40B4-BE49-F238E27FC236}">
                  <a16:creationId xmlns=""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a:extLst>
                <a:ext uri="{FF2B5EF4-FFF2-40B4-BE49-F238E27FC236}">
                  <a16:creationId xmlns=""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a:extLst>
                <a:ext uri="{FF2B5EF4-FFF2-40B4-BE49-F238E27FC236}">
                  <a16:creationId xmlns=""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a:extLst>
                <a:ext uri="{FF2B5EF4-FFF2-40B4-BE49-F238E27FC236}">
                  <a16:creationId xmlns=""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矩形 12">
              <a:extLst>
                <a:ext uri="{FF2B5EF4-FFF2-40B4-BE49-F238E27FC236}">
                  <a16:creationId xmlns=""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矩形 13">
              <a:extLst>
                <a:ext uri="{FF2B5EF4-FFF2-40B4-BE49-F238E27FC236}">
                  <a16:creationId xmlns=""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14">
              <a:extLst>
                <a:ext uri="{FF2B5EF4-FFF2-40B4-BE49-F238E27FC236}">
                  <a16:creationId xmlns=""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a:extLst>
                <a:ext uri="{FF2B5EF4-FFF2-40B4-BE49-F238E27FC236}">
                  <a16:creationId xmlns=""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Tree>
    <p:extLst>
      <p:ext uri="{BB962C8B-B14F-4D97-AF65-F5344CB8AC3E}">
        <p14:creationId xmlns:p14="http://schemas.microsoft.com/office/powerpoint/2010/main" val="39930674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984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539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364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a:solidFill>
                  <a:srgbClr val="000000"/>
                </a:solidFill>
              </a:rPr>
              <a:pPr/>
              <a:t>3/20/2023</a:t>
            </a:fld>
            <a:endParaRPr lang="en-US">
              <a:solidFill>
                <a:srgbClr val="000000"/>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srgbClr val="000000"/>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a:solidFill>
                  <a:srgbClr val="000000"/>
                </a:solidFill>
              </a:rPr>
              <a:pPr/>
              <a:t>‹#›</a:t>
            </a:fld>
            <a:endParaRPr lang="en-US">
              <a:solidFill>
                <a:srgbClr val="000000"/>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9226154" y="4252913"/>
            <a:ext cx="685800" cy="914400"/>
          </a:xfrm>
        </p:spPr>
        <p:txBody>
          <a:bodyPr/>
          <a:lstStyle/>
          <a:p>
            <a:endParaRPr lang="en-US"/>
          </a:p>
        </p:txBody>
      </p:sp>
    </p:spTree>
    <p:extLst>
      <p:ext uri="{BB962C8B-B14F-4D97-AF65-F5344CB8AC3E}">
        <p14:creationId xmlns:p14="http://schemas.microsoft.com/office/powerpoint/2010/main" val="41512980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C6C8A62E-B04B-4079-BABC-1EEDA867F8B7}"/>
              </a:ext>
            </a:extLst>
          </p:cNvPr>
          <p:cNvGrpSpPr/>
          <p:nvPr userDrawn="1"/>
        </p:nvGrpSpPr>
        <p:grpSpPr>
          <a:xfrm>
            <a:off x="0" y="0"/>
            <a:ext cx="9144000" cy="6858000"/>
            <a:chOff x="0" y="0"/>
            <a:chExt cx="12192000" cy="6750674"/>
          </a:xfrm>
        </p:grpSpPr>
        <p:sp>
          <p:nvSpPr>
            <p:cNvPr id="3" name="矩形 2">
              <a:extLst>
                <a:ext uri="{FF2B5EF4-FFF2-40B4-BE49-F238E27FC236}">
                  <a16:creationId xmlns=""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 name="矩形 3">
              <a:extLst>
                <a:ext uri="{FF2B5EF4-FFF2-40B4-BE49-F238E27FC236}">
                  <a16:creationId xmlns=""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a:extLst>
                <a:ext uri="{FF2B5EF4-FFF2-40B4-BE49-F238E27FC236}">
                  <a16:creationId xmlns=""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a:extLst>
                <a:ext uri="{FF2B5EF4-FFF2-40B4-BE49-F238E27FC236}">
                  <a16:creationId xmlns=""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a:extLst>
                <a:ext uri="{FF2B5EF4-FFF2-40B4-BE49-F238E27FC236}">
                  <a16:creationId xmlns=""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a:extLst>
                <a:ext uri="{FF2B5EF4-FFF2-40B4-BE49-F238E27FC236}">
                  <a16:creationId xmlns=""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a:extLst>
                <a:ext uri="{FF2B5EF4-FFF2-40B4-BE49-F238E27FC236}">
                  <a16:creationId xmlns=""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a:extLst>
                <a:ext uri="{FF2B5EF4-FFF2-40B4-BE49-F238E27FC236}">
                  <a16:creationId xmlns=""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a:extLst>
                <a:ext uri="{FF2B5EF4-FFF2-40B4-BE49-F238E27FC236}">
                  <a16:creationId xmlns=""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a:extLst>
                <a:ext uri="{FF2B5EF4-FFF2-40B4-BE49-F238E27FC236}">
                  <a16:creationId xmlns=""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矩形 12">
              <a:extLst>
                <a:ext uri="{FF2B5EF4-FFF2-40B4-BE49-F238E27FC236}">
                  <a16:creationId xmlns=""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矩形 13">
              <a:extLst>
                <a:ext uri="{FF2B5EF4-FFF2-40B4-BE49-F238E27FC236}">
                  <a16:creationId xmlns=""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14">
              <a:extLst>
                <a:ext uri="{FF2B5EF4-FFF2-40B4-BE49-F238E27FC236}">
                  <a16:creationId xmlns=""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a:extLst>
                <a:ext uri="{FF2B5EF4-FFF2-40B4-BE49-F238E27FC236}">
                  <a16:creationId xmlns=""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Tree>
    <p:extLst>
      <p:ext uri="{BB962C8B-B14F-4D97-AF65-F5344CB8AC3E}">
        <p14:creationId xmlns:p14="http://schemas.microsoft.com/office/powerpoint/2010/main" val="10246176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049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525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85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05101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a:solidFill>
                  <a:srgbClr val="000000"/>
                </a:solidFill>
              </a:rPr>
              <a:pPr/>
              <a:t>3/20/2023</a:t>
            </a:fld>
            <a:endParaRPr lang="en-US">
              <a:solidFill>
                <a:srgbClr val="000000"/>
              </a:solidFill>
            </a:endParaRPr>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solidFill>
                <a:srgbClr val="000000"/>
              </a:solidFill>
            </a:endParaRPr>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a:solidFill>
                  <a:srgbClr val="000000"/>
                </a:solidFill>
              </a:rPr>
              <a:pPr/>
              <a:t>‹#›</a:t>
            </a:fld>
            <a:endParaRPr lang="en-US">
              <a:solidFill>
                <a:srgbClr val="000000"/>
              </a:solidFill>
            </a:endParaRPr>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9226154" y="4252913"/>
            <a:ext cx="685800" cy="914400"/>
          </a:xfrm>
        </p:spPr>
        <p:txBody>
          <a:bodyPr/>
          <a:lstStyle/>
          <a:p>
            <a:endParaRPr lang="en-US"/>
          </a:p>
        </p:txBody>
      </p:sp>
    </p:spTree>
    <p:extLst>
      <p:ext uri="{BB962C8B-B14F-4D97-AF65-F5344CB8AC3E}">
        <p14:creationId xmlns:p14="http://schemas.microsoft.com/office/powerpoint/2010/main" val="270318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72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4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4441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4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5948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theme" Target="../theme/theme7.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457200" y="1600206"/>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endParaRPr lang="en-US">
              <a:solidFill>
                <a:srgbClr val="000000"/>
              </a:solidFill>
            </a:endParaRPr>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en-US">
              <a:solidFill>
                <a:srgbClr val="000000"/>
              </a:solidFill>
            </a:endParaRPr>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9A0DB2DC-4C9A-4742-B13C-FB6460FD35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54760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pic>
        <p:nvPicPr>
          <p:cNvPr id="7" name="Picture 6" descr="A picture containing flower, plant, bouquet&#10;&#10;Description automatically generated"/>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41249" y="-14085"/>
            <a:ext cx="917779" cy="1041991"/>
          </a:xfrm>
          <a:prstGeom prst="rect">
            <a:avLst/>
          </a:prstGeom>
        </p:spPr>
      </p:pic>
    </p:spTree>
    <p:extLst>
      <p:ext uri="{BB962C8B-B14F-4D97-AF65-F5344CB8AC3E}">
        <p14:creationId xmlns:p14="http://schemas.microsoft.com/office/powerpoint/2010/main" val="383030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rgbClr val="FFEEB8"/>
            </a:gs>
            <a:gs pos="41000">
              <a:srgbClr val="FFF7DC"/>
            </a:gs>
            <a:gs pos="50000">
              <a:srgbClr val="FFF2C8"/>
            </a:gs>
            <a:gs pos="96000">
              <a:srgbClr val="F2AF61"/>
            </a:gs>
            <a:gs pos="74000">
              <a:schemeClr val="accent4">
                <a:lumMod val="45000"/>
                <a:lumOff val="55000"/>
              </a:schemeClr>
            </a:gs>
            <a:gs pos="83000">
              <a:schemeClr val="accent4">
                <a:lumMod val="45000"/>
                <a:lumOff val="55000"/>
              </a:schemeClr>
            </a:gs>
            <a:gs pos="53000">
              <a:schemeClr val="accent4">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8C345F-7563-41A1-BDC7-1DC7F96CBB4D}"/>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9C960DE-6759-4AFA-8E5D-8B394C1DEFE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7C0891B-4EC0-41E6-8DF8-447521D749FA}"/>
              </a:ext>
            </a:extLst>
          </p:cNvPr>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B3AC9-6F66-442D-8A61-F06030142A82}" type="datetimeFigureOut">
              <a:rPr lang="en-US" smtClean="0">
                <a:solidFill>
                  <a:prstClr val="black">
                    <a:tint val="75000"/>
                  </a:prstClr>
                </a:solidFill>
              </a:rPr>
              <a:pPr/>
              <a:t>3/20/2023</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80F496E-6E33-49FD-924D-613E2CF5879F}"/>
              </a:ext>
            </a:extLst>
          </p:cNvPr>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4BC9ABD8-50DA-44B4-814A-DCBA7CC78EE9}"/>
              </a:ext>
            </a:extLst>
          </p:cNvPr>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16E06-0DD9-48EC-8D3A-7CC625600D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8387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B5219197-7749-429E-8046-5C97A52FC95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4588164-C801-483E-83F9-1CD0436F4C3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BF9CB95-A4D0-4BC3-B9D6-F2F26624ECFD}"/>
              </a:ext>
            </a:extLst>
          </p:cNvPr>
          <p:cNvSpPr>
            <a:spLocks noGrp="1"/>
          </p:cNvSpPr>
          <p:nvPr>
            <p:ph type="dt" sz="half" idx="2"/>
          </p:nvPr>
        </p:nvSpPr>
        <p:spPr>
          <a:xfrm>
            <a:off x="628650" y="635636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5825-7B37-42F5-9075-3BE9DC30402E}" type="datetimeFigureOut">
              <a:rPr lang="zh-CN" altLang="en-US" smtClean="0">
                <a:solidFill>
                  <a:prstClr val="black">
                    <a:tint val="75000"/>
                  </a:prstClr>
                </a:solidFill>
              </a:rPr>
              <a:pPr/>
              <a:t>2023/3/20</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1AB0B072-7510-4736-8B2C-D29E9DB23CD8}"/>
              </a:ext>
            </a:extLst>
          </p:cNvPr>
          <p:cNvSpPr>
            <a:spLocks noGrp="1"/>
          </p:cNvSpPr>
          <p:nvPr>
            <p:ph type="ftr" sz="quarter" idx="3"/>
          </p:nvPr>
        </p:nvSpPr>
        <p:spPr>
          <a:xfrm>
            <a:off x="3028950" y="635636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3ADBE722-FB35-425B-BBDC-9A9DBF2527B6}"/>
              </a:ext>
            </a:extLst>
          </p:cNvPr>
          <p:cNvSpPr>
            <a:spLocks noGrp="1"/>
          </p:cNvSpPr>
          <p:nvPr>
            <p:ph type="sldNum" sz="quarter" idx="4"/>
          </p:nvPr>
        </p:nvSpPr>
        <p:spPr>
          <a:xfrm>
            <a:off x="6457950" y="635636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39B97-B459-4F22-A909-950795163C5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04180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3238500" y="2971805"/>
            <a:ext cx="2667000" cy="276999"/>
          </a:xfrm>
          <a:prstGeom prst="rect">
            <a:avLst/>
          </a:prstGeom>
          <a:noFill/>
        </p:spPr>
        <p:txBody>
          <a:bodyPr wrap="square" rtlCol="0">
            <a:spAutoFit/>
          </a:bodyPr>
          <a:lstStyle/>
          <a:p>
            <a:r>
              <a:rPr lang="zh-CN" altLang="en-US" sz="300" dirty="0">
                <a:solidFill>
                  <a:srgbClr val="FFFFFF">
                    <a:alpha val="0"/>
                  </a:srgbClr>
                </a:solidFill>
                <a:latin typeface="微软雅黑" panose="020B0503020204020204" pitchFamily="34" charset="-122"/>
                <a:sym typeface="+mn-ea"/>
              </a:rPr>
              <a:t>感谢您下载包图网平台上提供的</a:t>
            </a:r>
            <a:r>
              <a:rPr lang="en-US" altLang="zh-CN" sz="300" dirty="0">
                <a:solidFill>
                  <a:srgbClr val="FFFFFF">
                    <a:alpha val="0"/>
                  </a:srgbClr>
                </a:solidFill>
                <a:latin typeface="微软雅黑" panose="020B0503020204020204" pitchFamily="34" charset="-122"/>
                <a:sym typeface="+mn-ea"/>
              </a:rPr>
              <a:t>PPT</a:t>
            </a:r>
            <a:r>
              <a:rPr lang="zh-CN" altLang="en-US" sz="300" dirty="0">
                <a:solidFill>
                  <a:srgbClr val="FFFFFF">
                    <a:alpha val="0"/>
                  </a:srgb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FFFFFF">
                    <a:alpha val="0"/>
                  </a:srgbClr>
                </a:solidFill>
                <a:latin typeface="微软雅黑" panose="020B0503020204020204" pitchFamily="34" charset="-122"/>
                <a:sym typeface="+mn-ea"/>
              </a:rPr>
              <a:t>ibaotu.com</a:t>
            </a:r>
          </a:p>
        </p:txBody>
      </p:sp>
      <p:grpSp>
        <p:nvGrpSpPr>
          <p:cNvPr id="3" name="组合 2">
            <a:extLst>
              <a:ext uri="{FF2B5EF4-FFF2-40B4-BE49-F238E27FC236}">
                <a16:creationId xmlns="" xmlns:a16="http://schemas.microsoft.com/office/drawing/2014/main" id="{5CD96D62-AE49-41B9-80E6-E1E0FD3BCC37}"/>
              </a:ext>
            </a:extLst>
          </p:cNvPr>
          <p:cNvGrpSpPr/>
          <p:nvPr userDrawn="1"/>
        </p:nvGrpSpPr>
        <p:grpSpPr>
          <a:xfrm>
            <a:off x="0" y="0"/>
            <a:ext cx="9144000" cy="6858000"/>
            <a:chOff x="0" y="0"/>
            <a:chExt cx="12192000" cy="6750674"/>
          </a:xfrm>
        </p:grpSpPr>
        <p:sp>
          <p:nvSpPr>
            <p:cNvPr id="4" name="矩形 3">
              <a:extLst>
                <a:ext uri="{FF2B5EF4-FFF2-40B4-BE49-F238E27FC236}">
                  <a16:creationId xmlns=""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a:extLst>
                <a:ext uri="{FF2B5EF4-FFF2-40B4-BE49-F238E27FC236}">
                  <a16:creationId xmlns=""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a:extLst>
                <a:ext uri="{FF2B5EF4-FFF2-40B4-BE49-F238E27FC236}">
                  <a16:creationId xmlns=""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a:extLst>
                <a:ext uri="{FF2B5EF4-FFF2-40B4-BE49-F238E27FC236}">
                  <a16:creationId xmlns=""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a:extLst>
                <a:ext uri="{FF2B5EF4-FFF2-40B4-BE49-F238E27FC236}">
                  <a16:creationId xmlns=""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a:extLst>
                <a:ext uri="{FF2B5EF4-FFF2-40B4-BE49-F238E27FC236}">
                  <a16:creationId xmlns=""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a:extLst>
                <a:ext uri="{FF2B5EF4-FFF2-40B4-BE49-F238E27FC236}">
                  <a16:creationId xmlns=""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a:extLst>
                <a:ext uri="{FF2B5EF4-FFF2-40B4-BE49-F238E27FC236}">
                  <a16:creationId xmlns=""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a:extLst>
                <a:ext uri="{FF2B5EF4-FFF2-40B4-BE49-F238E27FC236}">
                  <a16:creationId xmlns=""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矩形 12">
              <a:extLst>
                <a:ext uri="{FF2B5EF4-FFF2-40B4-BE49-F238E27FC236}">
                  <a16:creationId xmlns=""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矩形 13">
              <a:extLst>
                <a:ext uri="{FF2B5EF4-FFF2-40B4-BE49-F238E27FC236}">
                  <a16:creationId xmlns=""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14">
              <a:extLst>
                <a:ext uri="{FF2B5EF4-FFF2-40B4-BE49-F238E27FC236}">
                  <a16:creationId xmlns=""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a:extLst>
                <a:ext uri="{FF2B5EF4-FFF2-40B4-BE49-F238E27FC236}">
                  <a16:creationId xmlns=""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矩形 16">
              <a:extLst>
                <a:ext uri="{FF2B5EF4-FFF2-40B4-BE49-F238E27FC236}">
                  <a16:creationId xmlns=""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8" name="Group 4">
            <a:extLst>
              <a:ext uri="{FF2B5EF4-FFF2-40B4-BE49-F238E27FC236}">
                <a16:creationId xmlns="" xmlns:a16="http://schemas.microsoft.com/office/drawing/2014/main" id="{612EB653-DB89-4A83-BCB9-AB55D6DF6F05}"/>
              </a:ext>
            </a:extLst>
          </p:cNvPr>
          <p:cNvGrpSpPr>
            <a:grpSpLocks noChangeAspect="1"/>
          </p:cNvGrpSpPr>
          <p:nvPr userDrawn="1"/>
        </p:nvGrpSpPr>
        <p:grpSpPr bwMode="auto">
          <a:xfrm>
            <a:off x="-239659" y="5517748"/>
            <a:ext cx="9623323" cy="1340263"/>
            <a:chOff x="0" y="1761"/>
            <a:chExt cx="7678" cy="802"/>
          </a:xfrm>
        </p:grpSpPr>
        <p:grpSp>
          <p:nvGrpSpPr>
            <p:cNvPr id="19" name="Group 205">
              <a:extLst>
                <a:ext uri="{FF2B5EF4-FFF2-40B4-BE49-F238E27FC236}">
                  <a16:creationId xmlns=""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1" name="Freeform 6">
                <a:extLst>
                  <a:ext uri="{FF2B5EF4-FFF2-40B4-BE49-F238E27FC236}">
                    <a16:creationId xmlns=""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2" name="Rectangle 7">
                <a:extLst>
                  <a:ext uri="{FF2B5EF4-FFF2-40B4-BE49-F238E27FC236}">
                    <a16:creationId xmlns=""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3" name="Freeform 8">
                <a:extLst>
                  <a:ext uri="{FF2B5EF4-FFF2-40B4-BE49-F238E27FC236}">
                    <a16:creationId xmlns=""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4" name="Freeform 9">
                <a:extLst>
                  <a:ext uri="{FF2B5EF4-FFF2-40B4-BE49-F238E27FC236}">
                    <a16:creationId xmlns=""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5" name="Freeform 10">
                <a:extLst>
                  <a:ext uri="{FF2B5EF4-FFF2-40B4-BE49-F238E27FC236}">
                    <a16:creationId xmlns=""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6" name="Rectangle 11">
                <a:extLst>
                  <a:ext uri="{FF2B5EF4-FFF2-40B4-BE49-F238E27FC236}">
                    <a16:creationId xmlns=""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7" name="Freeform 12">
                <a:extLst>
                  <a:ext uri="{FF2B5EF4-FFF2-40B4-BE49-F238E27FC236}">
                    <a16:creationId xmlns=""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8" name="Freeform 13">
                <a:extLst>
                  <a:ext uri="{FF2B5EF4-FFF2-40B4-BE49-F238E27FC236}">
                    <a16:creationId xmlns=""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9" name="Freeform 14">
                <a:extLst>
                  <a:ext uri="{FF2B5EF4-FFF2-40B4-BE49-F238E27FC236}">
                    <a16:creationId xmlns=""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0" name="Rectangle 15">
                <a:extLst>
                  <a:ext uri="{FF2B5EF4-FFF2-40B4-BE49-F238E27FC236}">
                    <a16:creationId xmlns=""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1" name="Freeform 16">
                <a:extLst>
                  <a:ext uri="{FF2B5EF4-FFF2-40B4-BE49-F238E27FC236}">
                    <a16:creationId xmlns=""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2" name="Freeform 17">
                <a:extLst>
                  <a:ext uri="{FF2B5EF4-FFF2-40B4-BE49-F238E27FC236}">
                    <a16:creationId xmlns=""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3" name="Freeform 18">
                <a:extLst>
                  <a:ext uri="{FF2B5EF4-FFF2-40B4-BE49-F238E27FC236}">
                    <a16:creationId xmlns=""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4" name="Rectangle 19">
                <a:extLst>
                  <a:ext uri="{FF2B5EF4-FFF2-40B4-BE49-F238E27FC236}">
                    <a16:creationId xmlns=""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5" name="Freeform 20">
                <a:extLst>
                  <a:ext uri="{FF2B5EF4-FFF2-40B4-BE49-F238E27FC236}">
                    <a16:creationId xmlns=""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6" name="Freeform 21">
                <a:extLst>
                  <a:ext uri="{FF2B5EF4-FFF2-40B4-BE49-F238E27FC236}">
                    <a16:creationId xmlns=""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7" name="Freeform 22">
                <a:extLst>
                  <a:ext uri="{FF2B5EF4-FFF2-40B4-BE49-F238E27FC236}">
                    <a16:creationId xmlns=""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8" name="Rectangle 23">
                <a:extLst>
                  <a:ext uri="{FF2B5EF4-FFF2-40B4-BE49-F238E27FC236}">
                    <a16:creationId xmlns=""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9" name="Freeform 24">
                <a:extLst>
                  <a:ext uri="{FF2B5EF4-FFF2-40B4-BE49-F238E27FC236}">
                    <a16:creationId xmlns=""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0" name="Rectangle 25">
                <a:extLst>
                  <a:ext uri="{FF2B5EF4-FFF2-40B4-BE49-F238E27FC236}">
                    <a16:creationId xmlns=""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1" name="Oval 26">
                <a:extLst>
                  <a:ext uri="{FF2B5EF4-FFF2-40B4-BE49-F238E27FC236}">
                    <a16:creationId xmlns=""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2" name="Freeform 27">
                <a:extLst>
                  <a:ext uri="{FF2B5EF4-FFF2-40B4-BE49-F238E27FC236}">
                    <a16:creationId xmlns=""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3" name="Freeform 28">
                <a:extLst>
                  <a:ext uri="{FF2B5EF4-FFF2-40B4-BE49-F238E27FC236}">
                    <a16:creationId xmlns=""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4" name="Rectangle 29">
                <a:extLst>
                  <a:ext uri="{FF2B5EF4-FFF2-40B4-BE49-F238E27FC236}">
                    <a16:creationId xmlns=""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5" name="Oval 30">
                <a:extLst>
                  <a:ext uri="{FF2B5EF4-FFF2-40B4-BE49-F238E27FC236}">
                    <a16:creationId xmlns=""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6" name="Freeform 31">
                <a:extLst>
                  <a:ext uri="{FF2B5EF4-FFF2-40B4-BE49-F238E27FC236}">
                    <a16:creationId xmlns=""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7" name="Freeform 32">
                <a:extLst>
                  <a:ext uri="{FF2B5EF4-FFF2-40B4-BE49-F238E27FC236}">
                    <a16:creationId xmlns=""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8" name="Rectangle 33">
                <a:extLst>
                  <a:ext uri="{FF2B5EF4-FFF2-40B4-BE49-F238E27FC236}">
                    <a16:creationId xmlns=""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9" name="Oval 34">
                <a:extLst>
                  <a:ext uri="{FF2B5EF4-FFF2-40B4-BE49-F238E27FC236}">
                    <a16:creationId xmlns=""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0" name="Freeform 35">
                <a:extLst>
                  <a:ext uri="{FF2B5EF4-FFF2-40B4-BE49-F238E27FC236}">
                    <a16:creationId xmlns=""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1" name="Freeform 36">
                <a:extLst>
                  <a:ext uri="{FF2B5EF4-FFF2-40B4-BE49-F238E27FC236}">
                    <a16:creationId xmlns=""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2" name="Rectangle 37">
                <a:extLst>
                  <a:ext uri="{FF2B5EF4-FFF2-40B4-BE49-F238E27FC236}">
                    <a16:creationId xmlns=""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3" name="Oval 38">
                <a:extLst>
                  <a:ext uri="{FF2B5EF4-FFF2-40B4-BE49-F238E27FC236}">
                    <a16:creationId xmlns=""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4" name="Freeform 39">
                <a:extLst>
                  <a:ext uri="{FF2B5EF4-FFF2-40B4-BE49-F238E27FC236}">
                    <a16:creationId xmlns=""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5" name="Freeform 40">
                <a:extLst>
                  <a:ext uri="{FF2B5EF4-FFF2-40B4-BE49-F238E27FC236}">
                    <a16:creationId xmlns=""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6" name="Freeform 41">
                <a:extLst>
                  <a:ext uri="{FF2B5EF4-FFF2-40B4-BE49-F238E27FC236}">
                    <a16:creationId xmlns=""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7" name="Freeform 42">
                <a:extLst>
                  <a:ext uri="{FF2B5EF4-FFF2-40B4-BE49-F238E27FC236}">
                    <a16:creationId xmlns=""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8" name="Freeform 43">
                <a:extLst>
                  <a:ext uri="{FF2B5EF4-FFF2-40B4-BE49-F238E27FC236}">
                    <a16:creationId xmlns=""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9" name="Freeform 44">
                <a:extLst>
                  <a:ext uri="{FF2B5EF4-FFF2-40B4-BE49-F238E27FC236}">
                    <a16:creationId xmlns=""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0" name="Freeform 45">
                <a:extLst>
                  <a:ext uri="{FF2B5EF4-FFF2-40B4-BE49-F238E27FC236}">
                    <a16:creationId xmlns=""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1" name="Freeform 46">
                <a:extLst>
                  <a:ext uri="{FF2B5EF4-FFF2-40B4-BE49-F238E27FC236}">
                    <a16:creationId xmlns=""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2" name="Rectangle 47">
                <a:extLst>
                  <a:ext uri="{FF2B5EF4-FFF2-40B4-BE49-F238E27FC236}">
                    <a16:creationId xmlns=""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3" name="Oval 48">
                <a:extLst>
                  <a:ext uri="{FF2B5EF4-FFF2-40B4-BE49-F238E27FC236}">
                    <a16:creationId xmlns=""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4" name="Freeform 49">
                <a:extLst>
                  <a:ext uri="{FF2B5EF4-FFF2-40B4-BE49-F238E27FC236}">
                    <a16:creationId xmlns=""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5" name="Freeform 50">
                <a:extLst>
                  <a:ext uri="{FF2B5EF4-FFF2-40B4-BE49-F238E27FC236}">
                    <a16:creationId xmlns=""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6" name="Freeform 51">
                <a:extLst>
                  <a:ext uri="{FF2B5EF4-FFF2-40B4-BE49-F238E27FC236}">
                    <a16:creationId xmlns=""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7" name="Freeform 52">
                <a:extLst>
                  <a:ext uri="{FF2B5EF4-FFF2-40B4-BE49-F238E27FC236}">
                    <a16:creationId xmlns=""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8" name="Freeform 53">
                <a:extLst>
                  <a:ext uri="{FF2B5EF4-FFF2-40B4-BE49-F238E27FC236}">
                    <a16:creationId xmlns=""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9" name="Freeform 54">
                <a:extLst>
                  <a:ext uri="{FF2B5EF4-FFF2-40B4-BE49-F238E27FC236}">
                    <a16:creationId xmlns=""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0" name="Freeform 55">
                <a:extLst>
                  <a:ext uri="{FF2B5EF4-FFF2-40B4-BE49-F238E27FC236}">
                    <a16:creationId xmlns=""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1" name="Freeform 56">
                <a:extLst>
                  <a:ext uri="{FF2B5EF4-FFF2-40B4-BE49-F238E27FC236}">
                    <a16:creationId xmlns=""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2" name="Rectangle 57">
                <a:extLst>
                  <a:ext uri="{FF2B5EF4-FFF2-40B4-BE49-F238E27FC236}">
                    <a16:creationId xmlns=""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3" name="Oval 58">
                <a:extLst>
                  <a:ext uri="{FF2B5EF4-FFF2-40B4-BE49-F238E27FC236}">
                    <a16:creationId xmlns=""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4" name="Freeform 59">
                <a:extLst>
                  <a:ext uri="{FF2B5EF4-FFF2-40B4-BE49-F238E27FC236}">
                    <a16:creationId xmlns=""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5" name="Freeform 60">
                <a:extLst>
                  <a:ext uri="{FF2B5EF4-FFF2-40B4-BE49-F238E27FC236}">
                    <a16:creationId xmlns=""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6" name="Freeform 61">
                <a:extLst>
                  <a:ext uri="{FF2B5EF4-FFF2-40B4-BE49-F238E27FC236}">
                    <a16:creationId xmlns=""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7" name="Freeform 62">
                <a:extLst>
                  <a:ext uri="{FF2B5EF4-FFF2-40B4-BE49-F238E27FC236}">
                    <a16:creationId xmlns=""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8" name="Freeform 63">
                <a:extLst>
                  <a:ext uri="{FF2B5EF4-FFF2-40B4-BE49-F238E27FC236}">
                    <a16:creationId xmlns=""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9" name="Freeform 64">
                <a:extLst>
                  <a:ext uri="{FF2B5EF4-FFF2-40B4-BE49-F238E27FC236}">
                    <a16:creationId xmlns=""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0" name="Freeform 65">
                <a:extLst>
                  <a:ext uri="{FF2B5EF4-FFF2-40B4-BE49-F238E27FC236}">
                    <a16:creationId xmlns=""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1" name="Freeform 66">
                <a:extLst>
                  <a:ext uri="{FF2B5EF4-FFF2-40B4-BE49-F238E27FC236}">
                    <a16:creationId xmlns=""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2" name="Freeform 67">
                <a:extLst>
                  <a:ext uri="{FF2B5EF4-FFF2-40B4-BE49-F238E27FC236}">
                    <a16:creationId xmlns=""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3" name="Freeform 68">
                <a:extLst>
                  <a:ext uri="{FF2B5EF4-FFF2-40B4-BE49-F238E27FC236}">
                    <a16:creationId xmlns=""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4" name="Rectangle 69">
                <a:extLst>
                  <a:ext uri="{FF2B5EF4-FFF2-40B4-BE49-F238E27FC236}">
                    <a16:creationId xmlns=""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5" name="Freeform 70">
                <a:extLst>
                  <a:ext uri="{FF2B5EF4-FFF2-40B4-BE49-F238E27FC236}">
                    <a16:creationId xmlns=""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6" name="Freeform 71">
                <a:extLst>
                  <a:ext uri="{FF2B5EF4-FFF2-40B4-BE49-F238E27FC236}">
                    <a16:creationId xmlns=""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7" name="Freeform 72">
                <a:extLst>
                  <a:ext uri="{FF2B5EF4-FFF2-40B4-BE49-F238E27FC236}">
                    <a16:creationId xmlns=""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8" name="Freeform 73">
                <a:extLst>
                  <a:ext uri="{FF2B5EF4-FFF2-40B4-BE49-F238E27FC236}">
                    <a16:creationId xmlns=""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9" name="Freeform 74">
                <a:extLst>
                  <a:ext uri="{FF2B5EF4-FFF2-40B4-BE49-F238E27FC236}">
                    <a16:creationId xmlns=""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0" name="Freeform 75">
                <a:extLst>
                  <a:ext uri="{FF2B5EF4-FFF2-40B4-BE49-F238E27FC236}">
                    <a16:creationId xmlns=""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1" name="Freeform 76">
                <a:extLst>
                  <a:ext uri="{FF2B5EF4-FFF2-40B4-BE49-F238E27FC236}">
                    <a16:creationId xmlns=""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2" name="Freeform 77">
                <a:extLst>
                  <a:ext uri="{FF2B5EF4-FFF2-40B4-BE49-F238E27FC236}">
                    <a16:creationId xmlns=""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3" name="Freeform 78">
                <a:extLst>
                  <a:ext uri="{FF2B5EF4-FFF2-40B4-BE49-F238E27FC236}">
                    <a16:creationId xmlns=""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4" name="Freeform 79">
                <a:extLst>
                  <a:ext uri="{FF2B5EF4-FFF2-40B4-BE49-F238E27FC236}">
                    <a16:creationId xmlns=""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5" name="Freeform 80">
                <a:extLst>
                  <a:ext uri="{FF2B5EF4-FFF2-40B4-BE49-F238E27FC236}">
                    <a16:creationId xmlns=""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6" name="Freeform 81">
                <a:extLst>
                  <a:ext uri="{FF2B5EF4-FFF2-40B4-BE49-F238E27FC236}">
                    <a16:creationId xmlns=""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7" name="Freeform 82">
                <a:extLst>
                  <a:ext uri="{FF2B5EF4-FFF2-40B4-BE49-F238E27FC236}">
                    <a16:creationId xmlns=""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8" name="Freeform 83">
                <a:extLst>
                  <a:ext uri="{FF2B5EF4-FFF2-40B4-BE49-F238E27FC236}">
                    <a16:creationId xmlns=""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9" name="Freeform 84">
                <a:extLst>
                  <a:ext uri="{FF2B5EF4-FFF2-40B4-BE49-F238E27FC236}">
                    <a16:creationId xmlns=""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0" name="Freeform 85">
                <a:extLst>
                  <a:ext uri="{FF2B5EF4-FFF2-40B4-BE49-F238E27FC236}">
                    <a16:creationId xmlns=""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1" name="Freeform 86">
                <a:extLst>
                  <a:ext uri="{FF2B5EF4-FFF2-40B4-BE49-F238E27FC236}">
                    <a16:creationId xmlns=""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2" name="Freeform 87">
                <a:extLst>
                  <a:ext uri="{FF2B5EF4-FFF2-40B4-BE49-F238E27FC236}">
                    <a16:creationId xmlns=""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3" name="Freeform 88">
                <a:extLst>
                  <a:ext uri="{FF2B5EF4-FFF2-40B4-BE49-F238E27FC236}">
                    <a16:creationId xmlns=""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4" name="Rectangle 89">
                <a:extLst>
                  <a:ext uri="{FF2B5EF4-FFF2-40B4-BE49-F238E27FC236}">
                    <a16:creationId xmlns=""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5" name="Freeform 90">
                <a:extLst>
                  <a:ext uri="{FF2B5EF4-FFF2-40B4-BE49-F238E27FC236}">
                    <a16:creationId xmlns=""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6" name="Freeform 91">
                <a:extLst>
                  <a:ext uri="{FF2B5EF4-FFF2-40B4-BE49-F238E27FC236}">
                    <a16:creationId xmlns=""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7" name="Freeform 92">
                <a:extLst>
                  <a:ext uri="{FF2B5EF4-FFF2-40B4-BE49-F238E27FC236}">
                    <a16:creationId xmlns=""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8" name="Freeform 93">
                <a:extLst>
                  <a:ext uri="{FF2B5EF4-FFF2-40B4-BE49-F238E27FC236}">
                    <a16:creationId xmlns=""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9" name="Freeform 94">
                <a:extLst>
                  <a:ext uri="{FF2B5EF4-FFF2-40B4-BE49-F238E27FC236}">
                    <a16:creationId xmlns=""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0" name="Freeform 95">
                <a:extLst>
                  <a:ext uri="{FF2B5EF4-FFF2-40B4-BE49-F238E27FC236}">
                    <a16:creationId xmlns=""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1" name="Freeform 96">
                <a:extLst>
                  <a:ext uri="{FF2B5EF4-FFF2-40B4-BE49-F238E27FC236}">
                    <a16:creationId xmlns=""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2" name="Freeform 97">
                <a:extLst>
                  <a:ext uri="{FF2B5EF4-FFF2-40B4-BE49-F238E27FC236}">
                    <a16:creationId xmlns=""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3" name="Freeform 98">
                <a:extLst>
                  <a:ext uri="{FF2B5EF4-FFF2-40B4-BE49-F238E27FC236}">
                    <a16:creationId xmlns=""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4" name="Freeform 99">
                <a:extLst>
                  <a:ext uri="{FF2B5EF4-FFF2-40B4-BE49-F238E27FC236}">
                    <a16:creationId xmlns=""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5" name="Freeform 100">
                <a:extLst>
                  <a:ext uri="{FF2B5EF4-FFF2-40B4-BE49-F238E27FC236}">
                    <a16:creationId xmlns=""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6" name="Freeform 101">
                <a:extLst>
                  <a:ext uri="{FF2B5EF4-FFF2-40B4-BE49-F238E27FC236}">
                    <a16:creationId xmlns=""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7" name="Freeform 102">
                <a:extLst>
                  <a:ext uri="{FF2B5EF4-FFF2-40B4-BE49-F238E27FC236}">
                    <a16:creationId xmlns=""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8" name="Freeform 103">
                <a:extLst>
                  <a:ext uri="{FF2B5EF4-FFF2-40B4-BE49-F238E27FC236}">
                    <a16:creationId xmlns=""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9" name="Freeform 104">
                <a:extLst>
                  <a:ext uri="{FF2B5EF4-FFF2-40B4-BE49-F238E27FC236}">
                    <a16:creationId xmlns=""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0" name="Freeform 105">
                <a:extLst>
                  <a:ext uri="{FF2B5EF4-FFF2-40B4-BE49-F238E27FC236}">
                    <a16:creationId xmlns=""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1" name="Freeform 106">
                <a:extLst>
                  <a:ext uri="{FF2B5EF4-FFF2-40B4-BE49-F238E27FC236}">
                    <a16:creationId xmlns=""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2" name="Freeform 107">
                <a:extLst>
                  <a:ext uri="{FF2B5EF4-FFF2-40B4-BE49-F238E27FC236}">
                    <a16:creationId xmlns=""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3" name="Freeform 108">
                <a:extLst>
                  <a:ext uri="{FF2B5EF4-FFF2-40B4-BE49-F238E27FC236}">
                    <a16:creationId xmlns=""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4" name="Rectangle 109">
                <a:extLst>
                  <a:ext uri="{FF2B5EF4-FFF2-40B4-BE49-F238E27FC236}">
                    <a16:creationId xmlns=""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5" name="Freeform 110">
                <a:extLst>
                  <a:ext uri="{FF2B5EF4-FFF2-40B4-BE49-F238E27FC236}">
                    <a16:creationId xmlns=""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6" name="Freeform 111">
                <a:extLst>
                  <a:ext uri="{FF2B5EF4-FFF2-40B4-BE49-F238E27FC236}">
                    <a16:creationId xmlns=""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7" name="Freeform 112">
                <a:extLst>
                  <a:ext uri="{FF2B5EF4-FFF2-40B4-BE49-F238E27FC236}">
                    <a16:creationId xmlns=""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8" name="Freeform 113">
                <a:extLst>
                  <a:ext uri="{FF2B5EF4-FFF2-40B4-BE49-F238E27FC236}">
                    <a16:creationId xmlns=""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9" name="Freeform 114">
                <a:extLst>
                  <a:ext uri="{FF2B5EF4-FFF2-40B4-BE49-F238E27FC236}">
                    <a16:creationId xmlns=""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0" name="Freeform 115">
                <a:extLst>
                  <a:ext uri="{FF2B5EF4-FFF2-40B4-BE49-F238E27FC236}">
                    <a16:creationId xmlns=""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1" name="Freeform 116">
                <a:extLst>
                  <a:ext uri="{FF2B5EF4-FFF2-40B4-BE49-F238E27FC236}">
                    <a16:creationId xmlns=""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2" name="Freeform 117">
                <a:extLst>
                  <a:ext uri="{FF2B5EF4-FFF2-40B4-BE49-F238E27FC236}">
                    <a16:creationId xmlns=""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3" name="Freeform 118">
                <a:extLst>
                  <a:ext uri="{FF2B5EF4-FFF2-40B4-BE49-F238E27FC236}">
                    <a16:creationId xmlns=""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4" name="Freeform 119">
                <a:extLst>
                  <a:ext uri="{FF2B5EF4-FFF2-40B4-BE49-F238E27FC236}">
                    <a16:creationId xmlns=""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5" name="Freeform 120">
                <a:extLst>
                  <a:ext uri="{FF2B5EF4-FFF2-40B4-BE49-F238E27FC236}">
                    <a16:creationId xmlns=""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6" name="Freeform 121">
                <a:extLst>
                  <a:ext uri="{FF2B5EF4-FFF2-40B4-BE49-F238E27FC236}">
                    <a16:creationId xmlns=""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7" name="Freeform 122">
                <a:extLst>
                  <a:ext uri="{FF2B5EF4-FFF2-40B4-BE49-F238E27FC236}">
                    <a16:creationId xmlns=""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8" name="Freeform 123">
                <a:extLst>
                  <a:ext uri="{FF2B5EF4-FFF2-40B4-BE49-F238E27FC236}">
                    <a16:creationId xmlns=""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9" name="Freeform 124">
                <a:extLst>
                  <a:ext uri="{FF2B5EF4-FFF2-40B4-BE49-F238E27FC236}">
                    <a16:creationId xmlns=""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0" name="Freeform 125">
                <a:extLst>
                  <a:ext uri="{FF2B5EF4-FFF2-40B4-BE49-F238E27FC236}">
                    <a16:creationId xmlns=""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1" name="Freeform 126">
                <a:extLst>
                  <a:ext uri="{FF2B5EF4-FFF2-40B4-BE49-F238E27FC236}">
                    <a16:creationId xmlns=""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2" name="Freeform 127">
                <a:extLst>
                  <a:ext uri="{FF2B5EF4-FFF2-40B4-BE49-F238E27FC236}">
                    <a16:creationId xmlns=""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3" name="Freeform 128">
                <a:extLst>
                  <a:ext uri="{FF2B5EF4-FFF2-40B4-BE49-F238E27FC236}">
                    <a16:creationId xmlns=""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4" name="Freeform 129">
                <a:extLst>
                  <a:ext uri="{FF2B5EF4-FFF2-40B4-BE49-F238E27FC236}">
                    <a16:creationId xmlns=""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5" name="Freeform 130">
                <a:extLst>
                  <a:ext uri="{FF2B5EF4-FFF2-40B4-BE49-F238E27FC236}">
                    <a16:creationId xmlns=""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6" name="Freeform 131">
                <a:extLst>
                  <a:ext uri="{FF2B5EF4-FFF2-40B4-BE49-F238E27FC236}">
                    <a16:creationId xmlns=""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7" name="Freeform 132">
                <a:extLst>
                  <a:ext uri="{FF2B5EF4-FFF2-40B4-BE49-F238E27FC236}">
                    <a16:creationId xmlns=""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8" name="Freeform 133">
                <a:extLst>
                  <a:ext uri="{FF2B5EF4-FFF2-40B4-BE49-F238E27FC236}">
                    <a16:creationId xmlns=""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9" name="Freeform 134">
                <a:extLst>
                  <a:ext uri="{FF2B5EF4-FFF2-40B4-BE49-F238E27FC236}">
                    <a16:creationId xmlns=""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0" name="Freeform 135">
                <a:extLst>
                  <a:ext uri="{FF2B5EF4-FFF2-40B4-BE49-F238E27FC236}">
                    <a16:creationId xmlns=""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1" name="Freeform 136">
                <a:extLst>
                  <a:ext uri="{FF2B5EF4-FFF2-40B4-BE49-F238E27FC236}">
                    <a16:creationId xmlns=""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2" name="Freeform 137">
                <a:extLst>
                  <a:ext uri="{FF2B5EF4-FFF2-40B4-BE49-F238E27FC236}">
                    <a16:creationId xmlns=""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3" name="Freeform 138">
                <a:extLst>
                  <a:ext uri="{FF2B5EF4-FFF2-40B4-BE49-F238E27FC236}">
                    <a16:creationId xmlns=""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4" name="Freeform 139">
                <a:extLst>
                  <a:ext uri="{FF2B5EF4-FFF2-40B4-BE49-F238E27FC236}">
                    <a16:creationId xmlns=""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5" name="Freeform 140">
                <a:extLst>
                  <a:ext uri="{FF2B5EF4-FFF2-40B4-BE49-F238E27FC236}">
                    <a16:creationId xmlns=""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6" name="Freeform 141">
                <a:extLst>
                  <a:ext uri="{FF2B5EF4-FFF2-40B4-BE49-F238E27FC236}">
                    <a16:creationId xmlns=""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7" name="Freeform 142">
                <a:extLst>
                  <a:ext uri="{FF2B5EF4-FFF2-40B4-BE49-F238E27FC236}">
                    <a16:creationId xmlns=""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8" name="Freeform 143">
                <a:extLst>
                  <a:ext uri="{FF2B5EF4-FFF2-40B4-BE49-F238E27FC236}">
                    <a16:creationId xmlns=""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9" name="Freeform 144">
                <a:extLst>
                  <a:ext uri="{FF2B5EF4-FFF2-40B4-BE49-F238E27FC236}">
                    <a16:creationId xmlns=""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0" name="Freeform 145">
                <a:extLst>
                  <a:ext uri="{FF2B5EF4-FFF2-40B4-BE49-F238E27FC236}">
                    <a16:creationId xmlns=""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1" name="Freeform 146">
                <a:extLst>
                  <a:ext uri="{FF2B5EF4-FFF2-40B4-BE49-F238E27FC236}">
                    <a16:creationId xmlns=""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2" name="Freeform 147">
                <a:extLst>
                  <a:ext uri="{FF2B5EF4-FFF2-40B4-BE49-F238E27FC236}">
                    <a16:creationId xmlns=""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3" name="Freeform 148">
                <a:extLst>
                  <a:ext uri="{FF2B5EF4-FFF2-40B4-BE49-F238E27FC236}">
                    <a16:creationId xmlns=""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4" name="Freeform 149">
                <a:extLst>
                  <a:ext uri="{FF2B5EF4-FFF2-40B4-BE49-F238E27FC236}">
                    <a16:creationId xmlns=""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5" name="Freeform 150">
                <a:extLst>
                  <a:ext uri="{FF2B5EF4-FFF2-40B4-BE49-F238E27FC236}">
                    <a16:creationId xmlns=""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6" name="Freeform 151">
                <a:extLst>
                  <a:ext uri="{FF2B5EF4-FFF2-40B4-BE49-F238E27FC236}">
                    <a16:creationId xmlns=""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7" name="Freeform 152">
                <a:extLst>
                  <a:ext uri="{FF2B5EF4-FFF2-40B4-BE49-F238E27FC236}">
                    <a16:creationId xmlns=""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8" name="Freeform 153">
                <a:extLst>
                  <a:ext uri="{FF2B5EF4-FFF2-40B4-BE49-F238E27FC236}">
                    <a16:creationId xmlns=""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9" name="Freeform 154">
                <a:extLst>
                  <a:ext uri="{FF2B5EF4-FFF2-40B4-BE49-F238E27FC236}">
                    <a16:creationId xmlns=""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0" name="Freeform 155">
                <a:extLst>
                  <a:ext uri="{FF2B5EF4-FFF2-40B4-BE49-F238E27FC236}">
                    <a16:creationId xmlns=""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1" name="Freeform 156">
                <a:extLst>
                  <a:ext uri="{FF2B5EF4-FFF2-40B4-BE49-F238E27FC236}">
                    <a16:creationId xmlns=""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2" name="Freeform 157">
                <a:extLst>
                  <a:ext uri="{FF2B5EF4-FFF2-40B4-BE49-F238E27FC236}">
                    <a16:creationId xmlns=""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3" name="Freeform 158">
                <a:extLst>
                  <a:ext uri="{FF2B5EF4-FFF2-40B4-BE49-F238E27FC236}">
                    <a16:creationId xmlns=""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4" name="Freeform 159">
                <a:extLst>
                  <a:ext uri="{FF2B5EF4-FFF2-40B4-BE49-F238E27FC236}">
                    <a16:creationId xmlns=""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5" name="Freeform 160">
                <a:extLst>
                  <a:ext uri="{FF2B5EF4-FFF2-40B4-BE49-F238E27FC236}">
                    <a16:creationId xmlns=""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6" name="Freeform 161">
                <a:extLst>
                  <a:ext uri="{FF2B5EF4-FFF2-40B4-BE49-F238E27FC236}">
                    <a16:creationId xmlns=""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7" name="Freeform 162">
                <a:extLst>
                  <a:ext uri="{FF2B5EF4-FFF2-40B4-BE49-F238E27FC236}">
                    <a16:creationId xmlns=""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8" name="Freeform 163">
                <a:extLst>
                  <a:ext uri="{FF2B5EF4-FFF2-40B4-BE49-F238E27FC236}">
                    <a16:creationId xmlns=""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9" name="Freeform 164">
                <a:extLst>
                  <a:ext uri="{FF2B5EF4-FFF2-40B4-BE49-F238E27FC236}">
                    <a16:creationId xmlns=""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0" name="Freeform 165">
                <a:extLst>
                  <a:ext uri="{FF2B5EF4-FFF2-40B4-BE49-F238E27FC236}">
                    <a16:creationId xmlns=""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1" name="Freeform 166">
                <a:extLst>
                  <a:ext uri="{FF2B5EF4-FFF2-40B4-BE49-F238E27FC236}">
                    <a16:creationId xmlns=""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2" name="Freeform 167">
                <a:extLst>
                  <a:ext uri="{FF2B5EF4-FFF2-40B4-BE49-F238E27FC236}">
                    <a16:creationId xmlns=""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3" name="Freeform 168">
                <a:extLst>
                  <a:ext uri="{FF2B5EF4-FFF2-40B4-BE49-F238E27FC236}">
                    <a16:creationId xmlns=""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4" name="Freeform 169">
                <a:extLst>
                  <a:ext uri="{FF2B5EF4-FFF2-40B4-BE49-F238E27FC236}">
                    <a16:creationId xmlns=""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5" name="Freeform 170">
                <a:extLst>
                  <a:ext uri="{FF2B5EF4-FFF2-40B4-BE49-F238E27FC236}">
                    <a16:creationId xmlns=""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6" name="Freeform 171">
                <a:extLst>
                  <a:ext uri="{FF2B5EF4-FFF2-40B4-BE49-F238E27FC236}">
                    <a16:creationId xmlns=""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7" name="Freeform 172">
                <a:extLst>
                  <a:ext uri="{FF2B5EF4-FFF2-40B4-BE49-F238E27FC236}">
                    <a16:creationId xmlns=""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8" name="Freeform 173">
                <a:extLst>
                  <a:ext uri="{FF2B5EF4-FFF2-40B4-BE49-F238E27FC236}">
                    <a16:creationId xmlns=""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9" name="Freeform 174">
                <a:extLst>
                  <a:ext uri="{FF2B5EF4-FFF2-40B4-BE49-F238E27FC236}">
                    <a16:creationId xmlns=""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0" name="Freeform 175">
                <a:extLst>
                  <a:ext uri="{FF2B5EF4-FFF2-40B4-BE49-F238E27FC236}">
                    <a16:creationId xmlns=""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1" name="Freeform 176">
                <a:extLst>
                  <a:ext uri="{FF2B5EF4-FFF2-40B4-BE49-F238E27FC236}">
                    <a16:creationId xmlns=""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2" name="Freeform 177">
                <a:extLst>
                  <a:ext uri="{FF2B5EF4-FFF2-40B4-BE49-F238E27FC236}">
                    <a16:creationId xmlns=""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3" name="Freeform 178">
                <a:extLst>
                  <a:ext uri="{FF2B5EF4-FFF2-40B4-BE49-F238E27FC236}">
                    <a16:creationId xmlns=""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4" name="Freeform 179">
                <a:extLst>
                  <a:ext uri="{FF2B5EF4-FFF2-40B4-BE49-F238E27FC236}">
                    <a16:creationId xmlns=""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5" name="Freeform 180">
                <a:extLst>
                  <a:ext uri="{FF2B5EF4-FFF2-40B4-BE49-F238E27FC236}">
                    <a16:creationId xmlns=""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6" name="Freeform 181">
                <a:extLst>
                  <a:ext uri="{FF2B5EF4-FFF2-40B4-BE49-F238E27FC236}">
                    <a16:creationId xmlns=""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7" name="Freeform 182">
                <a:extLst>
                  <a:ext uri="{FF2B5EF4-FFF2-40B4-BE49-F238E27FC236}">
                    <a16:creationId xmlns=""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8" name="Freeform 183">
                <a:extLst>
                  <a:ext uri="{FF2B5EF4-FFF2-40B4-BE49-F238E27FC236}">
                    <a16:creationId xmlns=""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9" name="Freeform 184">
                <a:extLst>
                  <a:ext uri="{FF2B5EF4-FFF2-40B4-BE49-F238E27FC236}">
                    <a16:creationId xmlns=""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0" name="Freeform 185">
                <a:extLst>
                  <a:ext uri="{FF2B5EF4-FFF2-40B4-BE49-F238E27FC236}">
                    <a16:creationId xmlns=""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1" name="Freeform 186">
                <a:extLst>
                  <a:ext uri="{FF2B5EF4-FFF2-40B4-BE49-F238E27FC236}">
                    <a16:creationId xmlns=""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2" name="Freeform 187">
                <a:extLst>
                  <a:ext uri="{FF2B5EF4-FFF2-40B4-BE49-F238E27FC236}">
                    <a16:creationId xmlns=""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3" name="Freeform 188">
                <a:extLst>
                  <a:ext uri="{FF2B5EF4-FFF2-40B4-BE49-F238E27FC236}">
                    <a16:creationId xmlns=""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4" name="Freeform 189">
                <a:extLst>
                  <a:ext uri="{FF2B5EF4-FFF2-40B4-BE49-F238E27FC236}">
                    <a16:creationId xmlns=""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5" name="Freeform 190">
                <a:extLst>
                  <a:ext uri="{FF2B5EF4-FFF2-40B4-BE49-F238E27FC236}">
                    <a16:creationId xmlns=""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6" name="Freeform 191">
                <a:extLst>
                  <a:ext uri="{FF2B5EF4-FFF2-40B4-BE49-F238E27FC236}">
                    <a16:creationId xmlns=""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7" name="Freeform 192">
                <a:extLst>
                  <a:ext uri="{FF2B5EF4-FFF2-40B4-BE49-F238E27FC236}">
                    <a16:creationId xmlns=""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8" name="Freeform 193">
                <a:extLst>
                  <a:ext uri="{FF2B5EF4-FFF2-40B4-BE49-F238E27FC236}">
                    <a16:creationId xmlns=""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9" name="Freeform 194">
                <a:extLst>
                  <a:ext uri="{FF2B5EF4-FFF2-40B4-BE49-F238E27FC236}">
                    <a16:creationId xmlns=""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0" name="Freeform 195">
                <a:extLst>
                  <a:ext uri="{FF2B5EF4-FFF2-40B4-BE49-F238E27FC236}">
                    <a16:creationId xmlns=""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1" name="Freeform 196">
                <a:extLst>
                  <a:ext uri="{FF2B5EF4-FFF2-40B4-BE49-F238E27FC236}">
                    <a16:creationId xmlns=""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2" name="Freeform 197">
                <a:extLst>
                  <a:ext uri="{FF2B5EF4-FFF2-40B4-BE49-F238E27FC236}">
                    <a16:creationId xmlns=""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3" name="Freeform 198">
                <a:extLst>
                  <a:ext uri="{FF2B5EF4-FFF2-40B4-BE49-F238E27FC236}">
                    <a16:creationId xmlns=""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4" name="Freeform 199">
                <a:extLst>
                  <a:ext uri="{FF2B5EF4-FFF2-40B4-BE49-F238E27FC236}">
                    <a16:creationId xmlns=""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5" name="Freeform 200">
                <a:extLst>
                  <a:ext uri="{FF2B5EF4-FFF2-40B4-BE49-F238E27FC236}">
                    <a16:creationId xmlns=""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6" name="Freeform 201">
                <a:extLst>
                  <a:ext uri="{FF2B5EF4-FFF2-40B4-BE49-F238E27FC236}">
                    <a16:creationId xmlns=""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7" name="Freeform 202">
                <a:extLst>
                  <a:ext uri="{FF2B5EF4-FFF2-40B4-BE49-F238E27FC236}">
                    <a16:creationId xmlns=""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8" name="Freeform 203">
                <a:extLst>
                  <a:ext uri="{FF2B5EF4-FFF2-40B4-BE49-F238E27FC236}">
                    <a16:creationId xmlns=""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9" name="Freeform 204">
                <a:extLst>
                  <a:ext uri="{FF2B5EF4-FFF2-40B4-BE49-F238E27FC236}">
                    <a16:creationId xmlns=""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20" name="Freeform 206">
              <a:extLst>
                <a:ext uri="{FF2B5EF4-FFF2-40B4-BE49-F238E27FC236}">
                  <a16:creationId xmlns=""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Freeform 207">
              <a:extLst>
                <a:ext uri="{FF2B5EF4-FFF2-40B4-BE49-F238E27FC236}">
                  <a16:creationId xmlns=""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208">
              <a:extLst>
                <a:ext uri="{FF2B5EF4-FFF2-40B4-BE49-F238E27FC236}">
                  <a16:creationId xmlns=""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Freeform 209">
              <a:extLst>
                <a:ext uri="{FF2B5EF4-FFF2-40B4-BE49-F238E27FC236}">
                  <a16:creationId xmlns=""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Freeform 210">
              <a:extLst>
                <a:ext uri="{FF2B5EF4-FFF2-40B4-BE49-F238E27FC236}">
                  <a16:creationId xmlns=""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211">
              <a:extLst>
                <a:ext uri="{FF2B5EF4-FFF2-40B4-BE49-F238E27FC236}">
                  <a16:creationId xmlns=""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212">
              <a:extLst>
                <a:ext uri="{FF2B5EF4-FFF2-40B4-BE49-F238E27FC236}">
                  <a16:creationId xmlns=""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213">
              <a:extLst>
                <a:ext uri="{FF2B5EF4-FFF2-40B4-BE49-F238E27FC236}">
                  <a16:creationId xmlns=""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214">
              <a:extLst>
                <a:ext uri="{FF2B5EF4-FFF2-40B4-BE49-F238E27FC236}">
                  <a16:creationId xmlns=""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Freeform 215">
              <a:extLst>
                <a:ext uri="{FF2B5EF4-FFF2-40B4-BE49-F238E27FC236}">
                  <a16:creationId xmlns=""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 name="Freeform 216">
              <a:extLst>
                <a:ext uri="{FF2B5EF4-FFF2-40B4-BE49-F238E27FC236}">
                  <a16:creationId xmlns=""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217">
              <a:extLst>
                <a:ext uri="{FF2B5EF4-FFF2-40B4-BE49-F238E27FC236}">
                  <a16:creationId xmlns=""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218">
              <a:extLst>
                <a:ext uri="{FF2B5EF4-FFF2-40B4-BE49-F238E27FC236}">
                  <a16:creationId xmlns=""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219">
              <a:extLst>
                <a:ext uri="{FF2B5EF4-FFF2-40B4-BE49-F238E27FC236}">
                  <a16:creationId xmlns=""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220">
              <a:extLst>
                <a:ext uri="{FF2B5EF4-FFF2-40B4-BE49-F238E27FC236}">
                  <a16:creationId xmlns=""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221">
              <a:extLst>
                <a:ext uri="{FF2B5EF4-FFF2-40B4-BE49-F238E27FC236}">
                  <a16:creationId xmlns=""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222">
              <a:extLst>
                <a:ext uri="{FF2B5EF4-FFF2-40B4-BE49-F238E27FC236}">
                  <a16:creationId xmlns=""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223">
              <a:extLst>
                <a:ext uri="{FF2B5EF4-FFF2-40B4-BE49-F238E27FC236}">
                  <a16:creationId xmlns=""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224">
              <a:extLst>
                <a:ext uri="{FF2B5EF4-FFF2-40B4-BE49-F238E27FC236}">
                  <a16:creationId xmlns=""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225">
              <a:extLst>
                <a:ext uri="{FF2B5EF4-FFF2-40B4-BE49-F238E27FC236}">
                  <a16:creationId xmlns=""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226">
              <a:extLst>
                <a:ext uri="{FF2B5EF4-FFF2-40B4-BE49-F238E27FC236}">
                  <a16:creationId xmlns=""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227">
              <a:extLst>
                <a:ext uri="{FF2B5EF4-FFF2-40B4-BE49-F238E27FC236}">
                  <a16:creationId xmlns=""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228">
              <a:extLst>
                <a:ext uri="{FF2B5EF4-FFF2-40B4-BE49-F238E27FC236}">
                  <a16:creationId xmlns=""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229">
              <a:extLst>
                <a:ext uri="{FF2B5EF4-FFF2-40B4-BE49-F238E27FC236}">
                  <a16:creationId xmlns=""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230">
              <a:extLst>
                <a:ext uri="{FF2B5EF4-FFF2-40B4-BE49-F238E27FC236}">
                  <a16:creationId xmlns=""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231">
              <a:extLst>
                <a:ext uri="{FF2B5EF4-FFF2-40B4-BE49-F238E27FC236}">
                  <a16:creationId xmlns=""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232">
              <a:extLst>
                <a:ext uri="{FF2B5EF4-FFF2-40B4-BE49-F238E27FC236}">
                  <a16:creationId xmlns=""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Freeform 233">
              <a:extLst>
                <a:ext uri="{FF2B5EF4-FFF2-40B4-BE49-F238E27FC236}">
                  <a16:creationId xmlns=""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 name="Freeform 234">
              <a:extLst>
                <a:ext uri="{FF2B5EF4-FFF2-40B4-BE49-F238E27FC236}">
                  <a16:creationId xmlns=""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 name="Freeform 235">
              <a:extLst>
                <a:ext uri="{FF2B5EF4-FFF2-40B4-BE49-F238E27FC236}">
                  <a16:creationId xmlns=""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 name="Freeform 236">
              <a:extLst>
                <a:ext uri="{FF2B5EF4-FFF2-40B4-BE49-F238E27FC236}">
                  <a16:creationId xmlns=""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Freeform 237">
              <a:extLst>
                <a:ext uri="{FF2B5EF4-FFF2-40B4-BE49-F238E27FC236}">
                  <a16:creationId xmlns=""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Freeform 238">
              <a:extLst>
                <a:ext uri="{FF2B5EF4-FFF2-40B4-BE49-F238E27FC236}">
                  <a16:creationId xmlns=""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39">
              <a:extLst>
                <a:ext uri="{FF2B5EF4-FFF2-40B4-BE49-F238E27FC236}">
                  <a16:creationId xmlns=""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40">
              <a:extLst>
                <a:ext uri="{FF2B5EF4-FFF2-40B4-BE49-F238E27FC236}">
                  <a16:creationId xmlns=""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41">
              <a:extLst>
                <a:ext uri="{FF2B5EF4-FFF2-40B4-BE49-F238E27FC236}">
                  <a16:creationId xmlns=""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42">
              <a:extLst>
                <a:ext uri="{FF2B5EF4-FFF2-40B4-BE49-F238E27FC236}">
                  <a16:creationId xmlns=""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43">
              <a:extLst>
                <a:ext uri="{FF2B5EF4-FFF2-40B4-BE49-F238E27FC236}">
                  <a16:creationId xmlns=""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44">
              <a:extLst>
                <a:ext uri="{FF2B5EF4-FFF2-40B4-BE49-F238E27FC236}">
                  <a16:creationId xmlns=""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9" name="Freeform 245">
              <a:extLst>
                <a:ext uri="{FF2B5EF4-FFF2-40B4-BE49-F238E27FC236}">
                  <a16:creationId xmlns=""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0" name="Freeform 246">
              <a:extLst>
                <a:ext uri="{FF2B5EF4-FFF2-40B4-BE49-F238E27FC236}">
                  <a16:creationId xmlns=""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1" name="Freeform 247">
              <a:extLst>
                <a:ext uri="{FF2B5EF4-FFF2-40B4-BE49-F238E27FC236}">
                  <a16:creationId xmlns=""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 name="Freeform 248">
              <a:extLst>
                <a:ext uri="{FF2B5EF4-FFF2-40B4-BE49-F238E27FC236}">
                  <a16:creationId xmlns=""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3" name="Freeform 249">
              <a:extLst>
                <a:ext uri="{FF2B5EF4-FFF2-40B4-BE49-F238E27FC236}">
                  <a16:creationId xmlns=""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4" name="Freeform 250">
              <a:extLst>
                <a:ext uri="{FF2B5EF4-FFF2-40B4-BE49-F238E27FC236}">
                  <a16:creationId xmlns=""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5" name="Freeform 251">
              <a:extLst>
                <a:ext uri="{FF2B5EF4-FFF2-40B4-BE49-F238E27FC236}">
                  <a16:creationId xmlns=""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6" name="Freeform 252">
              <a:extLst>
                <a:ext uri="{FF2B5EF4-FFF2-40B4-BE49-F238E27FC236}">
                  <a16:creationId xmlns=""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7" name="Freeform 253">
              <a:extLst>
                <a:ext uri="{FF2B5EF4-FFF2-40B4-BE49-F238E27FC236}">
                  <a16:creationId xmlns=""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8" name="Freeform 254">
              <a:extLst>
                <a:ext uri="{FF2B5EF4-FFF2-40B4-BE49-F238E27FC236}">
                  <a16:creationId xmlns=""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 name="Freeform 255">
              <a:extLst>
                <a:ext uri="{FF2B5EF4-FFF2-40B4-BE49-F238E27FC236}">
                  <a16:creationId xmlns=""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 name="Freeform 256">
              <a:extLst>
                <a:ext uri="{FF2B5EF4-FFF2-40B4-BE49-F238E27FC236}">
                  <a16:creationId xmlns=""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 name="Freeform 257">
              <a:extLst>
                <a:ext uri="{FF2B5EF4-FFF2-40B4-BE49-F238E27FC236}">
                  <a16:creationId xmlns=""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 name="Freeform 258">
              <a:extLst>
                <a:ext uri="{FF2B5EF4-FFF2-40B4-BE49-F238E27FC236}">
                  <a16:creationId xmlns=""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 name="Freeform 259">
              <a:extLst>
                <a:ext uri="{FF2B5EF4-FFF2-40B4-BE49-F238E27FC236}">
                  <a16:creationId xmlns=""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 name="Freeform 260">
              <a:extLst>
                <a:ext uri="{FF2B5EF4-FFF2-40B4-BE49-F238E27FC236}">
                  <a16:creationId xmlns=""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261">
              <a:extLst>
                <a:ext uri="{FF2B5EF4-FFF2-40B4-BE49-F238E27FC236}">
                  <a16:creationId xmlns=""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262">
              <a:extLst>
                <a:ext uri="{FF2B5EF4-FFF2-40B4-BE49-F238E27FC236}">
                  <a16:creationId xmlns=""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263">
              <a:extLst>
                <a:ext uri="{FF2B5EF4-FFF2-40B4-BE49-F238E27FC236}">
                  <a16:creationId xmlns=""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264">
              <a:extLst>
                <a:ext uri="{FF2B5EF4-FFF2-40B4-BE49-F238E27FC236}">
                  <a16:creationId xmlns=""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 name="Freeform 265">
              <a:extLst>
                <a:ext uri="{FF2B5EF4-FFF2-40B4-BE49-F238E27FC236}">
                  <a16:creationId xmlns=""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 name="Freeform 266">
              <a:extLst>
                <a:ext uri="{FF2B5EF4-FFF2-40B4-BE49-F238E27FC236}">
                  <a16:creationId xmlns=""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 name="Freeform 267">
              <a:extLst>
                <a:ext uri="{FF2B5EF4-FFF2-40B4-BE49-F238E27FC236}">
                  <a16:creationId xmlns=""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268">
              <a:extLst>
                <a:ext uri="{FF2B5EF4-FFF2-40B4-BE49-F238E27FC236}">
                  <a16:creationId xmlns=""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269">
              <a:extLst>
                <a:ext uri="{FF2B5EF4-FFF2-40B4-BE49-F238E27FC236}">
                  <a16:creationId xmlns=""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270">
              <a:extLst>
                <a:ext uri="{FF2B5EF4-FFF2-40B4-BE49-F238E27FC236}">
                  <a16:creationId xmlns=""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271">
              <a:extLst>
                <a:ext uri="{FF2B5EF4-FFF2-40B4-BE49-F238E27FC236}">
                  <a16:creationId xmlns=""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272">
              <a:extLst>
                <a:ext uri="{FF2B5EF4-FFF2-40B4-BE49-F238E27FC236}">
                  <a16:creationId xmlns=""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273">
              <a:extLst>
                <a:ext uri="{FF2B5EF4-FFF2-40B4-BE49-F238E27FC236}">
                  <a16:creationId xmlns=""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Freeform 274">
              <a:extLst>
                <a:ext uri="{FF2B5EF4-FFF2-40B4-BE49-F238E27FC236}">
                  <a16:creationId xmlns=""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9" name="Freeform 275">
              <a:extLst>
                <a:ext uri="{FF2B5EF4-FFF2-40B4-BE49-F238E27FC236}">
                  <a16:creationId xmlns=""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0" name="Freeform 276">
              <a:extLst>
                <a:ext uri="{FF2B5EF4-FFF2-40B4-BE49-F238E27FC236}">
                  <a16:creationId xmlns=""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1" name="Freeform 277">
              <a:extLst>
                <a:ext uri="{FF2B5EF4-FFF2-40B4-BE49-F238E27FC236}">
                  <a16:creationId xmlns=""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2" name="Freeform 278">
              <a:extLst>
                <a:ext uri="{FF2B5EF4-FFF2-40B4-BE49-F238E27FC236}">
                  <a16:creationId xmlns=""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Freeform 279">
              <a:extLst>
                <a:ext uri="{FF2B5EF4-FFF2-40B4-BE49-F238E27FC236}">
                  <a16:creationId xmlns=""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Freeform 280">
              <a:extLst>
                <a:ext uri="{FF2B5EF4-FFF2-40B4-BE49-F238E27FC236}">
                  <a16:creationId xmlns=""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5" name="Freeform 281">
              <a:extLst>
                <a:ext uri="{FF2B5EF4-FFF2-40B4-BE49-F238E27FC236}">
                  <a16:creationId xmlns=""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6" name="Freeform 282">
              <a:extLst>
                <a:ext uri="{FF2B5EF4-FFF2-40B4-BE49-F238E27FC236}">
                  <a16:creationId xmlns=""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7" name="Freeform 283">
              <a:extLst>
                <a:ext uri="{FF2B5EF4-FFF2-40B4-BE49-F238E27FC236}">
                  <a16:creationId xmlns=""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8" name="Freeform 284">
              <a:extLst>
                <a:ext uri="{FF2B5EF4-FFF2-40B4-BE49-F238E27FC236}">
                  <a16:creationId xmlns=""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9" name="Freeform 285">
              <a:extLst>
                <a:ext uri="{FF2B5EF4-FFF2-40B4-BE49-F238E27FC236}">
                  <a16:creationId xmlns=""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0" name="Freeform 286">
              <a:extLst>
                <a:ext uri="{FF2B5EF4-FFF2-40B4-BE49-F238E27FC236}">
                  <a16:creationId xmlns=""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1" name="Freeform 287">
              <a:extLst>
                <a:ext uri="{FF2B5EF4-FFF2-40B4-BE49-F238E27FC236}">
                  <a16:creationId xmlns=""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2" name="Freeform 288">
              <a:extLst>
                <a:ext uri="{FF2B5EF4-FFF2-40B4-BE49-F238E27FC236}">
                  <a16:creationId xmlns=""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3" name="Freeform 289">
              <a:extLst>
                <a:ext uri="{FF2B5EF4-FFF2-40B4-BE49-F238E27FC236}">
                  <a16:creationId xmlns=""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4" name="Freeform 290">
              <a:extLst>
                <a:ext uri="{FF2B5EF4-FFF2-40B4-BE49-F238E27FC236}">
                  <a16:creationId xmlns=""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5" name="Freeform 291">
              <a:extLst>
                <a:ext uri="{FF2B5EF4-FFF2-40B4-BE49-F238E27FC236}">
                  <a16:creationId xmlns=""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6" name="Freeform 292">
              <a:extLst>
                <a:ext uri="{FF2B5EF4-FFF2-40B4-BE49-F238E27FC236}">
                  <a16:creationId xmlns=""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7" name="Freeform 293">
              <a:extLst>
                <a:ext uri="{FF2B5EF4-FFF2-40B4-BE49-F238E27FC236}">
                  <a16:creationId xmlns=""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8" name="Freeform 294">
              <a:extLst>
                <a:ext uri="{FF2B5EF4-FFF2-40B4-BE49-F238E27FC236}">
                  <a16:creationId xmlns=""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9" name="Freeform 295">
              <a:extLst>
                <a:ext uri="{FF2B5EF4-FFF2-40B4-BE49-F238E27FC236}">
                  <a16:creationId xmlns=""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0" name="Freeform 296">
              <a:extLst>
                <a:ext uri="{FF2B5EF4-FFF2-40B4-BE49-F238E27FC236}">
                  <a16:creationId xmlns=""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1" name="Freeform 297">
              <a:extLst>
                <a:ext uri="{FF2B5EF4-FFF2-40B4-BE49-F238E27FC236}">
                  <a16:creationId xmlns=""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2" name="Freeform 298">
              <a:extLst>
                <a:ext uri="{FF2B5EF4-FFF2-40B4-BE49-F238E27FC236}">
                  <a16:creationId xmlns=""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3" name="Freeform 299">
              <a:extLst>
                <a:ext uri="{FF2B5EF4-FFF2-40B4-BE49-F238E27FC236}">
                  <a16:creationId xmlns=""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4" name="Freeform 300">
              <a:extLst>
                <a:ext uri="{FF2B5EF4-FFF2-40B4-BE49-F238E27FC236}">
                  <a16:creationId xmlns=""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5" name="Freeform 301">
              <a:extLst>
                <a:ext uri="{FF2B5EF4-FFF2-40B4-BE49-F238E27FC236}">
                  <a16:creationId xmlns=""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6" name="Freeform 302">
              <a:extLst>
                <a:ext uri="{FF2B5EF4-FFF2-40B4-BE49-F238E27FC236}">
                  <a16:creationId xmlns=""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7" name="Freeform 303">
              <a:extLst>
                <a:ext uri="{FF2B5EF4-FFF2-40B4-BE49-F238E27FC236}">
                  <a16:creationId xmlns=""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8" name="Freeform 304">
              <a:extLst>
                <a:ext uri="{FF2B5EF4-FFF2-40B4-BE49-F238E27FC236}">
                  <a16:creationId xmlns=""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9" name="Freeform 305">
              <a:extLst>
                <a:ext uri="{FF2B5EF4-FFF2-40B4-BE49-F238E27FC236}">
                  <a16:creationId xmlns=""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21405758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3238500" y="2971803"/>
            <a:ext cx="2667000" cy="276999"/>
          </a:xfrm>
          <a:prstGeom prst="rect">
            <a:avLst/>
          </a:prstGeom>
          <a:noFill/>
        </p:spPr>
        <p:txBody>
          <a:bodyPr wrap="square" rtlCol="0">
            <a:spAutoFit/>
          </a:bodyPr>
          <a:lstStyle/>
          <a:p>
            <a:r>
              <a:rPr lang="zh-CN" altLang="en-US" sz="300" dirty="0">
                <a:solidFill>
                  <a:srgbClr val="FFFFFF">
                    <a:alpha val="0"/>
                  </a:srgbClr>
                </a:solidFill>
                <a:latin typeface="微软雅黑" panose="020B0503020204020204" pitchFamily="34" charset="-122"/>
                <a:sym typeface="+mn-ea"/>
              </a:rPr>
              <a:t>感谢您下载包图网平台上提供的</a:t>
            </a:r>
            <a:r>
              <a:rPr lang="en-US" altLang="zh-CN" sz="300" dirty="0">
                <a:solidFill>
                  <a:srgbClr val="FFFFFF">
                    <a:alpha val="0"/>
                  </a:srgbClr>
                </a:solidFill>
                <a:latin typeface="微软雅黑" panose="020B0503020204020204" pitchFamily="34" charset="-122"/>
                <a:sym typeface="+mn-ea"/>
              </a:rPr>
              <a:t>PPT</a:t>
            </a:r>
            <a:r>
              <a:rPr lang="zh-CN" altLang="en-US" sz="300" dirty="0">
                <a:solidFill>
                  <a:srgbClr val="FFFFFF">
                    <a:alpha val="0"/>
                  </a:srgb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FFFFFF">
                    <a:alpha val="0"/>
                  </a:srgbClr>
                </a:solidFill>
                <a:latin typeface="微软雅黑" panose="020B0503020204020204" pitchFamily="34" charset="-122"/>
                <a:sym typeface="+mn-ea"/>
              </a:rPr>
              <a:t>ibaotu.com</a:t>
            </a:r>
          </a:p>
        </p:txBody>
      </p:sp>
      <p:grpSp>
        <p:nvGrpSpPr>
          <p:cNvPr id="3" name="组合 2">
            <a:extLst>
              <a:ext uri="{FF2B5EF4-FFF2-40B4-BE49-F238E27FC236}">
                <a16:creationId xmlns="" xmlns:a16="http://schemas.microsoft.com/office/drawing/2014/main" id="{5CD96D62-AE49-41B9-80E6-E1E0FD3BCC37}"/>
              </a:ext>
            </a:extLst>
          </p:cNvPr>
          <p:cNvGrpSpPr/>
          <p:nvPr userDrawn="1"/>
        </p:nvGrpSpPr>
        <p:grpSpPr>
          <a:xfrm>
            <a:off x="0" y="0"/>
            <a:ext cx="9144000" cy="6858000"/>
            <a:chOff x="0" y="0"/>
            <a:chExt cx="12192000" cy="6750674"/>
          </a:xfrm>
        </p:grpSpPr>
        <p:sp>
          <p:nvSpPr>
            <p:cNvPr id="4" name="矩形 3">
              <a:extLst>
                <a:ext uri="{FF2B5EF4-FFF2-40B4-BE49-F238E27FC236}">
                  <a16:creationId xmlns=""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a:extLst>
                <a:ext uri="{FF2B5EF4-FFF2-40B4-BE49-F238E27FC236}">
                  <a16:creationId xmlns=""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a:extLst>
                <a:ext uri="{FF2B5EF4-FFF2-40B4-BE49-F238E27FC236}">
                  <a16:creationId xmlns=""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a:extLst>
                <a:ext uri="{FF2B5EF4-FFF2-40B4-BE49-F238E27FC236}">
                  <a16:creationId xmlns=""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a:extLst>
                <a:ext uri="{FF2B5EF4-FFF2-40B4-BE49-F238E27FC236}">
                  <a16:creationId xmlns=""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a:extLst>
                <a:ext uri="{FF2B5EF4-FFF2-40B4-BE49-F238E27FC236}">
                  <a16:creationId xmlns=""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a:extLst>
                <a:ext uri="{FF2B5EF4-FFF2-40B4-BE49-F238E27FC236}">
                  <a16:creationId xmlns=""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a:extLst>
                <a:ext uri="{FF2B5EF4-FFF2-40B4-BE49-F238E27FC236}">
                  <a16:creationId xmlns=""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a:extLst>
                <a:ext uri="{FF2B5EF4-FFF2-40B4-BE49-F238E27FC236}">
                  <a16:creationId xmlns=""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矩形 12">
              <a:extLst>
                <a:ext uri="{FF2B5EF4-FFF2-40B4-BE49-F238E27FC236}">
                  <a16:creationId xmlns=""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矩形 13">
              <a:extLst>
                <a:ext uri="{FF2B5EF4-FFF2-40B4-BE49-F238E27FC236}">
                  <a16:creationId xmlns=""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14">
              <a:extLst>
                <a:ext uri="{FF2B5EF4-FFF2-40B4-BE49-F238E27FC236}">
                  <a16:creationId xmlns=""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a:extLst>
                <a:ext uri="{FF2B5EF4-FFF2-40B4-BE49-F238E27FC236}">
                  <a16:creationId xmlns=""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矩形 16">
              <a:extLst>
                <a:ext uri="{FF2B5EF4-FFF2-40B4-BE49-F238E27FC236}">
                  <a16:creationId xmlns=""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8" name="Group 4">
            <a:extLst>
              <a:ext uri="{FF2B5EF4-FFF2-40B4-BE49-F238E27FC236}">
                <a16:creationId xmlns="" xmlns:a16="http://schemas.microsoft.com/office/drawing/2014/main" id="{612EB653-DB89-4A83-BCB9-AB55D6DF6F05}"/>
              </a:ext>
            </a:extLst>
          </p:cNvPr>
          <p:cNvGrpSpPr>
            <a:grpSpLocks noChangeAspect="1"/>
          </p:cNvGrpSpPr>
          <p:nvPr userDrawn="1"/>
        </p:nvGrpSpPr>
        <p:grpSpPr bwMode="auto">
          <a:xfrm>
            <a:off x="-239659" y="5517744"/>
            <a:ext cx="9623323" cy="1340263"/>
            <a:chOff x="0" y="1761"/>
            <a:chExt cx="7678" cy="802"/>
          </a:xfrm>
        </p:grpSpPr>
        <p:grpSp>
          <p:nvGrpSpPr>
            <p:cNvPr id="19" name="Group 205">
              <a:extLst>
                <a:ext uri="{FF2B5EF4-FFF2-40B4-BE49-F238E27FC236}">
                  <a16:creationId xmlns=""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1" name="Freeform 6">
                <a:extLst>
                  <a:ext uri="{FF2B5EF4-FFF2-40B4-BE49-F238E27FC236}">
                    <a16:creationId xmlns=""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2" name="Rectangle 7">
                <a:extLst>
                  <a:ext uri="{FF2B5EF4-FFF2-40B4-BE49-F238E27FC236}">
                    <a16:creationId xmlns=""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3" name="Freeform 8">
                <a:extLst>
                  <a:ext uri="{FF2B5EF4-FFF2-40B4-BE49-F238E27FC236}">
                    <a16:creationId xmlns=""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4" name="Freeform 9">
                <a:extLst>
                  <a:ext uri="{FF2B5EF4-FFF2-40B4-BE49-F238E27FC236}">
                    <a16:creationId xmlns=""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5" name="Freeform 10">
                <a:extLst>
                  <a:ext uri="{FF2B5EF4-FFF2-40B4-BE49-F238E27FC236}">
                    <a16:creationId xmlns=""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6" name="Rectangle 11">
                <a:extLst>
                  <a:ext uri="{FF2B5EF4-FFF2-40B4-BE49-F238E27FC236}">
                    <a16:creationId xmlns=""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7" name="Freeform 12">
                <a:extLst>
                  <a:ext uri="{FF2B5EF4-FFF2-40B4-BE49-F238E27FC236}">
                    <a16:creationId xmlns=""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8" name="Freeform 13">
                <a:extLst>
                  <a:ext uri="{FF2B5EF4-FFF2-40B4-BE49-F238E27FC236}">
                    <a16:creationId xmlns=""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9" name="Freeform 14">
                <a:extLst>
                  <a:ext uri="{FF2B5EF4-FFF2-40B4-BE49-F238E27FC236}">
                    <a16:creationId xmlns=""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0" name="Rectangle 15">
                <a:extLst>
                  <a:ext uri="{FF2B5EF4-FFF2-40B4-BE49-F238E27FC236}">
                    <a16:creationId xmlns=""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1" name="Freeform 16">
                <a:extLst>
                  <a:ext uri="{FF2B5EF4-FFF2-40B4-BE49-F238E27FC236}">
                    <a16:creationId xmlns=""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2" name="Freeform 17">
                <a:extLst>
                  <a:ext uri="{FF2B5EF4-FFF2-40B4-BE49-F238E27FC236}">
                    <a16:creationId xmlns=""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3" name="Freeform 18">
                <a:extLst>
                  <a:ext uri="{FF2B5EF4-FFF2-40B4-BE49-F238E27FC236}">
                    <a16:creationId xmlns=""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4" name="Rectangle 19">
                <a:extLst>
                  <a:ext uri="{FF2B5EF4-FFF2-40B4-BE49-F238E27FC236}">
                    <a16:creationId xmlns=""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5" name="Freeform 20">
                <a:extLst>
                  <a:ext uri="{FF2B5EF4-FFF2-40B4-BE49-F238E27FC236}">
                    <a16:creationId xmlns=""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6" name="Freeform 21">
                <a:extLst>
                  <a:ext uri="{FF2B5EF4-FFF2-40B4-BE49-F238E27FC236}">
                    <a16:creationId xmlns=""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7" name="Freeform 22">
                <a:extLst>
                  <a:ext uri="{FF2B5EF4-FFF2-40B4-BE49-F238E27FC236}">
                    <a16:creationId xmlns=""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8" name="Rectangle 23">
                <a:extLst>
                  <a:ext uri="{FF2B5EF4-FFF2-40B4-BE49-F238E27FC236}">
                    <a16:creationId xmlns=""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9" name="Freeform 24">
                <a:extLst>
                  <a:ext uri="{FF2B5EF4-FFF2-40B4-BE49-F238E27FC236}">
                    <a16:creationId xmlns=""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0" name="Rectangle 25">
                <a:extLst>
                  <a:ext uri="{FF2B5EF4-FFF2-40B4-BE49-F238E27FC236}">
                    <a16:creationId xmlns=""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1" name="Oval 26">
                <a:extLst>
                  <a:ext uri="{FF2B5EF4-FFF2-40B4-BE49-F238E27FC236}">
                    <a16:creationId xmlns=""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2" name="Freeform 27">
                <a:extLst>
                  <a:ext uri="{FF2B5EF4-FFF2-40B4-BE49-F238E27FC236}">
                    <a16:creationId xmlns=""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3" name="Freeform 28">
                <a:extLst>
                  <a:ext uri="{FF2B5EF4-FFF2-40B4-BE49-F238E27FC236}">
                    <a16:creationId xmlns=""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4" name="Rectangle 29">
                <a:extLst>
                  <a:ext uri="{FF2B5EF4-FFF2-40B4-BE49-F238E27FC236}">
                    <a16:creationId xmlns=""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5" name="Oval 30">
                <a:extLst>
                  <a:ext uri="{FF2B5EF4-FFF2-40B4-BE49-F238E27FC236}">
                    <a16:creationId xmlns=""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6" name="Freeform 31">
                <a:extLst>
                  <a:ext uri="{FF2B5EF4-FFF2-40B4-BE49-F238E27FC236}">
                    <a16:creationId xmlns=""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7" name="Freeform 32">
                <a:extLst>
                  <a:ext uri="{FF2B5EF4-FFF2-40B4-BE49-F238E27FC236}">
                    <a16:creationId xmlns=""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8" name="Rectangle 33">
                <a:extLst>
                  <a:ext uri="{FF2B5EF4-FFF2-40B4-BE49-F238E27FC236}">
                    <a16:creationId xmlns=""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9" name="Oval 34">
                <a:extLst>
                  <a:ext uri="{FF2B5EF4-FFF2-40B4-BE49-F238E27FC236}">
                    <a16:creationId xmlns=""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0" name="Freeform 35">
                <a:extLst>
                  <a:ext uri="{FF2B5EF4-FFF2-40B4-BE49-F238E27FC236}">
                    <a16:creationId xmlns=""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1" name="Freeform 36">
                <a:extLst>
                  <a:ext uri="{FF2B5EF4-FFF2-40B4-BE49-F238E27FC236}">
                    <a16:creationId xmlns=""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2" name="Rectangle 37">
                <a:extLst>
                  <a:ext uri="{FF2B5EF4-FFF2-40B4-BE49-F238E27FC236}">
                    <a16:creationId xmlns=""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3" name="Oval 38">
                <a:extLst>
                  <a:ext uri="{FF2B5EF4-FFF2-40B4-BE49-F238E27FC236}">
                    <a16:creationId xmlns=""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4" name="Freeform 39">
                <a:extLst>
                  <a:ext uri="{FF2B5EF4-FFF2-40B4-BE49-F238E27FC236}">
                    <a16:creationId xmlns=""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5" name="Freeform 40">
                <a:extLst>
                  <a:ext uri="{FF2B5EF4-FFF2-40B4-BE49-F238E27FC236}">
                    <a16:creationId xmlns=""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6" name="Freeform 41">
                <a:extLst>
                  <a:ext uri="{FF2B5EF4-FFF2-40B4-BE49-F238E27FC236}">
                    <a16:creationId xmlns=""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7" name="Freeform 42">
                <a:extLst>
                  <a:ext uri="{FF2B5EF4-FFF2-40B4-BE49-F238E27FC236}">
                    <a16:creationId xmlns=""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8" name="Freeform 43">
                <a:extLst>
                  <a:ext uri="{FF2B5EF4-FFF2-40B4-BE49-F238E27FC236}">
                    <a16:creationId xmlns=""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9" name="Freeform 44">
                <a:extLst>
                  <a:ext uri="{FF2B5EF4-FFF2-40B4-BE49-F238E27FC236}">
                    <a16:creationId xmlns=""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0" name="Freeform 45">
                <a:extLst>
                  <a:ext uri="{FF2B5EF4-FFF2-40B4-BE49-F238E27FC236}">
                    <a16:creationId xmlns=""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1" name="Freeform 46">
                <a:extLst>
                  <a:ext uri="{FF2B5EF4-FFF2-40B4-BE49-F238E27FC236}">
                    <a16:creationId xmlns=""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2" name="Rectangle 47">
                <a:extLst>
                  <a:ext uri="{FF2B5EF4-FFF2-40B4-BE49-F238E27FC236}">
                    <a16:creationId xmlns=""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3" name="Oval 48">
                <a:extLst>
                  <a:ext uri="{FF2B5EF4-FFF2-40B4-BE49-F238E27FC236}">
                    <a16:creationId xmlns=""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4" name="Freeform 49">
                <a:extLst>
                  <a:ext uri="{FF2B5EF4-FFF2-40B4-BE49-F238E27FC236}">
                    <a16:creationId xmlns=""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5" name="Freeform 50">
                <a:extLst>
                  <a:ext uri="{FF2B5EF4-FFF2-40B4-BE49-F238E27FC236}">
                    <a16:creationId xmlns=""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6" name="Freeform 51">
                <a:extLst>
                  <a:ext uri="{FF2B5EF4-FFF2-40B4-BE49-F238E27FC236}">
                    <a16:creationId xmlns=""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7" name="Freeform 52">
                <a:extLst>
                  <a:ext uri="{FF2B5EF4-FFF2-40B4-BE49-F238E27FC236}">
                    <a16:creationId xmlns=""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8" name="Freeform 53">
                <a:extLst>
                  <a:ext uri="{FF2B5EF4-FFF2-40B4-BE49-F238E27FC236}">
                    <a16:creationId xmlns=""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9" name="Freeform 54">
                <a:extLst>
                  <a:ext uri="{FF2B5EF4-FFF2-40B4-BE49-F238E27FC236}">
                    <a16:creationId xmlns=""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0" name="Freeform 55">
                <a:extLst>
                  <a:ext uri="{FF2B5EF4-FFF2-40B4-BE49-F238E27FC236}">
                    <a16:creationId xmlns=""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1" name="Freeform 56">
                <a:extLst>
                  <a:ext uri="{FF2B5EF4-FFF2-40B4-BE49-F238E27FC236}">
                    <a16:creationId xmlns=""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2" name="Rectangle 57">
                <a:extLst>
                  <a:ext uri="{FF2B5EF4-FFF2-40B4-BE49-F238E27FC236}">
                    <a16:creationId xmlns=""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3" name="Oval 58">
                <a:extLst>
                  <a:ext uri="{FF2B5EF4-FFF2-40B4-BE49-F238E27FC236}">
                    <a16:creationId xmlns=""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4" name="Freeform 59">
                <a:extLst>
                  <a:ext uri="{FF2B5EF4-FFF2-40B4-BE49-F238E27FC236}">
                    <a16:creationId xmlns=""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5" name="Freeform 60">
                <a:extLst>
                  <a:ext uri="{FF2B5EF4-FFF2-40B4-BE49-F238E27FC236}">
                    <a16:creationId xmlns=""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6" name="Freeform 61">
                <a:extLst>
                  <a:ext uri="{FF2B5EF4-FFF2-40B4-BE49-F238E27FC236}">
                    <a16:creationId xmlns=""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7" name="Freeform 62">
                <a:extLst>
                  <a:ext uri="{FF2B5EF4-FFF2-40B4-BE49-F238E27FC236}">
                    <a16:creationId xmlns=""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8" name="Freeform 63">
                <a:extLst>
                  <a:ext uri="{FF2B5EF4-FFF2-40B4-BE49-F238E27FC236}">
                    <a16:creationId xmlns=""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9" name="Freeform 64">
                <a:extLst>
                  <a:ext uri="{FF2B5EF4-FFF2-40B4-BE49-F238E27FC236}">
                    <a16:creationId xmlns=""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0" name="Freeform 65">
                <a:extLst>
                  <a:ext uri="{FF2B5EF4-FFF2-40B4-BE49-F238E27FC236}">
                    <a16:creationId xmlns=""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1" name="Freeform 66">
                <a:extLst>
                  <a:ext uri="{FF2B5EF4-FFF2-40B4-BE49-F238E27FC236}">
                    <a16:creationId xmlns=""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2" name="Freeform 67">
                <a:extLst>
                  <a:ext uri="{FF2B5EF4-FFF2-40B4-BE49-F238E27FC236}">
                    <a16:creationId xmlns=""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3" name="Freeform 68">
                <a:extLst>
                  <a:ext uri="{FF2B5EF4-FFF2-40B4-BE49-F238E27FC236}">
                    <a16:creationId xmlns=""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4" name="Rectangle 69">
                <a:extLst>
                  <a:ext uri="{FF2B5EF4-FFF2-40B4-BE49-F238E27FC236}">
                    <a16:creationId xmlns=""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5" name="Freeform 70">
                <a:extLst>
                  <a:ext uri="{FF2B5EF4-FFF2-40B4-BE49-F238E27FC236}">
                    <a16:creationId xmlns=""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6" name="Freeform 71">
                <a:extLst>
                  <a:ext uri="{FF2B5EF4-FFF2-40B4-BE49-F238E27FC236}">
                    <a16:creationId xmlns=""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7" name="Freeform 72">
                <a:extLst>
                  <a:ext uri="{FF2B5EF4-FFF2-40B4-BE49-F238E27FC236}">
                    <a16:creationId xmlns=""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8" name="Freeform 73">
                <a:extLst>
                  <a:ext uri="{FF2B5EF4-FFF2-40B4-BE49-F238E27FC236}">
                    <a16:creationId xmlns=""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9" name="Freeform 74">
                <a:extLst>
                  <a:ext uri="{FF2B5EF4-FFF2-40B4-BE49-F238E27FC236}">
                    <a16:creationId xmlns=""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0" name="Freeform 75">
                <a:extLst>
                  <a:ext uri="{FF2B5EF4-FFF2-40B4-BE49-F238E27FC236}">
                    <a16:creationId xmlns=""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1" name="Freeform 76">
                <a:extLst>
                  <a:ext uri="{FF2B5EF4-FFF2-40B4-BE49-F238E27FC236}">
                    <a16:creationId xmlns=""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2" name="Freeform 77">
                <a:extLst>
                  <a:ext uri="{FF2B5EF4-FFF2-40B4-BE49-F238E27FC236}">
                    <a16:creationId xmlns=""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3" name="Freeform 78">
                <a:extLst>
                  <a:ext uri="{FF2B5EF4-FFF2-40B4-BE49-F238E27FC236}">
                    <a16:creationId xmlns=""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4" name="Freeform 79">
                <a:extLst>
                  <a:ext uri="{FF2B5EF4-FFF2-40B4-BE49-F238E27FC236}">
                    <a16:creationId xmlns=""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5" name="Freeform 80">
                <a:extLst>
                  <a:ext uri="{FF2B5EF4-FFF2-40B4-BE49-F238E27FC236}">
                    <a16:creationId xmlns=""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6" name="Freeform 81">
                <a:extLst>
                  <a:ext uri="{FF2B5EF4-FFF2-40B4-BE49-F238E27FC236}">
                    <a16:creationId xmlns=""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7" name="Freeform 82">
                <a:extLst>
                  <a:ext uri="{FF2B5EF4-FFF2-40B4-BE49-F238E27FC236}">
                    <a16:creationId xmlns=""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8" name="Freeform 83">
                <a:extLst>
                  <a:ext uri="{FF2B5EF4-FFF2-40B4-BE49-F238E27FC236}">
                    <a16:creationId xmlns=""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9" name="Freeform 84">
                <a:extLst>
                  <a:ext uri="{FF2B5EF4-FFF2-40B4-BE49-F238E27FC236}">
                    <a16:creationId xmlns=""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0" name="Freeform 85">
                <a:extLst>
                  <a:ext uri="{FF2B5EF4-FFF2-40B4-BE49-F238E27FC236}">
                    <a16:creationId xmlns=""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1" name="Freeform 86">
                <a:extLst>
                  <a:ext uri="{FF2B5EF4-FFF2-40B4-BE49-F238E27FC236}">
                    <a16:creationId xmlns=""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2" name="Freeform 87">
                <a:extLst>
                  <a:ext uri="{FF2B5EF4-FFF2-40B4-BE49-F238E27FC236}">
                    <a16:creationId xmlns=""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3" name="Freeform 88">
                <a:extLst>
                  <a:ext uri="{FF2B5EF4-FFF2-40B4-BE49-F238E27FC236}">
                    <a16:creationId xmlns=""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4" name="Rectangle 89">
                <a:extLst>
                  <a:ext uri="{FF2B5EF4-FFF2-40B4-BE49-F238E27FC236}">
                    <a16:creationId xmlns=""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5" name="Freeform 90">
                <a:extLst>
                  <a:ext uri="{FF2B5EF4-FFF2-40B4-BE49-F238E27FC236}">
                    <a16:creationId xmlns=""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6" name="Freeform 91">
                <a:extLst>
                  <a:ext uri="{FF2B5EF4-FFF2-40B4-BE49-F238E27FC236}">
                    <a16:creationId xmlns=""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7" name="Freeform 92">
                <a:extLst>
                  <a:ext uri="{FF2B5EF4-FFF2-40B4-BE49-F238E27FC236}">
                    <a16:creationId xmlns=""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8" name="Freeform 93">
                <a:extLst>
                  <a:ext uri="{FF2B5EF4-FFF2-40B4-BE49-F238E27FC236}">
                    <a16:creationId xmlns=""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9" name="Freeform 94">
                <a:extLst>
                  <a:ext uri="{FF2B5EF4-FFF2-40B4-BE49-F238E27FC236}">
                    <a16:creationId xmlns=""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0" name="Freeform 95">
                <a:extLst>
                  <a:ext uri="{FF2B5EF4-FFF2-40B4-BE49-F238E27FC236}">
                    <a16:creationId xmlns=""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1" name="Freeform 96">
                <a:extLst>
                  <a:ext uri="{FF2B5EF4-FFF2-40B4-BE49-F238E27FC236}">
                    <a16:creationId xmlns=""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2" name="Freeform 97">
                <a:extLst>
                  <a:ext uri="{FF2B5EF4-FFF2-40B4-BE49-F238E27FC236}">
                    <a16:creationId xmlns=""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3" name="Freeform 98">
                <a:extLst>
                  <a:ext uri="{FF2B5EF4-FFF2-40B4-BE49-F238E27FC236}">
                    <a16:creationId xmlns=""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4" name="Freeform 99">
                <a:extLst>
                  <a:ext uri="{FF2B5EF4-FFF2-40B4-BE49-F238E27FC236}">
                    <a16:creationId xmlns=""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5" name="Freeform 100">
                <a:extLst>
                  <a:ext uri="{FF2B5EF4-FFF2-40B4-BE49-F238E27FC236}">
                    <a16:creationId xmlns=""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6" name="Freeform 101">
                <a:extLst>
                  <a:ext uri="{FF2B5EF4-FFF2-40B4-BE49-F238E27FC236}">
                    <a16:creationId xmlns=""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7" name="Freeform 102">
                <a:extLst>
                  <a:ext uri="{FF2B5EF4-FFF2-40B4-BE49-F238E27FC236}">
                    <a16:creationId xmlns=""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8" name="Freeform 103">
                <a:extLst>
                  <a:ext uri="{FF2B5EF4-FFF2-40B4-BE49-F238E27FC236}">
                    <a16:creationId xmlns=""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9" name="Freeform 104">
                <a:extLst>
                  <a:ext uri="{FF2B5EF4-FFF2-40B4-BE49-F238E27FC236}">
                    <a16:creationId xmlns=""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0" name="Freeform 105">
                <a:extLst>
                  <a:ext uri="{FF2B5EF4-FFF2-40B4-BE49-F238E27FC236}">
                    <a16:creationId xmlns=""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1" name="Freeform 106">
                <a:extLst>
                  <a:ext uri="{FF2B5EF4-FFF2-40B4-BE49-F238E27FC236}">
                    <a16:creationId xmlns=""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2" name="Freeform 107">
                <a:extLst>
                  <a:ext uri="{FF2B5EF4-FFF2-40B4-BE49-F238E27FC236}">
                    <a16:creationId xmlns=""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3" name="Freeform 108">
                <a:extLst>
                  <a:ext uri="{FF2B5EF4-FFF2-40B4-BE49-F238E27FC236}">
                    <a16:creationId xmlns=""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4" name="Rectangle 109">
                <a:extLst>
                  <a:ext uri="{FF2B5EF4-FFF2-40B4-BE49-F238E27FC236}">
                    <a16:creationId xmlns=""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5" name="Freeform 110">
                <a:extLst>
                  <a:ext uri="{FF2B5EF4-FFF2-40B4-BE49-F238E27FC236}">
                    <a16:creationId xmlns=""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6" name="Freeform 111">
                <a:extLst>
                  <a:ext uri="{FF2B5EF4-FFF2-40B4-BE49-F238E27FC236}">
                    <a16:creationId xmlns=""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7" name="Freeform 112">
                <a:extLst>
                  <a:ext uri="{FF2B5EF4-FFF2-40B4-BE49-F238E27FC236}">
                    <a16:creationId xmlns=""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8" name="Freeform 113">
                <a:extLst>
                  <a:ext uri="{FF2B5EF4-FFF2-40B4-BE49-F238E27FC236}">
                    <a16:creationId xmlns=""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9" name="Freeform 114">
                <a:extLst>
                  <a:ext uri="{FF2B5EF4-FFF2-40B4-BE49-F238E27FC236}">
                    <a16:creationId xmlns=""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0" name="Freeform 115">
                <a:extLst>
                  <a:ext uri="{FF2B5EF4-FFF2-40B4-BE49-F238E27FC236}">
                    <a16:creationId xmlns=""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1" name="Freeform 116">
                <a:extLst>
                  <a:ext uri="{FF2B5EF4-FFF2-40B4-BE49-F238E27FC236}">
                    <a16:creationId xmlns=""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2" name="Freeform 117">
                <a:extLst>
                  <a:ext uri="{FF2B5EF4-FFF2-40B4-BE49-F238E27FC236}">
                    <a16:creationId xmlns=""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3" name="Freeform 118">
                <a:extLst>
                  <a:ext uri="{FF2B5EF4-FFF2-40B4-BE49-F238E27FC236}">
                    <a16:creationId xmlns=""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4" name="Freeform 119">
                <a:extLst>
                  <a:ext uri="{FF2B5EF4-FFF2-40B4-BE49-F238E27FC236}">
                    <a16:creationId xmlns=""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5" name="Freeform 120">
                <a:extLst>
                  <a:ext uri="{FF2B5EF4-FFF2-40B4-BE49-F238E27FC236}">
                    <a16:creationId xmlns=""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6" name="Freeform 121">
                <a:extLst>
                  <a:ext uri="{FF2B5EF4-FFF2-40B4-BE49-F238E27FC236}">
                    <a16:creationId xmlns=""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7" name="Freeform 122">
                <a:extLst>
                  <a:ext uri="{FF2B5EF4-FFF2-40B4-BE49-F238E27FC236}">
                    <a16:creationId xmlns=""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8" name="Freeform 123">
                <a:extLst>
                  <a:ext uri="{FF2B5EF4-FFF2-40B4-BE49-F238E27FC236}">
                    <a16:creationId xmlns=""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9" name="Freeform 124">
                <a:extLst>
                  <a:ext uri="{FF2B5EF4-FFF2-40B4-BE49-F238E27FC236}">
                    <a16:creationId xmlns=""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0" name="Freeform 125">
                <a:extLst>
                  <a:ext uri="{FF2B5EF4-FFF2-40B4-BE49-F238E27FC236}">
                    <a16:creationId xmlns=""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1" name="Freeform 126">
                <a:extLst>
                  <a:ext uri="{FF2B5EF4-FFF2-40B4-BE49-F238E27FC236}">
                    <a16:creationId xmlns=""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2" name="Freeform 127">
                <a:extLst>
                  <a:ext uri="{FF2B5EF4-FFF2-40B4-BE49-F238E27FC236}">
                    <a16:creationId xmlns=""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3" name="Freeform 128">
                <a:extLst>
                  <a:ext uri="{FF2B5EF4-FFF2-40B4-BE49-F238E27FC236}">
                    <a16:creationId xmlns=""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4" name="Freeform 129">
                <a:extLst>
                  <a:ext uri="{FF2B5EF4-FFF2-40B4-BE49-F238E27FC236}">
                    <a16:creationId xmlns=""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5" name="Freeform 130">
                <a:extLst>
                  <a:ext uri="{FF2B5EF4-FFF2-40B4-BE49-F238E27FC236}">
                    <a16:creationId xmlns=""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6" name="Freeform 131">
                <a:extLst>
                  <a:ext uri="{FF2B5EF4-FFF2-40B4-BE49-F238E27FC236}">
                    <a16:creationId xmlns=""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7" name="Freeform 132">
                <a:extLst>
                  <a:ext uri="{FF2B5EF4-FFF2-40B4-BE49-F238E27FC236}">
                    <a16:creationId xmlns=""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8" name="Freeform 133">
                <a:extLst>
                  <a:ext uri="{FF2B5EF4-FFF2-40B4-BE49-F238E27FC236}">
                    <a16:creationId xmlns=""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9" name="Freeform 134">
                <a:extLst>
                  <a:ext uri="{FF2B5EF4-FFF2-40B4-BE49-F238E27FC236}">
                    <a16:creationId xmlns=""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0" name="Freeform 135">
                <a:extLst>
                  <a:ext uri="{FF2B5EF4-FFF2-40B4-BE49-F238E27FC236}">
                    <a16:creationId xmlns=""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1" name="Freeform 136">
                <a:extLst>
                  <a:ext uri="{FF2B5EF4-FFF2-40B4-BE49-F238E27FC236}">
                    <a16:creationId xmlns=""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2" name="Freeform 137">
                <a:extLst>
                  <a:ext uri="{FF2B5EF4-FFF2-40B4-BE49-F238E27FC236}">
                    <a16:creationId xmlns=""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3" name="Freeform 138">
                <a:extLst>
                  <a:ext uri="{FF2B5EF4-FFF2-40B4-BE49-F238E27FC236}">
                    <a16:creationId xmlns=""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4" name="Freeform 139">
                <a:extLst>
                  <a:ext uri="{FF2B5EF4-FFF2-40B4-BE49-F238E27FC236}">
                    <a16:creationId xmlns=""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5" name="Freeform 140">
                <a:extLst>
                  <a:ext uri="{FF2B5EF4-FFF2-40B4-BE49-F238E27FC236}">
                    <a16:creationId xmlns=""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6" name="Freeform 141">
                <a:extLst>
                  <a:ext uri="{FF2B5EF4-FFF2-40B4-BE49-F238E27FC236}">
                    <a16:creationId xmlns=""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7" name="Freeform 142">
                <a:extLst>
                  <a:ext uri="{FF2B5EF4-FFF2-40B4-BE49-F238E27FC236}">
                    <a16:creationId xmlns=""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8" name="Freeform 143">
                <a:extLst>
                  <a:ext uri="{FF2B5EF4-FFF2-40B4-BE49-F238E27FC236}">
                    <a16:creationId xmlns=""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9" name="Freeform 144">
                <a:extLst>
                  <a:ext uri="{FF2B5EF4-FFF2-40B4-BE49-F238E27FC236}">
                    <a16:creationId xmlns=""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0" name="Freeform 145">
                <a:extLst>
                  <a:ext uri="{FF2B5EF4-FFF2-40B4-BE49-F238E27FC236}">
                    <a16:creationId xmlns=""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1" name="Freeform 146">
                <a:extLst>
                  <a:ext uri="{FF2B5EF4-FFF2-40B4-BE49-F238E27FC236}">
                    <a16:creationId xmlns=""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2" name="Freeform 147">
                <a:extLst>
                  <a:ext uri="{FF2B5EF4-FFF2-40B4-BE49-F238E27FC236}">
                    <a16:creationId xmlns=""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3" name="Freeform 148">
                <a:extLst>
                  <a:ext uri="{FF2B5EF4-FFF2-40B4-BE49-F238E27FC236}">
                    <a16:creationId xmlns=""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4" name="Freeform 149">
                <a:extLst>
                  <a:ext uri="{FF2B5EF4-FFF2-40B4-BE49-F238E27FC236}">
                    <a16:creationId xmlns=""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5" name="Freeform 150">
                <a:extLst>
                  <a:ext uri="{FF2B5EF4-FFF2-40B4-BE49-F238E27FC236}">
                    <a16:creationId xmlns=""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6" name="Freeform 151">
                <a:extLst>
                  <a:ext uri="{FF2B5EF4-FFF2-40B4-BE49-F238E27FC236}">
                    <a16:creationId xmlns=""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7" name="Freeform 152">
                <a:extLst>
                  <a:ext uri="{FF2B5EF4-FFF2-40B4-BE49-F238E27FC236}">
                    <a16:creationId xmlns=""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8" name="Freeform 153">
                <a:extLst>
                  <a:ext uri="{FF2B5EF4-FFF2-40B4-BE49-F238E27FC236}">
                    <a16:creationId xmlns=""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9" name="Freeform 154">
                <a:extLst>
                  <a:ext uri="{FF2B5EF4-FFF2-40B4-BE49-F238E27FC236}">
                    <a16:creationId xmlns=""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0" name="Freeform 155">
                <a:extLst>
                  <a:ext uri="{FF2B5EF4-FFF2-40B4-BE49-F238E27FC236}">
                    <a16:creationId xmlns=""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1" name="Freeform 156">
                <a:extLst>
                  <a:ext uri="{FF2B5EF4-FFF2-40B4-BE49-F238E27FC236}">
                    <a16:creationId xmlns=""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2" name="Freeform 157">
                <a:extLst>
                  <a:ext uri="{FF2B5EF4-FFF2-40B4-BE49-F238E27FC236}">
                    <a16:creationId xmlns=""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3" name="Freeform 158">
                <a:extLst>
                  <a:ext uri="{FF2B5EF4-FFF2-40B4-BE49-F238E27FC236}">
                    <a16:creationId xmlns=""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4" name="Freeform 159">
                <a:extLst>
                  <a:ext uri="{FF2B5EF4-FFF2-40B4-BE49-F238E27FC236}">
                    <a16:creationId xmlns=""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5" name="Freeform 160">
                <a:extLst>
                  <a:ext uri="{FF2B5EF4-FFF2-40B4-BE49-F238E27FC236}">
                    <a16:creationId xmlns=""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6" name="Freeform 161">
                <a:extLst>
                  <a:ext uri="{FF2B5EF4-FFF2-40B4-BE49-F238E27FC236}">
                    <a16:creationId xmlns=""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7" name="Freeform 162">
                <a:extLst>
                  <a:ext uri="{FF2B5EF4-FFF2-40B4-BE49-F238E27FC236}">
                    <a16:creationId xmlns=""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8" name="Freeform 163">
                <a:extLst>
                  <a:ext uri="{FF2B5EF4-FFF2-40B4-BE49-F238E27FC236}">
                    <a16:creationId xmlns=""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9" name="Freeform 164">
                <a:extLst>
                  <a:ext uri="{FF2B5EF4-FFF2-40B4-BE49-F238E27FC236}">
                    <a16:creationId xmlns=""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0" name="Freeform 165">
                <a:extLst>
                  <a:ext uri="{FF2B5EF4-FFF2-40B4-BE49-F238E27FC236}">
                    <a16:creationId xmlns=""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1" name="Freeform 166">
                <a:extLst>
                  <a:ext uri="{FF2B5EF4-FFF2-40B4-BE49-F238E27FC236}">
                    <a16:creationId xmlns=""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2" name="Freeform 167">
                <a:extLst>
                  <a:ext uri="{FF2B5EF4-FFF2-40B4-BE49-F238E27FC236}">
                    <a16:creationId xmlns=""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3" name="Freeform 168">
                <a:extLst>
                  <a:ext uri="{FF2B5EF4-FFF2-40B4-BE49-F238E27FC236}">
                    <a16:creationId xmlns=""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4" name="Freeform 169">
                <a:extLst>
                  <a:ext uri="{FF2B5EF4-FFF2-40B4-BE49-F238E27FC236}">
                    <a16:creationId xmlns=""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5" name="Freeform 170">
                <a:extLst>
                  <a:ext uri="{FF2B5EF4-FFF2-40B4-BE49-F238E27FC236}">
                    <a16:creationId xmlns=""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6" name="Freeform 171">
                <a:extLst>
                  <a:ext uri="{FF2B5EF4-FFF2-40B4-BE49-F238E27FC236}">
                    <a16:creationId xmlns=""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7" name="Freeform 172">
                <a:extLst>
                  <a:ext uri="{FF2B5EF4-FFF2-40B4-BE49-F238E27FC236}">
                    <a16:creationId xmlns=""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8" name="Freeform 173">
                <a:extLst>
                  <a:ext uri="{FF2B5EF4-FFF2-40B4-BE49-F238E27FC236}">
                    <a16:creationId xmlns=""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9" name="Freeform 174">
                <a:extLst>
                  <a:ext uri="{FF2B5EF4-FFF2-40B4-BE49-F238E27FC236}">
                    <a16:creationId xmlns=""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0" name="Freeform 175">
                <a:extLst>
                  <a:ext uri="{FF2B5EF4-FFF2-40B4-BE49-F238E27FC236}">
                    <a16:creationId xmlns=""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1" name="Freeform 176">
                <a:extLst>
                  <a:ext uri="{FF2B5EF4-FFF2-40B4-BE49-F238E27FC236}">
                    <a16:creationId xmlns=""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2" name="Freeform 177">
                <a:extLst>
                  <a:ext uri="{FF2B5EF4-FFF2-40B4-BE49-F238E27FC236}">
                    <a16:creationId xmlns=""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3" name="Freeform 178">
                <a:extLst>
                  <a:ext uri="{FF2B5EF4-FFF2-40B4-BE49-F238E27FC236}">
                    <a16:creationId xmlns=""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4" name="Freeform 179">
                <a:extLst>
                  <a:ext uri="{FF2B5EF4-FFF2-40B4-BE49-F238E27FC236}">
                    <a16:creationId xmlns=""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5" name="Freeform 180">
                <a:extLst>
                  <a:ext uri="{FF2B5EF4-FFF2-40B4-BE49-F238E27FC236}">
                    <a16:creationId xmlns=""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6" name="Freeform 181">
                <a:extLst>
                  <a:ext uri="{FF2B5EF4-FFF2-40B4-BE49-F238E27FC236}">
                    <a16:creationId xmlns=""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7" name="Freeform 182">
                <a:extLst>
                  <a:ext uri="{FF2B5EF4-FFF2-40B4-BE49-F238E27FC236}">
                    <a16:creationId xmlns=""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8" name="Freeform 183">
                <a:extLst>
                  <a:ext uri="{FF2B5EF4-FFF2-40B4-BE49-F238E27FC236}">
                    <a16:creationId xmlns=""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9" name="Freeform 184">
                <a:extLst>
                  <a:ext uri="{FF2B5EF4-FFF2-40B4-BE49-F238E27FC236}">
                    <a16:creationId xmlns=""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0" name="Freeform 185">
                <a:extLst>
                  <a:ext uri="{FF2B5EF4-FFF2-40B4-BE49-F238E27FC236}">
                    <a16:creationId xmlns=""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1" name="Freeform 186">
                <a:extLst>
                  <a:ext uri="{FF2B5EF4-FFF2-40B4-BE49-F238E27FC236}">
                    <a16:creationId xmlns=""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2" name="Freeform 187">
                <a:extLst>
                  <a:ext uri="{FF2B5EF4-FFF2-40B4-BE49-F238E27FC236}">
                    <a16:creationId xmlns=""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3" name="Freeform 188">
                <a:extLst>
                  <a:ext uri="{FF2B5EF4-FFF2-40B4-BE49-F238E27FC236}">
                    <a16:creationId xmlns=""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4" name="Freeform 189">
                <a:extLst>
                  <a:ext uri="{FF2B5EF4-FFF2-40B4-BE49-F238E27FC236}">
                    <a16:creationId xmlns=""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5" name="Freeform 190">
                <a:extLst>
                  <a:ext uri="{FF2B5EF4-FFF2-40B4-BE49-F238E27FC236}">
                    <a16:creationId xmlns=""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6" name="Freeform 191">
                <a:extLst>
                  <a:ext uri="{FF2B5EF4-FFF2-40B4-BE49-F238E27FC236}">
                    <a16:creationId xmlns=""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7" name="Freeform 192">
                <a:extLst>
                  <a:ext uri="{FF2B5EF4-FFF2-40B4-BE49-F238E27FC236}">
                    <a16:creationId xmlns=""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8" name="Freeform 193">
                <a:extLst>
                  <a:ext uri="{FF2B5EF4-FFF2-40B4-BE49-F238E27FC236}">
                    <a16:creationId xmlns=""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9" name="Freeform 194">
                <a:extLst>
                  <a:ext uri="{FF2B5EF4-FFF2-40B4-BE49-F238E27FC236}">
                    <a16:creationId xmlns=""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0" name="Freeform 195">
                <a:extLst>
                  <a:ext uri="{FF2B5EF4-FFF2-40B4-BE49-F238E27FC236}">
                    <a16:creationId xmlns=""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1" name="Freeform 196">
                <a:extLst>
                  <a:ext uri="{FF2B5EF4-FFF2-40B4-BE49-F238E27FC236}">
                    <a16:creationId xmlns=""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2" name="Freeform 197">
                <a:extLst>
                  <a:ext uri="{FF2B5EF4-FFF2-40B4-BE49-F238E27FC236}">
                    <a16:creationId xmlns=""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3" name="Freeform 198">
                <a:extLst>
                  <a:ext uri="{FF2B5EF4-FFF2-40B4-BE49-F238E27FC236}">
                    <a16:creationId xmlns=""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4" name="Freeform 199">
                <a:extLst>
                  <a:ext uri="{FF2B5EF4-FFF2-40B4-BE49-F238E27FC236}">
                    <a16:creationId xmlns=""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5" name="Freeform 200">
                <a:extLst>
                  <a:ext uri="{FF2B5EF4-FFF2-40B4-BE49-F238E27FC236}">
                    <a16:creationId xmlns=""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6" name="Freeform 201">
                <a:extLst>
                  <a:ext uri="{FF2B5EF4-FFF2-40B4-BE49-F238E27FC236}">
                    <a16:creationId xmlns=""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7" name="Freeform 202">
                <a:extLst>
                  <a:ext uri="{FF2B5EF4-FFF2-40B4-BE49-F238E27FC236}">
                    <a16:creationId xmlns=""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8" name="Freeform 203">
                <a:extLst>
                  <a:ext uri="{FF2B5EF4-FFF2-40B4-BE49-F238E27FC236}">
                    <a16:creationId xmlns=""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9" name="Freeform 204">
                <a:extLst>
                  <a:ext uri="{FF2B5EF4-FFF2-40B4-BE49-F238E27FC236}">
                    <a16:creationId xmlns=""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20" name="Freeform 206">
              <a:extLst>
                <a:ext uri="{FF2B5EF4-FFF2-40B4-BE49-F238E27FC236}">
                  <a16:creationId xmlns=""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Freeform 207">
              <a:extLst>
                <a:ext uri="{FF2B5EF4-FFF2-40B4-BE49-F238E27FC236}">
                  <a16:creationId xmlns=""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208">
              <a:extLst>
                <a:ext uri="{FF2B5EF4-FFF2-40B4-BE49-F238E27FC236}">
                  <a16:creationId xmlns=""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Freeform 209">
              <a:extLst>
                <a:ext uri="{FF2B5EF4-FFF2-40B4-BE49-F238E27FC236}">
                  <a16:creationId xmlns=""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Freeform 210">
              <a:extLst>
                <a:ext uri="{FF2B5EF4-FFF2-40B4-BE49-F238E27FC236}">
                  <a16:creationId xmlns=""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211">
              <a:extLst>
                <a:ext uri="{FF2B5EF4-FFF2-40B4-BE49-F238E27FC236}">
                  <a16:creationId xmlns=""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212">
              <a:extLst>
                <a:ext uri="{FF2B5EF4-FFF2-40B4-BE49-F238E27FC236}">
                  <a16:creationId xmlns=""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213">
              <a:extLst>
                <a:ext uri="{FF2B5EF4-FFF2-40B4-BE49-F238E27FC236}">
                  <a16:creationId xmlns=""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214">
              <a:extLst>
                <a:ext uri="{FF2B5EF4-FFF2-40B4-BE49-F238E27FC236}">
                  <a16:creationId xmlns=""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Freeform 215">
              <a:extLst>
                <a:ext uri="{FF2B5EF4-FFF2-40B4-BE49-F238E27FC236}">
                  <a16:creationId xmlns=""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 name="Freeform 216">
              <a:extLst>
                <a:ext uri="{FF2B5EF4-FFF2-40B4-BE49-F238E27FC236}">
                  <a16:creationId xmlns=""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217">
              <a:extLst>
                <a:ext uri="{FF2B5EF4-FFF2-40B4-BE49-F238E27FC236}">
                  <a16:creationId xmlns=""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218">
              <a:extLst>
                <a:ext uri="{FF2B5EF4-FFF2-40B4-BE49-F238E27FC236}">
                  <a16:creationId xmlns=""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219">
              <a:extLst>
                <a:ext uri="{FF2B5EF4-FFF2-40B4-BE49-F238E27FC236}">
                  <a16:creationId xmlns=""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220">
              <a:extLst>
                <a:ext uri="{FF2B5EF4-FFF2-40B4-BE49-F238E27FC236}">
                  <a16:creationId xmlns=""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221">
              <a:extLst>
                <a:ext uri="{FF2B5EF4-FFF2-40B4-BE49-F238E27FC236}">
                  <a16:creationId xmlns=""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222">
              <a:extLst>
                <a:ext uri="{FF2B5EF4-FFF2-40B4-BE49-F238E27FC236}">
                  <a16:creationId xmlns=""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223">
              <a:extLst>
                <a:ext uri="{FF2B5EF4-FFF2-40B4-BE49-F238E27FC236}">
                  <a16:creationId xmlns=""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224">
              <a:extLst>
                <a:ext uri="{FF2B5EF4-FFF2-40B4-BE49-F238E27FC236}">
                  <a16:creationId xmlns=""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225">
              <a:extLst>
                <a:ext uri="{FF2B5EF4-FFF2-40B4-BE49-F238E27FC236}">
                  <a16:creationId xmlns=""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226">
              <a:extLst>
                <a:ext uri="{FF2B5EF4-FFF2-40B4-BE49-F238E27FC236}">
                  <a16:creationId xmlns=""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227">
              <a:extLst>
                <a:ext uri="{FF2B5EF4-FFF2-40B4-BE49-F238E27FC236}">
                  <a16:creationId xmlns=""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228">
              <a:extLst>
                <a:ext uri="{FF2B5EF4-FFF2-40B4-BE49-F238E27FC236}">
                  <a16:creationId xmlns=""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229">
              <a:extLst>
                <a:ext uri="{FF2B5EF4-FFF2-40B4-BE49-F238E27FC236}">
                  <a16:creationId xmlns=""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230">
              <a:extLst>
                <a:ext uri="{FF2B5EF4-FFF2-40B4-BE49-F238E27FC236}">
                  <a16:creationId xmlns=""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231">
              <a:extLst>
                <a:ext uri="{FF2B5EF4-FFF2-40B4-BE49-F238E27FC236}">
                  <a16:creationId xmlns=""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232">
              <a:extLst>
                <a:ext uri="{FF2B5EF4-FFF2-40B4-BE49-F238E27FC236}">
                  <a16:creationId xmlns=""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Freeform 233">
              <a:extLst>
                <a:ext uri="{FF2B5EF4-FFF2-40B4-BE49-F238E27FC236}">
                  <a16:creationId xmlns=""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 name="Freeform 234">
              <a:extLst>
                <a:ext uri="{FF2B5EF4-FFF2-40B4-BE49-F238E27FC236}">
                  <a16:creationId xmlns=""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 name="Freeform 235">
              <a:extLst>
                <a:ext uri="{FF2B5EF4-FFF2-40B4-BE49-F238E27FC236}">
                  <a16:creationId xmlns=""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 name="Freeform 236">
              <a:extLst>
                <a:ext uri="{FF2B5EF4-FFF2-40B4-BE49-F238E27FC236}">
                  <a16:creationId xmlns=""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Freeform 237">
              <a:extLst>
                <a:ext uri="{FF2B5EF4-FFF2-40B4-BE49-F238E27FC236}">
                  <a16:creationId xmlns=""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Freeform 238">
              <a:extLst>
                <a:ext uri="{FF2B5EF4-FFF2-40B4-BE49-F238E27FC236}">
                  <a16:creationId xmlns=""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39">
              <a:extLst>
                <a:ext uri="{FF2B5EF4-FFF2-40B4-BE49-F238E27FC236}">
                  <a16:creationId xmlns=""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40">
              <a:extLst>
                <a:ext uri="{FF2B5EF4-FFF2-40B4-BE49-F238E27FC236}">
                  <a16:creationId xmlns=""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41">
              <a:extLst>
                <a:ext uri="{FF2B5EF4-FFF2-40B4-BE49-F238E27FC236}">
                  <a16:creationId xmlns=""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42">
              <a:extLst>
                <a:ext uri="{FF2B5EF4-FFF2-40B4-BE49-F238E27FC236}">
                  <a16:creationId xmlns=""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43">
              <a:extLst>
                <a:ext uri="{FF2B5EF4-FFF2-40B4-BE49-F238E27FC236}">
                  <a16:creationId xmlns=""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44">
              <a:extLst>
                <a:ext uri="{FF2B5EF4-FFF2-40B4-BE49-F238E27FC236}">
                  <a16:creationId xmlns=""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9" name="Freeform 245">
              <a:extLst>
                <a:ext uri="{FF2B5EF4-FFF2-40B4-BE49-F238E27FC236}">
                  <a16:creationId xmlns=""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0" name="Freeform 246">
              <a:extLst>
                <a:ext uri="{FF2B5EF4-FFF2-40B4-BE49-F238E27FC236}">
                  <a16:creationId xmlns=""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1" name="Freeform 247">
              <a:extLst>
                <a:ext uri="{FF2B5EF4-FFF2-40B4-BE49-F238E27FC236}">
                  <a16:creationId xmlns=""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 name="Freeform 248">
              <a:extLst>
                <a:ext uri="{FF2B5EF4-FFF2-40B4-BE49-F238E27FC236}">
                  <a16:creationId xmlns=""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3" name="Freeform 249">
              <a:extLst>
                <a:ext uri="{FF2B5EF4-FFF2-40B4-BE49-F238E27FC236}">
                  <a16:creationId xmlns=""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4" name="Freeform 250">
              <a:extLst>
                <a:ext uri="{FF2B5EF4-FFF2-40B4-BE49-F238E27FC236}">
                  <a16:creationId xmlns=""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5" name="Freeform 251">
              <a:extLst>
                <a:ext uri="{FF2B5EF4-FFF2-40B4-BE49-F238E27FC236}">
                  <a16:creationId xmlns=""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6" name="Freeform 252">
              <a:extLst>
                <a:ext uri="{FF2B5EF4-FFF2-40B4-BE49-F238E27FC236}">
                  <a16:creationId xmlns=""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7" name="Freeform 253">
              <a:extLst>
                <a:ext uri="{FF2B5EF4-FFF2-40B4-BE49-F238E27FC236}">
                  <a16:creationId xmlns=""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8" name="Freeform 254">
              <a:extLst>
                <a:ext uri="{FF2B5EF4-FFF2-40B4-BE49-F238E27FC236}">
                  <a16:creationId xmlns=""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 name="Freeform 255">
              <a:extLst>
                <a:ext uri="{FF2B5EF4-FFF2-40B4-BE49-F238E27FC236}">
                  <a16:creationId xmlns=""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 name="Freeform 256">
              <a:extLst>
                <a:ext uri="{FF2B5EF4-FFF2-40B4-BE49-F238E27FC236}">
                  <a16:creationId xmlns=""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 name="Freeform 257">
              <a:extLst>
                <a:ext uri="{FF2B5EF4-FFF2-40B4-BE49-F238E27FC236}">
                  <a16:creationId xmlns=""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 name="Freeform 258">
              <a:extLst>
                <a:ext uri="{FF2B5EF4-FFF2-40B4-BE49-F238E27FC236}">
                  <a16:creationId xmlns=""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 name="Freeform 259">
              <a:extLst>
                <a:ext uri="{FF2B5EF4-FFF2-40B4-BE49-F238E27FC236}">
                  <a16:creationId xmlns=""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 name="Freeform 260">
              <a:extLst>
                <a:ext uri="{FF2B5EF4-FFF2-40B4-BE49-F238E27FC236}">
                  <a16:creationId xmlns=""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261">
              <a:extLst>
                <a:ext uri="{FF2B5EF4-FFF2-40B4-BE49-F238E27FC236}">
                  <a16:creationId xmlns=""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262">
              <a:extLst>
                <a:ext uri="{FF2B5EF4-FFF2-40B4-BE49-F238E27FC236}">
                  <a16:creationId xmlns=""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263">
              <a:extLst>
                <a:ext uri="{FF2B5EF4-FFF2-40B4-BE49-F238E27FC236}">
                  <a16:creationId xmlns=""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264">
              <a:extLst>
                <a:ext uri="{FF2B5EF4-FFF2-40B4-BE49-F238E27FC236}">
                  <a16:creationId xmlns=""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 name="Freeform 265">
              <a:extLst>
                <a:ext uri="{FF2B5EF4-FFF2-40B4-BE49-F238E27FC236}">
                  <a16:creationId xmlns=""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 name="Freeform 266">
              <a:extLst>
                <a:ext uri="{FF2B5EF4-FFF2-40B4-BE49-F238E27FC236}">
                  <a16:creationId xmlns=""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 name="Freeform 267">
              <a:extLst>
                <a:ext uri="{FF2B5EF4-FFF2-40B4-BE49-F238E27FC236}">
                  <a16:creationId xmlns=""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268">
              <a:extLst>
                <a:ext uri="{FF2B5EF4-FFF2-40B4-BE49-F238E27FC236}">
                  <a16:creationId xmlns=""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269">
              <a:extLst>
                <a:ext uri="{FF2B5EF4-FFF2-40B4-BE49-F238E27FC236}">
                  <a16:creationId xmlns=""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270">
              <a:extLst>
                <a:ext uri="{FF2B5EF4-FFF2-40B4-BE49-F238E27FC236}">
                  <a16:creationId xmlns=""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271">
              <a:extLst>
                <a:ext uri="{FF2B5EF4-FFF2-40B4-BE49-F238E27FC236}">
                  <a16:creationId xmlns=""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272">
              <a:extLst>
                <a:ext uri="{FF2B5EF4-FFF2-40B4-BE49-F238E27FC236}">
                  <a16:creationId xmlns=""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273">
              <a:extLst>
                <a:ext uri="{FF2B5EF4-FFF2-40B4-BE49-F238E27FC236}">
                  <a16:creationId xmlns=""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Freeform 274">
              <a:extLst>
                <a:ext uri="{FF2B5EF4-FFF2-40B4-BE49-F238E27FC236}">
                  <a16:creationId xmlns=""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9" name="Freeform 275">
              <a:extLst>
                <a:ext uri="{FF2B5EF4-FFF2-40B4-BE49-F238E27FC236}">
                  <a16:creationId xmlns=""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0" name="Freeform 276">
              <a:extLst>
                <a:ext uri="{FF2B5EF4-FFF2-40B4-BE49-F238E27FC236}">
                  <a16:creationId xmlns=""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1" name="Freeform 277">
              <a:extLst>
                <a:ext uri="{FF2B5EF4-FFF2-40B4-BE49-F238E27FC236}">
                  <a16:creationId xmlns=""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2" name="Freeform 278">
              <a:extLst>
                <a:ext uri="{FF2B5EF4-FFF2-40B4-BE49-F238E27FC236}">
                  <a16:creationId xmlns=""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Freeform 279">
              <a:extLst>
                <a:ext uri="{FF2B5EF4-FFF2-40B4-BE49-F238E27FC236}">
                  <a16:creationId xmlns=""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Freeform 280">
              <a:extLst>
                <a:ext uri="{FF2B5EF4-FFF2-40B4-BE49-F238E27FC236}">
                  <a16:creationId xmlns=""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5" name="Freeform 281">
              <a:extLst>
                <a:ext uri="{FF2B5EF4-FFF2-40B4-BE49-F238E27FC236}">
                  <a16:creationId xmlns=""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6" name="Freeform 282">
              <a:extLst>
                <a:ext uri="{FF2B5EF4-FFF2-40B4-BE49-F238E27FC236}">
                  <a16:creationId xmlns=""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7" name="Freeform 283">
              <a:extLst>
                <a:ext uri="{FF2B5EF4-FFF2-40B4-BE49-F238E27FC236}">
                  <a16:creationId xmlns=""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8" name="Freeform 284">
              <a:extLst>
                <a:ext uri="{FF2B5EF4-FFF2-40B4-BE49-F238E27FC236}">
                  <a16:creationId xmlns=""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9" name="Freeform 285">
              <a:extLst>
                <a:ext uri="{FF2B5EF4-FFF2-40B4-BE49-F238E27FC236}">
                  <a16:creationId xmlns=""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0" name="Freeform 286">
              <a:extLst>
                <a:ext uri="{FF2B5EF4-FFF2-40B4-BE49-F238E27FC236}">
                  <a16:creationId xmlns=""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1" name="Freeform 287">
              <a:extLst>
                <a:ext uri="{FF2B5EF4-FFF2-40B4-BE49-F238E27FC236}">
                  <a16:creationId xmlns=""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2" name="Freeform 288">
              <a:extLst>
                <a:ext uri="{FF2B5EF4-FFF2-40B4-BE49-F238E27FC236}">
                  <a16:creationId xmlns=""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3" name="Freeform 289">
              <a:extLst>
                <a:ext uri="{FF2B5EF4-FFF2-40B4-BE49-F238E27FC236}">
                  <a16:creationId xmlns=""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4" name="Freeform 290">
              <a:extLst>
                <a:ext uri="{FF2B5EF4-FFF2-40B4-BE49-F238E27FC236}">
                  <a16:creationId xmlns=""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5" name="Freeform 291">
              <a:extLst>
                <a:ext uri="{FF2B5EF4-FFF2-40B4-BE49-F238E27FC236}">
                  <a16:creationId xmlns=""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6" name="Freeform 292">
              <a:extLst>
                <a:ext uri="{FF2B5EF4-FFF2-40B4-BE49-F238E27FC236}">
                  <a16:creationId xmlns=""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7" name="Freeform 293">
              <a:extLst>
                <a:ext uri="{FF2B5EF4-FFF2-40B4-BE49-F238E27FC236}">
                  <a16:creationId xmlns=""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8" name="Freeform 294">
              <a:extLst>
                <a:ext uri="{FF2B5EF4-FFF2-40B4-BE49-F238E27FC236}">
                  <a16:creationId xmlns=""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9" name="Freeform 295">
              <a:extLst>
                <a:ext uri="{FF2B5EF4-FFF2-40B4-BE49-F238E27FC236}">
                  <a16:creationId xmlns=""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0" name="Freeform 296">
              <a:extLst>
                <a:ext uri="{FF2B5EF4-FFF2-40B4-BE49-F238E27FC236}">
                  <a16:creationId xmlns=""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1" name="Freeform 297">
              <a:extLst>
                <a:ext uri="{FF2B5EF4-FFF2-40B4-BE49-F238E27FC236}">
                  <a16:creationId xmlns=""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2" name="Freeform 298">
              <a:extLst>
                <a:ext uri="{FF2B5EF4-FFF2-40B4-BE49-F238E27FC236}">
                  <a16:creationId xmlns=""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3" name="Freeform 299">
              <a:extLst>
                <a:ext uri="{FF2B5EF4-FFF2-40B4-BE49-F238E27FC236}">
                  <a16:creationId xmlns=""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4" name="Freeform 300">
              <a:extLst>
                <a:ext uri="{FF2B5EF4-FFF2-40B4-BE49-F238E27FC236}">
                  <a16:creationId xmlns=""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5" name="Freeform 301">
              <a:extLst>
                <a:ext uri="{FF2B5EF4-FFF2-40B4-BE49-F238E27FC236}">
                  <a16:creationId xmlns=""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6" name="Freeform 302">
              <a:extLst>
                <a:ext uri="{FF2B5EF4-FFF2-40B4-BE49-F238E27FC236}">
                  <a16:creationId xmlns=""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7" name="Freeform 303">
              <a:extLst>
                <a:ext uri="{FF2B5EF4-FFF2-40B4-BE49-F238E27FC236}">
                  <a16:creationId xmlns=""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8" name="Freeform 304">
              <a:extLst>
                <a:ext uri="{FF2B5EF4-FFF2-40B4-BE49-F238E27FC236}">
                  <a16:creationId xmlns=""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9" name="Freeform 305">
              <a:extLst>
                <a:ext uri="{FF2B5EF4-FFF2-40B4-BE49-F238E27FC236}">
                  <a16:creationId xmlns=""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319659448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3238500" y="2971800"/>
            <a:ext cx="2667000" cy="276999"/>
          </a:xfrm>
          <a:prstGeom prst="rect">
            <a:avLst/>
          </a:prstGeom>
          <a:noFill/>
        </p:spPr>
        <p:txBody>
          <a:bodyPr wrap="square" rtlCol="0">
            <a:spAutoFit/>
          </a:bodyPr>
          <a:lstStyle/>
          <a:p>
            <a:r>
              <a:rPr lang="zh-CN" altLang="en-US" sz="300" dirty="0">
                <a:solidFill>
                  <a:srgbClr val="FFFFFF">
                    <a:alpha val="0"/>
                  </a:srgbClr>
                </a:solidFill>
                <a:latin typeface="微软雅黑" panose="020B0503020204020204" pitchFamily="34" charset="-122"/>
                <a:sym typeface="+mn-ea"/>
              </a:rPr>
              <a:t>感谢您下载包图网平台上提供的</a:t>
            </a:r>
            <a:r>
              <a:rPr lang="en-US" altLang="zh-CN" sz="300" dirty="0">
                <a:solidFill>
                  <a:srgbClr val="FFFFFF">
                    <a:alpha val="0"/>
                  </a:srgbClr>
                </a:solidFill>
                <a:latin typeface="微软雅黑" panose="020B0503020204020204" pitchFamily="34" charset="-122"/>
                <a:sym typeface="+mn-ea"/>
              </a:rPr>
              <a:t>PPT</a:t>
            </a:r>
            <a:r>
              <a:rPr lang="zh-CN" altLang="en-US" sz="300" dirty="0">
                <a:solidFill>
                  <a:srgbClr val="FFFFFF">
                    <a:alpha val="0"/>
                  </a:srgb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rgbClr val="FFFFFF">
                    <a:alpha val="0"/>
                  </a:srgbClr>
                </a:solidFill>
                <a:latin typeface="微软雅黑" panose="020B0503020204020204" pitchFamily="34" charset="-122"/>
                <a:sym typeface="+mn-ea"/>
              </a:rPr>
              <a:t>ibaotu.com</a:t>
            </a:r>
          </a:p>
        </p:txBody>
      </p:sp>
      <p:grpSp>
        <p:nvGrpSpPr>
          <p:cNvPr id="3" name="组合 2">
            <a:extLst>
              <a:ext uri="{FF2B5EF4-FFF2-40B4-BE49-F238E27FC236}">
                <a16:creationId xmlns="" xmlns:a16="http://schemas.microsoft.com/office/drawing/2014/main" id="{5CD96D62-AE49-41B9-80E6-E1E0FD3BCC37}"/>
              </a:ext>
            </a:extLst>
          </p:cNvPr>
          <p:cNvGrpSpPr/>
          <p:nvPr userDrawn="1"/>
        </p:nvGrpSpPr>
        <p:grpSpPr>
          <a:xfrm>
            <a:off x="0" y="0"/>
            <a:ext cx="9144000" cy="6858000"/>
            <a:chOff x="0" y="0"/>
            <a:chExt cx="12192000" cy="6750674"/>
          </a:xfrm>
        </p:grpSpPr>
        <p:sp>
          <p:nvSpPr>
            <p:cNvPr id="4" name="矩形 3">
              <a:extLst>
                <a:ext uri="{FF2B5EF4-FFF2-40B4-BE49-F238E27FC236}">
                  <a16:creationId xmlns=""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a:extLst>
                <a:ext uri="{FF2B5EF4-FFF2-40B4-BE49-F238E27FC236}">
                  <a16:creationId xmlns=""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 name="矩形 5">
              <a:extLst>
                <a:ext uri="{FF2B5EF4-FFF2-40B4-BE49-F238E27FC236}">
                  <a16:creationId xmlns=""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矩形 6">
              <a:extLst>
                <a:ext uri="{FF2B5EF4-FFF2-40B4-BE49-F238E27FC236}">
                  <a16:creationId xmlns=""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7">
              <a:extLst>
                <a:ext uri="{FF2B5EF4-FFF2-40B4-BE49-F238E27FC236}">
                  <a16:creationId xmlns=""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a:extLst>
                <a:ext uri="{FF2B5EF4-FFF2-40B4-BE49-F238E27FC236}">
                  <a16:creationId xmlns=""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a:extLst>
                <a:ext uri="{FF2B5EF4-FFF2-40B4-BE49-F238E27FC236}">
                  <a16:creationId xmlns=""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1" name="矩形 10">
              <a:extLst>
                <a:ext uri="{FF2B5EF4-FFF2-40B4-BE49-F238E27FC236}">
                  <a16:creationId xmlns=""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a:extLst>
                <a:ext uri="{FF2B5EF4-FFF2-40B4-BE49-F238E27FC236}">
                  <a16:creationId xmlns=""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矩形 12">
              <a:extLst>
                <a:ext uri="{FF2B5EF4-FFF2-40B4-BE49-F238E27FC236}">
                  <a16:creationId xmlns=""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矩形 13">
              <a:extLst>
                <a:ext uri="{FF2B5EF4-FFF2-40B4-BE49-F238E27FC236}">
                  <a16:creationId xmlns=""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矩形 14">
              <a:extLst>
                <a:ext uri="{FF2B5EF4-FFF2-40B4-BE49-F238E27FC236}">
                  <a16:creationId xmlns=""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6" name="矩形 15">
              <a:extLst>
                <a:ext uri="{FF2B5EF4-FFF2-40B4-BE49-F238E27FC236}">
                  <a16:creationId xmlns=""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矩形 16">
              <a:extLst>
                <a:ext uri="{FF2B5EF4-FFF2-40B4-BE49-F238E27FC236}">
                  <a16:creationId xmlns=""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18" name="Group 4">
            <a:extLst>
              <a:ext uri="{FF2B5EF4-FFF2-40B4-BE49-F238E27FC236}">
                <a16:creationId xmlns="" xmlns:a16="http://schemas.microsoft.com/office/drawing/2014/main" id="{612EB653-DB89-4A83-BCB9-AB55D6DF6F05}"/>
              </a:ext>
            </a:extLst>
          </p:cNvPr>
          <p:cNvGrpSpPr>
            <a:grpSpLocks noChangeAspect="1"/>
          </p:cNvGrpSpPr>
          <p:nvPr userDrawn="1"/>
        </p:nvGrpSpPr>
        <p:grpSpPr bwMode="auto">
          <a:xfrm>
            <a:off x="-239661" y="5517738"/>
            <a:ext cx="9623323" cy="1340263"/>
            <a:chOff x="0" y="1761"/>
            <a:chExt cx="7678" cy="802"/>
          </a:xfrm>
        </p:grpSpPr>
        <p:grpSp>
          <p:nvGrpSpPr>
            <p:cNvPr id="19" name="Group 205">
              <a:extLst>
                <a:ext uri="{FF2B5EF4-FFF2-40B4-BE49-F238E27FC236}">
                  <a16:creationId xmlns=""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1" name="Freeform 6">
                <a:extLst>
                  <a:ext uri="{FF2B5EF4-FFF2-40B4-BE49-F238E27FC236}">
                    <a16:creationId xmlns=""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2" name="Rectangle 7">
                <a:extLst>
                  <a:ext uri="{FF2B5EF4-FFF2-40B4-BE49-F238E27FC236}">
                    <a16:creationId xmlns=""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3" name="Freeform 8">
                <a:extLst>
                  <a:ext uri="{FF2B5EF4-FFF2-40B4-BE49-F238E27FC236}">
                    <a16:creationId xmlns=""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4" name="Freeform 9">
                <a:extLst>
                  <a:ext uri="{FF2B5EF4-FFF2-40B4-BE49-F238E27FC236}">
                    <a16:creationId xmlns=""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5" name="Freeform 10">
                <a:extLst>
                  <a:ext uri="{FF2B5EF4-FFF2-40B4-BE49-F238E27FC236}">
                    <a16:creationId xmlns=""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6" name="Rectangle 11">
                <a:extLst>
                  <a:ext uri="{FF2B5EF4-FFF2-40B4-BE49-F238E27FC236}">
                    <a16:creationId xmlns=""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7" name="Freeform 12">
                <a:extLst>
                  <a:ext uri="{FF2B5EF4-FFF2-40B4-BE49-F238E27FC236}">
                    <a16:creationId xmlns=""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8" name="Freeform 13">
                <a:extLst>
                  <a:ext uri="{FF2B5EF4-FFF2-40B4-BE49-F238E27FC236}">
                    <a16:creationId xmlns=""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29" name="Freeform 14">
                <a:extLst>
                  <a:ext uri="{FF2B5EF4-FFF2-40B4-BE49-F238E27FC236}">
                    <a16:creationId xmlns=""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0" name="Rectangle 15">
                <a:extLst>
                  <a:ext uri="{FF2B5EF4-FFF2-40B4-BE49-F238E27FC236}">
                    <a16:creationId xmlns=""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1" name="Freeform 16">
                <a:extLst>
                  <a:ext uri="{FF2B5EF4-FFF2-40B4-BE49-F238E27FC236}">
                    <a16:creationId xmlns=""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2" name="Freeform 17">
                <a:extLst>
                  <a:ext uri="{FF2B5EF4-FFF2-40B4-BE49-F238E27FC236}">
                    <a16:creationId xmlns=""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3" name="Freeform 18">
                <a:extLst>
                  <a:ext uri="{FF2B5EF4-FFF2-40B4-BE49-F238E27FC236}">
                    <a16:creationId xmlns=""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4" name="Rectangle 19">
                <a:extLst>
                  <a:ext uri="{FF2B5EF4-FFF2-40B4-BE49-F238E27FC236}">
                    <a16:creationId xmlns=""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5" name="Freeform 20">
                <a:extLst>
                  <a:ext uri="{FF2B5EF4-FFF2-40B4-BE49-F238E27FC236}">
                    <a16:creationId xmlns=""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6" name="Freeform 21">
                <a:extLst>
                  <a:ext uri="{FF2B5EF4-FFF2-40B4-BE49-F238E27FC236}">
                    <a16:creationId xmlns=""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7" name="Freeform 22">
                <a:extLst>
                  <a:ext uri="{FF2B5EF4-FFF2-40B4-BE49-F238E27FC236}">
                    <a16:creationId xmlns=""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8" name="Rectangle 23">
                <a:extLst>
                  <a:ext uri="{FF2B5EF4-FFF2-40B4-BE49-F238E27FC236}">
                    <a16:creationId xmlns=""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39" name="Freeform 24">
                <a:extLst>
                  <a:ext uri="{FF2B5EF4-FFF2-40B4-BE49-F238E27FC236}">
                    <a16:creationId xmlns=""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0" name="Rectangle 25">
                <a:extLst>
                  <a:ext uri="{FF2B5EF4-FFF2-40B4-BE49-F238E27FC236}">
                    <a16:creationId xmlns=""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1" name="Oval 26">
                <a:extLst>
                  <a:ext uri="{FF2B5EF4-FFF2-40B4-BE49-F238E27FC236}">
                    <a16:creationId xmlns=""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2" name="Freeform 27">
                <a:extLst>
                  <a:ext uri="{FF2B5EF4-FFF2-40B4-BE49-F238E27FC236}">
                    <a16:creationId xmlns=""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3" name="Freeform 28">
                <a:extLst>
                  <a:ext uri="{FF2B5EF4-FFF2-40B4-BE49-F238E27FC236}">
                    <a16:creationId xmlns=""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4" name="Rectangle 29">
                <a:extLst>
                  <a:ext uri="{FF2B5EF4-FFF2-40B4-BE49-F238E27FC236}">
                    <a16:creationId xmlns=""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5" name="Oval 30">
                <a:extLst>
                  <a:ext uri="{FF2B5EF4-FFF2-40B4-BE49-F238E27FC236}">
                    <a16:creationId xmlns=""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6" name="Freeform 31">
                <a:extLst>
                  <a:ext uri="{FF2B5EF4-FFF2-40B4-BE49-F238E27FC236}">
                    <a16:creationId xmlns=""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7" name="Freeform 32">
                <a:extLst>
                  <a:ext uri="{FF2B5EF4-FFF2-40B4-BE49-F238E27FC236}">
                    <a16:creationId xmlns=""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8" name="Rectangle 33">
                <a:extLst>
                  <a:ext uri="{FF2B5EF4-FFF2-40B4-BE49-F238E27FC236}">
                    <a16:creationId xmlns=""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49" name="Oval 34">
                <a:extLst>
                  <a:ext uri="{FF2B5EF4-FFF2-40B4-BE49-F238E27FC236}">
                    <a16:creationId xmlns=""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0" name="Freeform 35">
                <a:extLst>
                  <a:ext uri="{FF2B5EF4-FFF2-40B4-BE49-F238E27FC236}">
                    <a16:creationId xmlns=""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1" name="Freeform 36">
                <a:extLst>
                  <a:ext uri="{FF2B5EF4-FFF2-40B4-BE49-F238E27FC236}">
                    <a16:creationId xmlns=""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2" name="Rectangle 37">
                <a:extLst>
                  <a:ext uri="{FF2B5EF4-FFF2-40B4-BE49-F238E27FC236}">
                    <a16:creationId xmlns=""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3" name="Oval 38">
                <a:extLst>
                  <a:ext uri="{FF2B5EF4-FFF2-40B4-BE49-F238E27FC236}">
                    <a16:creationId xmlns=""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4" name="Freeform 39">
                <a:extLst>
                  <a:ext uri="{FF2B5EF4-FFF2-40B4-BE49-F238E27FC236}">
                    <a16:creationId xmlns=""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5" name="Freeform 40">
                <a:extLst>
                  <a:ext uri="{FF2B5EF4-FFF2-40B4-BE49-F238E27FC236}">
                    <a16:creationId xmlns=""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6" name="Freeform 41">
                <a:extLst>
                  <a:ext uri="{FF2B5EF4-FFF2-40B4-BE49-F238E27FC236}">
                    <a16:creationId xmlns=""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7" name="Freeform 42">
                <a:extLst>
                  <a:ext uri="{FF2B5EF4-FFF2-40B4-BE49-F238E27FC236}">
                    <a16:creationId xmlns=""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8" name="Freeform 43">
                <a:extLst>
                  <a:ext uri="{FF2B5EF4-FFF2-40B4-BE49-F238E27FC236}">
                    <a16:creationId xmlns=""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59" name="Freeform 44">
                <a:extLst>
                  <a:ext uri="{FF2B5EF4-FFF2-40B4-BE49-F238E27FC236}">
                    <a16:creationId xmlns=""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0" name="Freeform 45">
                <a:extLst>
                  <a:ext uri="{FF2B5EF4-FFF2-40B4-BE49-F238E27FC236}">
                    <a16:creationId xmlns=""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1" name="Freeform 46">
                <a:extLst>
                  <a:ext uri="{FF2B5EF4-FFF2-40B4-BE49-F238E27FC236}">
                    <a16:creationId xmlns=""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2" name="Rectangle 47">
                <a:extLst>
                  <a:ext uri="{FF2B5EF4-FFF2-40B4-BE49-F238E27FC236}">
                    <a16:creationId xmlns=""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3" name="Oval 48">
                <a:extLst>
                  <a:ext uri="{FF2B5EF4-FFF2-40B4-BE49-F238E27FC236}">
                    <a16:creationId xmlns=""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4" name="Freeform 49">
                <a:extLst>
                  <a:ext uri="{FF2B5EF4-FFF2-40B4-BE49-F238E27FC236}">
                    <a16:creationId xmlns=""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5" name="Freeform 50">
                <a:extLst>
                  <a:ext uri="{FF2B5EF4-FFF2-40B4-BE49-F238E27FC236}">
                    <a16:creationId xmlns=""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6" name="Freeform 51">
                <a:extLst>
                  <a:ext uri="{FF2B5EF4-FFF2-40B4-BE49-F238E27FC236}">
                    <a16:creationId xmlns=""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7" name="Freeform 52">
                <a:extLst>
                  <a:ext uri="{FF2B5EF4-FFF2-40B4-BE49-F238E27FC236}">
                    <a16:creationId xmlns=""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8" name="Freeform 53">
                <a:extLst>
                  <a:ext uri="{FF2B5EF4-FFF2-40B4-BE49-F238E27FC236}">
                    <a16:creationId xmlns=""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69" name="Freeform 54">
                <a:extLst>
                  <a:ext uri="{FF2B5EF4-FFF2-40B4-BE49-F238E27FC236}">
                    <a16:creationId xmlns=""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0" name="Freeform 55">
                <a:extLst>
                  <a:ext uri="{FF2B5EF4-FFF2-40B4-BE49-F238E27FC236}">
                    <a16:creationId xmlns=""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1" name="Freeform 56">
                <a:extLst>
                  <a:ext uri="{FF2B5EF4-FFF2-40B4-BE49-F238E27FC236}">
                    <a16:creationId xmlns=""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2" name="Rectangle 57">
                <a:extLst>
                  <a:ext uri="{FF2B5EF4-FFF2-40B4-BE49-F238E27FC236}">
                    <a16:creationId xmlns=""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3" name="Oval 58">
                <a:extLst>
                  <a:ext uri="{FF2B5EF4-FFF2-40B4-BE49-F238E27FC236}">
                    <a16:creationId xmlns=""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4" name="Freeform 59">
                <a:extLst>
                  <a:ext uri="{FF2B5EF4-FFF2-40B4-BE49-F238E27FC236}">
                    <a16:creationId xmlns=""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5" name="Freeform 60">
                <a:extLst>
                  <a:ext uri="{FF2B5EF4-FFF2-40B4-BE49-F238E27FC236}">
                    <a16:creationId xmlns=""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6" name="Freeform 61">
                <a:extLst>
                  <a:ext uri="{FF2B5EF4-FFF2-40B4-BE49-F238E27FC236}">
                    <a16:creationId xmlns=""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7" name="Freeform 62">
                <a:extLst>
                  <a:ext uri="{FF2B5EF4-FFF2-40B4-BE49-F238E27FC236}">
                    <a16:creationId xmlns=""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8" name="Freeform 63">
                <a:extLst>
                  <a:ext uri="{FF2B5EF4-FFF2-40B4-BE49-F238E27FC236}">
                    <a16:creationId xmlns=""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79" name="Freeform 64">
                <a:extLst>
                  <a:ext uri="{FF2B5EF4-FFF2-40B4-BE49-F238E27FC236}">
                    <a16:creationId xmlns=""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0" name="Freeform 65">
                <a:extLst>
                  <a:ext uri="{FF2B5EF4-FFF2-40B4-BE49-F238E27FC236}">
                    <a16:creationId xmlns=""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1" name="Freeform 66">
                <a:extLst>
                  <a:ext uri="{FF2B5EF4-FFF2-40B4-BE49-F238E27FC236}">
                    <a16:creationId xmlns=""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2" name="Freeform 67">
                <a:extLst>
                  <a:ext uri="{FF2B5EF4-FFF2-40B4-BE49-F238E27FC236}">
                    <a16:creationId xmlns=""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3" name="Freeform 68">
                <a:extLst>
                  <a:ext uri="{FF2B5EF4-FFF2-40B4-BE49-F238E27FC236}">
                    <a16:creationId xmlns=""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4" name="Rectangle 69">
                <a:extLst>
                  <a:ext uri="{FF2B5EF4-FFF2-40B4-BE49-F238E27FC236}">
                    <a16:creationId xmlns=""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5" name="Freeform 70">
                <a:extLst>
                  <a:ext uri="{FF2B5EF4-FFF2-40B4-BE49-F238E27FC236}">
                    <a16:creationId xmlns=""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6" name="Freeform 71">
                <a:extLst>
                  <a:ext uri="{FF2B5EF4-FFF2-40B4-BE49-F238E27FC236}">
                    <a16:creationId xmlns=""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7" name="Freeform 72">
                <a:extLst>
                  <a:ext uri="{FF2B5EF4-FFF2-40B4-BE49-F238E27FC236}">
                    <a16:creationId xmlns=""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8" name="Freeform 73">
                <a:extLst>
                  <a:ext uri="{FF2B5EF4-FFF2-40B4-BE49-F238E27FC236}">
                    <a16:creationId xmlns=""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89" name="Freeform 74">
                <a:extLst>
                  <a:ext uri="{FF2B5EF4-FFF2-40B4-BE49-F238E27FC236}">
                    <a16:creationId xmlns=""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0" name="Freeform 75">
                <a:extLst>
                  <a:ext uri="{FF2B5EF4-FFF2-40B4-BE49-F238E27FC236}">
                    <a16:creationId xmlns=""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1" name="Freeform 76">
                <a:extLst>
                  <a:ext uri="{FF2B5EF4-FFF2-40B4-BE49-F238E27FC236}">
                    <a16:creationId xmlns=""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2" name="Freeform 77">
                <a:extLst>
                  <a:ext uri="{FF2B5EF4-FFF2-40B4-BE49-F238E27FC236}">
                    <a16:creationId xmlns=""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3" name="Freeform 78">
                <a:extLst>
                  <a:ext uri="{FF2B5EF4-FFF2-40B4-BE49-F238E27FC236}">
                    <a16:creationId xmlns=""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4" name="Freeform 79">
                <a:extLst>
                  <a:ext uri="{FF2B5EF4-FFF2-40B4-BE49-F238E27FC236}">
                    <a16:creationId xmlns=""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5" name="Freeform 80">
                <a:extLst>
                  <a:ext uri="{FF2B5EF4-FFF2-40B4-BE49-F238E27FC236}">
                    <a16:creationId xmlns=""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6" name="Freeform 81">
                <a:extLst>
                  <a:ext uri="{FF2B5EF4-FFF2-40B4-BE49-F238E27FC236}">
                    <a16:creationId xmlns=""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7" name="Freeform 82">
                <a:extLst>
                  <a:ext uri="{FF2B5EF4-FFF2-40B4-BE49-F238E27FC236}">
                    <a16:creationId xmlns=""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8" name="Freeform 83">
                <a:extLst>
                  <a:ext uri="{FF2B5EF4-FFF2-40B4-BE49-F238E27FC236}">
                    <a16:creationId xmlns=""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99" name="Freeform 84">
                <a:extLst>
                  <a:ext uri="{FF2B5EF4-FFF2-40B4-BE49-F238E27FC236}">
                    <a16:creationId xmlns=""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0" name="Freeform 85">
                <a:extLst>
                  <a:ext uri="{FF2B5EF4-FFF2-40B4-BE49-F238E27FC236}">
                    <a16:creationId xmlns=""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1" name="Freeform 86">
                <a:extLst>
                  <a:ext uri="{FF2B5EF4-FFF2-40B4-BE49-F238E27FC236}">
                    <a16:creationId xmlns=""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2" name="Freeform 87">
                <a:extLst>
                  <a:ext uri="{FF2B5EF4-FFF2-40B4-BE49-F238E27FC236}">
                    <a16:creationId xmlns=""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3" name="Freeform 88">
                <a:extLst>
                  <a:ext uri="{FF2B5EF4-FFF2-40B4-BE49-F238E27FC236}">
                    <a16:creationId xmlns=""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4" name="Rectangle 89">
                <a:extLst>
                  <a:ext uri="{FF2B5EF4-FFF2-40B4-BE49-F238E27FC236}">
                    <a16:creationId xmlns=""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5" name="Freeform 90">
                <a:extLst>
                  <a:ext uri="{FF2B5EF4-FFF2-40B4-BE49-F238E27FC236}">
                    <a16:creationId xmlns=""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6" name="Freeform 91">
                <a:extLst>
                  <a:ext uri="{FF2B5EF4-FFF2-40B4-BE49-F238E27FC236}">
                    <a16:creationId xmlns=""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7" name="Freeform 92">
                <a:extLst>
                  <a:ext uri="{FF2B5EF4-FFF2-40B4-BE49-F238E27FC236}">
                    <a16:creationId xmlns=""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8" name="Freeform 93">
                <a:extLst>
                  <a:ext uri="{FF2B5EF4-FFF2-40B4-BE49-F238E27FC236}">
                    <a16:creationId xmlns=""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09" name="Freeform 94">
                <a:extLst>
                  <a:ext uri="{FF2B5EF4-FFF2-40B4-BE49-F238E27FC236}">
                    <a16:creationId xmlns=""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0" name="Freeform 95">
                <a:extLst>
                  <a:ext uri="{FF2B5EF4-FFF2-40B4-BE49-F238E27FC236}">
                    <a16:creationId xmlns=""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1" name="Freeform 96">
                <a:extLst>
                  <a:ext uri="{FF2B5EF4-FFF2-40B4-BE49-F238E27FC236}">
                    <a16:creationId xmlns=""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2" name="Freeform 97">
                <a:extLst>
                  <a:ext uri="{FF2B5EF4-FFF2-40B4-BE49-F238E27FC236}">
                    <a16:creationId xmlns=""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3" name="Freeform 98">
                <a:extLst>
                  <a:ext uri="{FF2B5EF4-FFF2-40B4-BE49-F238E27FC236}">
                    <a16:creationId xmlns=""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4" name="Freeform 99">
                <a:extLst>
                  <a:ext uri="{FF2B5EF4-FFF2-40B4-BE49-F238E27FC236}">
                    <a16:creationId xmlns=""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5" name="Freeform 100">
                <a:extLst>
                  <a:ext uri="{FF2B5EF4-FFF2-40B4-BE49-F238E27FC236}">
                    <a16:creationId xmlns=""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6" name="Freeform 101">
                <a:extLst>
                  <a:ext uri="{FF2B5EF4-FFF2-40B4-BE49-F238E27FC236}">
                    <a16:creationId xmlns=""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7" name="Freeform 102">
                <a:extLst>
                  <a:ext uri="{FF2B5EF4-FFF2-40B4-BE49-F238E27FC236}">
                    <a16:creationId xmlns=""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8" name="Freeform 103">
                <a:extLst>
                  <a:ext uri="{FF2B5EF4-FFF2-40B4-BE49-F238E27FC236}">
                    <a16:creationId xmlns=""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9" name="Freeform 104">
                <a:extLst>
                  <a:ext uri="{FF2B5EF4-FFF2-40B4-BE49-F238E27FC236}">
                    <a16:creationId xmlns=""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0" name="Freeform 105">
                <a:extLst>
                  <a:ext uri="{FF2B5EF4-FFF2-40B4-BE49-F238E27FC236}">
                    <a16:creationId xmlns=""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1" name="Freeform 106">
                <a:extLst>
                  <a:ext uri="{FF2B5EF4-FFF2-40B4-BE49-F238E27FC236}">
                    <a16:creationId xmlns=""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2" name="Freeform 107">
                <a:extLst>
                  <a:ext uri="{FF2B5EF4-FFF2-40B4-BE49-F238E27FC236}">
                    <a16:creationId xmlns=""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3" name="Freeform 108">
                <a:extLst>
                  <a:ext uri="{FF2B5EF4-FFF2-40B4-BE49-F238E27FC236}">
                    <a16:creationId xmlns=""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4" name="Rectangle 109">
                <a:extLst>
                  <a:ext uri="{FF2B5EF4-FFF2-40B4-BE49-F238E27FC236}">
                    <a16:creationId xmlns=""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5" name="Freeform 110">
                <a:extLst>
                  <a:ext uri="{FF2B5EF4-FFF2-40B4-BE49-F238E27FC236}">
                    <a16:creationId xmlns=""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6" name="Freeform 111">
                <a:extLst>
                  <a:ext uri="{FF2B5EF4-FFF2-40B4-BE49-F238E27FC236}">
                    <a16:creationId xmlns=""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7" name="Freeform 112">
                <a:extLst>
                  <a:ext uri="{FF2B5EF4-FFF2-40B4-BE49-F238E27FC236}">
                    <a16:creationId xmlns=""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8" name="Freeform 113">
                <a:extLst>
                  <a:ext uri="{FF2B5EF4-FFF2-40B4-BE49-F238E27FC236}">
                    <a16:creationId xmlns=""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9" name="Freeform 114">
                <a:extLst>
                  <a:ext uri="{FF2B5EF4-FFF2-40B4-BE49-F238E27FC236}">
                    <a16:creationId xmlns=""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0" name="Freeform 115">
                <a:extLst>
                  <a:ext uri="{FF2B5EF4-FFF2-40B4-BE49-F238E27FC236}">
                    <a16:creationId xmlns=""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1" name="Freeform 116">
                <a:extLst>
                  <a:ext uri="{FF2B5EF4-FFF2-40B4-BE49-F238E27FC236}">
                    <a16:creationId xmlns=""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2" name="Freeform 117">
                <a:extLst>
                  <a:ext uri="{FF2B5EF4-FFF2-40B4-BE49-F238E27FC236}">
                    <a16:creationId xmlns=""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3" name="Freeform 118">
                <a:extLst>
                  <a:ext uri="{FF2B5EF4-FFF2-40B4-BE49-F238E27FC236}">
                    <a16:creationId xmlns=""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4" name="Freeform 119">
                <a:extLst>
                  <a:ext uri="{FF2B5EF4-FFF2-40B4-BE49-F238E27FC236}">
                    <a16:creationId xmlns=""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5" name="Freeform 120">
                <a:extLst>
                  <a:ext uri="{FF2B5EF4-FFF2-40B4-BE49-F238E27FC236}">
                    <a16:creationId xmlns=""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6" name="Freeform 121">
                <a:extLst>
                  <a:ext uri="{FF2B5EF4-FFF2-40B4-BE49-F238E27FC236}">
                    <a16:creationId xmlns=""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7" name="Freeform 122">
                <a:extLst>
                  <a:ext uri="{FF2B5EF4-FFF2-40B4-BE49-F238E27FC236}">
                    <a16:creationId xmlns=""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8" name="Freeform 123">
                <a:extLst>
                  <a:ext uri="{FF2B5EF4-FFF2-40B4-BE49-F238E27FC236}">
                    <a16:creationId xmlns=""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9" name="Freeform 124">
                <a:extLst>
                  <a:ext uri="{FF2B5EF4-FFF2-40B4-BE49-F238E27FC236}">
                    <a16:creationId xmlns=""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0" name="Freeform 125">
                <a:extLst>
                  <a:ext uri="{FF2B5EF4-FFF2-40B4-BE49-F238E27FC236}">
                    <a16:creationId xmlns=""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1" name="Freeform 126">
                <a:extLst>
                  <a:ext uri="{FF2B5EF4-FFF2-40B4-BE49-F238E27FC236}">
                    <a16:creationId xmlns=""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2" name="Freeform 127">
                <a:extLst>
                  <a:ext uri="{FF2B5EF4-FFF2-40B4-BE49-F238E27FC236}">
                    <a16:creationId xmlns=""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3" name="Freeform 128">
                <a:extLst>
                  <a:ext uri="{FF2B5EF4-FFF2-40B4-BE49-F238E27FC236}">
                    <a16:creationId xmlns=""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4" name="Freeform 129">
                <a:extLst>
                  <a:ext uri="{FF2B5EF4-FFF2-40B4-BE49-F238E27FC236}">
                    <a16:creationId xmlns=""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5" name="Freeform 130">
                <a:extLst>
                  <a:ext uri="{FF2B5EF4-FFF2-40B4-BE49-F238E27FC236}">
                    <a16:creationId xmlns=""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6" name="Freeform 131">
                <a:extLst>
                  <a:ext uri="{FF2B5EF4-FFF2-40B4-BE49-F238E27FC236}">
                    <a16:creationId xmlns=""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7" name="Freeform 132">
                <a:extLst>
                  <a:ext uri="{FF2B5EF4-FFF2-40B4-BE49-F238E27FC236}">
                    <a16:creationId xmlns=""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8" name="Freeform 133">
                <a:extLst>
                  <a:ext uri="{FF2B5EF4-FFF2-40B4-BE49-F238E27FC236}">
                    <a16:creationId xmlns=""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9" name="Freeform 134">
                <a:extLst>
                  <a:ext uri="{FF2B5EF4-FFF2-40B4-BE49-F238E27FC236}">
                    <a16:creationId xmlns=""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0" name="Freeform 135">
                <a:extLst>
                  <a:ext uri="{FF2B5EF4-FFF2-40B4-BE49-F238E27FC236}">
                    <a16:creationId xmlns=""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1" name="Freeform 136">
                <a:extLst>
                  <a:ext uri="{FF2B5EF4-FFF2-40B4-BE49-F238E27FC236}">
                    <a16:creationId xmlns=""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2" name="Freeform 137">
                <a:extLst>
                  <a:ext uri="{FF2B5EF4-FFF2-40B4-BE49-F238E27FC236}">
                    <a16:creationId xmlns=""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3" name="Freeform 138">
                <a:extLst>
                  <a:ext uri="{FF2B5EF4-FFF2-40B4-BE49-F238E27FC236}">
                    <a16:creationId xmlns=""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4" name="Freeform 139">
                <a:extLst>
                  <a:ext uri="{FF2B5EF4-FFF2-40B4-BE49-F238E27FC236}">
                    <a16:creationId xmlns=""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5" name="Freeform 140">
                <a:extLst>
                  <a:ext uri="{FF2B5EF4-FFF2-40B4-BE49-F238E27FC236}">
                    <a16:creationId xmlns=""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6" name="Freeform 141">
                <a:extLst>
                  <a:ext uri="{FF2B5EF4-FFF2-40B4-BE49-F238E27FC236}">
                    <a16:creationId xmlns=""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7" name="Freeform 142">
                <a:extLst>
                  <a:ext uri="{FF2B5EF4-FFF2-40B4-BE49-F238E27FC236}">
                    <a16:creationId xmlns=""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8" name="Freeform 143">
                <a:extLst>
                  <a:ext uri="{FF2B5EF4-FFF2-40B4-BE49-F238E27FC236}">
                    <a16:creationId xmlns=""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9" name="Freeform 144">
                <a:extLst>
                  <a:ext uri="{FF2B5EF4-FFF2-40B4-BE49-F238E27FC236}">
                    <a16:creationId xmlns=""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0" name="Freeform 145">
                <a:extLst>
                  <a:ext uri="{FF2B5EF4-FFF2-40B4-BE49-F238E27FC236}">
                    <a16:creationId xmlns=""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1" name="Freeform 146">
                <a:extLst>
                  <a:ext uri="{FF2B5EF4-FFF2-40B4-BE49-F238E27FC236}">
                    <a16:creationId xmlns=""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2" name="Freeform 147">
                <a:extLst>
                  <a:ext uri="{FF2B5EF4-FFF2-40B4-BE49-F238E27FC236}">
                    <a16:creationId xmlns=""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3" name="Freeform 148">
                <a:extLst>
                  <a:ext uri="{FF2B5EF4-FFF2-40B4-BE49-F238E27FC236}">
                    <a16:creationId xmlns=""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4" name="Freeform 149">
                <a:extLst>
                  <a:ext uri="{FF2B5EF4-FFF2-40B4-BE49-F238E27FC236}">
                    <a16:creationId xmlns=""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5" name="Freeform 150">
                <a:extLst>
                  <a:ext uri="{FF2B5EF4-FFF2-40B4-BE49-F238E27FC236}">
                    <a16:creationId xmlns=""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6" name="Freeform 151">
                <a:extLst>
                  <a:ext uri="{FF2B5EF4-FFF2-40B4-BE49-F238E27FC236}">
                    <a16:creationId xmlns=""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7" name="Freeform 152">
                <a:extLst>
                  <a:ext uri="{FF2B5EF4-FFF2-40B4-BE49-F238E27FC236}">
                    <a16:creationId xmlns=""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8" name="Freeform 153">
                <a:extLst>
                  <a:ext uri="{FF2B5EF4-FFF2-40B4-BE49-F238E27FC236}">
                    <a16:creationId xmlns=""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9" name="Freeform 154">
                <a:extLst>
                  <a:ext uri="{FF2B5EF4-FFF2-40B4-BE49-F238E27FC236}">
                    <a16:creationId xmlns=""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0" name="Freeform 155">
                <a:extLst>
                  <a:ext uri="{FF2B5EF4-FFF2-40B4-BE49-F238E27FC236}">
                    <a16:creationId xmlns=""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1" name="Freeform 156">
                <a:extLst>
                  <a:ext uri="{FF2B5EF4-FFF2-40B4-BE49-F238E27FC236}">
                    <a16:creationId xmlns=""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2" name="Freeform 157">
                <a:extLst>
                  <a:ext uri="{FF2B5EF4-FFF2-40B4-BE49-F238E27FC236}">
                    <a16:creationId xmlns=""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3" name="Freeform 158">
                <a:extLst>
                  <a:ext uri="{FF2B5EF4-FFF2-40B4-BE49-F238E27FC236}">
                    <a16:creationId xmlns=""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4" name="Freeform 159">
                <a:extLst>
                  <a:ext uri="{FF2B5EF4-FFF2-40B4-BE49-F238E27FC236}">
                    <a16:creationId xmlns=""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5" name="Freeform 160">
                <a:extLst>
                  <a:ext uri="{FF2B5EF4-FFF2-40B4-BE49-F238E27FC236}">
                    <a16:creationId xmlns=""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6" name="Freeform 161">
                <a:extLst>
                  <a:ext uri="{FF2B5EF4-FFF2-40B4-BE49-F238E27FC236}">
                    <a16:creationId xmlns=""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7" name="Freeform 162">
                <a:extLst>
                  <a:ext uri="{FF2B5EF4-FFF2-40B4-BE49-F238E27FC236}">
                    <a16:creationId xmlns=""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8" name="Freeform 163">
                <a:extLst>
                  <a:ext uri="{FF2B5EF4-FFF2-40B4-BE49-F238E27FC236}">
                    <a16:creationId xmlns=""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9" name="Freeform 164">
                <a:extLst>
                  <a:ext uri="{FF2B5EF4-FFF2-40B4-BE49-F238E27FC236}">
                    <a16:creationId xmlns=""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0" name="Freeform 165">
                <a:extLst>
                  <a:ext uri="{FF2B5EF4-FFF2-40B4-BE49-F238E27FC236}">
                    <a16:creationId xmlns=""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1" name="Freeform 166">
                <a:extLst>
                  <a:ext uri="{FF2B5EF4-FFF2-40B4-BE49-F238E27FC236}">
                    <a16:creationId xmlns=""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2" name="Freeform 167">
                <a:extLst>
                  <a:ext uri="{FF2B5EF4-FFF2-40B4-BE49-F238E27FC236}">
                    <a16:creationId xmlns=""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3" name="Freeform 168">
                <a:extLst>
                  <a:ext uri="{FF2B5EF4-FFF2-40B4-BE49-F238E27FC236}">
                    <a16:creationId xmlns=""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4" name="Freeform 169">
                <a:extLst>
                  <a:ext uri="{FF2B5EF4-FFF2-40B4-BE49-F238E27FC236}">
                    <a16:creationId xmlns=""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5" name="Freeform 170">
                <a:extLst>
                  <a:ext uri="{FF2B5EF4-FFF2-40B4-BE49-F238E27FC236}">
                    <a16:creationId xmlns=""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6" name="Freeform 171">
                <a:extLst>
                  <a:ext uri="{FF2B5EF4-FFF2-40B4-BE49-F238E27FC236}">
                    <a16:creationId xmlns=""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7" name="Freeform 172">
                <a:extLst>
                  <a:ext uri="{FF2B5EF4-FFF2-40B4-BE49-F238E27FC236}">
                    <a16:creationId xmlns=""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8" name="Freeform 173">
                <a:extLst>
                  <a:ext uri="{FF2B5EF4-FFF2-40B4-BE49-F238E27FC236}">
                    <a16:creationId xmlns=""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9" name="Freeform 174">
                <a:extLst>
                  <a:ext uri="{FF2B5EF4-FFF2-40B4-BE49-F238E27FC236}">
                    <a16:creationId xmlns=""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0" name="Freeform 175">
                <a:extLst>
                  <a:ext uri="{FF2B5EF4-FFF2-40B4-BE49-F238E27FC236}">
                    <a16:creationId xmlns=""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1" name="Freeform 176">
                <a:extLst>
                  <a:ext uri="{FF2B5EF4-FFF2-40B4-BE49-F238E27FC236}">
                    <a16:creationId xmlns=""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2" name="Freeform 177">
                <a:extLst>
                  <a:ext uri="{FF2B5EF4-FFF2-40B4-BE49-F238E27FC236}">
                    <a16:creationId xmlns=""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3" name="Freeform 178">
                <a:extLst>
                  <a:ext uri="{FF2B5EF4-FFF2-40B4-BE49-F238E27FC236}">
                    <a16:creationId xmlns=""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4" name="Freeform 179">
                <a:extLst>
                  <a:ext uri="{FF2B5EF4-FFF2-40B4-BE49-F238E27FC236}">
                    <a16:creationId xmlns=""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5" name="Freeform 180">
                <a:extLst>
                  <a:ext uri="{FF2B5EF4-FFF2-40B4-BE49-F238E27FC236}">
                    <a16:creationId xmlns=""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6" name="Freeform 181">
                <a:extLst>
                  <a:ext uri="{FF2B5EF4-FFF2-40B4-BE49-F238E27FC236}">
                    <a16:creationId xmlns=""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7" name="Freeform 182">
                <a:extLst>
                  <a:ext uri="{FF2B5EF4-FFF2-40B4-BE49-F238E27FC236}">
                    <a16:creationId xmlns=""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8" name="Freeform 183">
                <a:extLst>
                  <a:ext uri="{FF2B5EF4-FFF2-40B4-BE49-F238E27FC236}">
                    <a16:creationId xmlns=""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9" name="Freeform 184">
                <a:extLst>
                  <a:ext uri="{FF2B5EF4-FFF2-40B4-BE49-F238E27FC236}">
                    <a16:creationId xmlns=""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0" name="Freeform 185">
                <a:extLst>
                  <a:ext uri="{FF2B5EF4-FFF2-40B4-BE49-F238E27FC236}">
                    <a16:creationId xmlns=""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1" name="Freeform 186">
                <a:extLst>
                  <a:ext uri="{FF2B5EF4-FFF2-40B4-BE49-F238E27FC236}">
                    <a16:creationId xmlns=""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2" name="Freeform 187">
                <a:extLst>
                  <a:ext uri="{FF2B5EF4-FFF2-40B4-BE49-F238E27FC236}">
                    <a16:creationId xmlns=""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3" name="Freeform 188">
                <a:extLst>
                  <a:ext uri="{FF2B5EF4-FFF2-40B4-BE49-F238E27FC236}">
                    <a16:creationId xmlns=""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4" name="Freeform 189">
                <a:extLst>
                  <a:ext uri="{FF2B5EF4-FFF2-40B4-BE49-F238E27FC236}">
                    <a16:creationId xmlns=""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5" name="Freeform 190">
                <a:extLst>
                  <a:ext uri="{FF2B5EF4-FFF2-40B4-BE49-F238E27FC236}">
                    <a16:creationId xmlns=""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6" name="Freeform 191">
                <a:extLst>
                  <a:ext uri="{FF2B5EF4-FFF2-40B4-BE49-F238E27FC236}">
                    <a16:creationId xmlns=""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7" name="Freeform 192">
                <a:extLst>
                  <a:ext uri="{FF2B5EF4-FFF2-40B4-BE49-F238E27FC236}">
                    <a16:creationId xmlns=""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8" name="Freeform 193">
                <a:extLst>
                  <a:ext uri="{FF2B5EF4-FFF2-40B4-BE49-F238E27FC236}">
                    <a16:creationId xmlns=""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9" name="Freeform 194">
                <a:extLst>
                  <a:ext uri="{FF2B5EF4-FFF2-40B4-BE49-F238E27FC236}">
                    <a16:creationId xmlns=""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0" name="Freeform 195">
                <a:extLst>
                  <a:ext uri="{FF2B5EF4-FFF2-40B4-BE49-F238E27FC236}">
                    <a16:creationId xmlns=""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1" name="Freeform 196">
                <a:extLst>
                  <a:ext uri="{FF2B5EF4-FFF2-40B4-BE49-F238E27FC236}">
                    <a16:creationId xmlns=""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2" name="Freeform 197">
                <a:extLst>
                  <a:ext uri="{FF2B5EF4-FFF2-40B4-BE49-F238E27FC236}">
                    <a16:creationId xmlns=""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3" name="Freeform 198">
                <a:extLst>
                  <a:ext uri="{FF2B5EF4-FFF2-40B4-BE49-F238E27FC236}">
                    <a16:creationId xmlns=""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4" name="Freeform 199">
                <a:extLst>
                  <a:ext uri="{FF2B5EF4-FFF2-40B4-BE49-F238E27FC236}">
                    <a16:creationId xmlns=""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5" name="Freeform 200">
                <a:extLst>
                  <a:ext uri="{FF2B5EF4-FFF2-40B4-BE49-F238E27FC236}">
                    <a16:creationId xmlns=""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6" name="Freeform 201">
                <a:extLst>
                  <a:ext uri="{FF2B5EF4-FFF2-40B4-BE49-F238E27FC236}">
                    <a16:creationId xmlns=""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7" name="Freeform 202">
                <a:extLst>
                  <a:ext uri="{FF2B5EF4-FFF2-40B4-BE49-F238E27FC236}">
                    <a16:creationId xmlns=""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8" name="Freeform 203">
                <a:extLst>
                  <a:ext uri="{FF2B5EF4-FFF2-40B4-BE49-F238E27FC236}">
                    <a16:creationId xmlns=""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9" name="Freeform 204">
                <a:extLst>
                  <a:ext uri="{FF2B5EF4-FFF2-40B4-BE49-F238E27FC236}">
                    <a16:creationId xmlns=""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
          <p:nvSpPr>
            <p:cNvPr id="20" name="Freeform 206">
              <a:extLst>
                <a:ext uri="{FF2B5EF4-FFF2-40B4-BE49-F238E27FC236}">
                  <a16:creationId xmlns=""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1" name="Freeform 207">
              <a:extLst>
                <a:ext uri="{FF2B5EF4-FFF2-40B4-BE49-F238E27FC236}">
                  <a16:creationId xmlns=""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2" name="Freeform 208">
              <a:extLst>
                <a:ext uri="{FF2B5EF4-FFF2-40B4-BE49-F238E27FC236}">
                  <a16:creationId xmlns=""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3" name="Freeform 209">
              <a:extLst>
                <a:ext uri="{FF2B5EF4-FFF2-40B4-BE49-F238E27FC236}">
                  <a16:creationId xmlns=""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4" name="Freeform 210">
              <a:extLst>
                <a:ext uri="{FF2B5EF4-FFF2-40B4-BE49-F238E27FC236}">
                  <a16:creationId xmlns=""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5" name="Freeform 211">
              <a:extLst>
                <a:ext uri="{FF2B5EF4-FFF2-40B4-BE49-F238E27FC236}">
                  <a16:creationId xmlns=""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6" name="Freeform 212">
              <a:extLst>
                <a:ext uri="{FF2B5EF4-FFF2-40B4-BE49-F238E27FC236}">
                  <a16:creationId xmlns=""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7" name="Freeform 213">
              <a:extLst>
                <a:ext uri="{FF2B5EF4-FFF2-40B4-BE49-F238E27FC236}">
                  <a16:creationId xmlns=""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8" name="Freeform 214">
              <a:extLst>
                <a:ext uri="{FF2B5EF4-FFF2-40B4-BE49-F238E27FC236}">
                  <a16:creationId xmlns=""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29" name="Freeform 215">
              <a:extLst>
                <a:ext uri="{FF2B5EF4-FFF2-40B4-BE49-F238E27FC236}">
                  <a16:creationId xmlns=""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0" name="Freeform 216">
              <a:extLst>
                <a:ext uri="{FF2B5EF4-FFF2-40B4-BE49-F238E27FC236}">
                  <a16:creationId xmlns=""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1" name="Freeform 217">
              <a:extLst>
                <a:ext uri="{FF2B5EF4-FFF2-40B4-BE49-F238E27FC236}">
                  <a16:creationId xmlns=""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2" name="Freeform 218">
              <a:extLst>
                <a:ext uri="{FF2B5EF4-FFF2-40B4-BE49-F238E27FC236}">
                  <a16:creationId xmlns=""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3" name="Freeform 219">
              <a:extLst>
                <a:ext uri="{FF2B5EF4-FFF2-40B4-BE49-F238E27FC236}">
                  <a16:creationId xmlns=""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4" name="Freeform 220">
              <a:extLst>
                <a:ext uri="{FF2B5EF4-FFF2-40B4-BE49-F238E27FC236}">
                  <a16:creationId xmlns=""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5" name="Freeform 221">
              <a:extLst>
                <a:ext uri="{FF2B5EF4-FFF2-40B4-BE49-F238E27FC236}">
                  <a16:creationId xmlns=""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6" name="Freeform 222">
              <a:extLst>
                <a:ext uri="{FF2B5EF4-FFF2-40B4-BE49-F238E27FC236}">
                  <a16:creationId xmlns=""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7" name="Freeform 223">
              <a:extLst>
                <a:ext uri="{FF2B5EF4-FFF2-40B4-BE49-F238E27FC236}">
                  <a16:creationId xmlns=""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8" name="Freeform 224">
              <a:extLst>
                <a:ext uri="{FF2B5EF4-FFF2-40B4-BE49-F238E27FC236}">
                  <a16:creationId xmlns=""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39" name="Freeform 225">
              <a:extLst>
                <a:ext uri="{FF2B5EF4-FFF2-40B4-BE49-F238E27FC236}">
                  <a16:creationId xmlns=""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0" name="Freeform 226">
              <a:extLst>
                <a:ext uri="{FF2B5EF4-FFF2-40B4-BE49-F238E27FC236}">
                  <a16:creationId xmlns=""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1" name="Freeform 227">
              <a:extLst>
                <a:ext uri="{FF2B5EF4-FFF2-40B4-BE49-F238E27FC236}">
                  <a16:creationId xmlns=""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2" name="Freeform 228">
              <a:extLst>
                <a:ext uri="{FF2B5EF4-FFF2-40B4-BE49-F238E27FC236}">
                  <a16:creationId xmlns=""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3" name="Freeform 229">
              <a:extLst>
                <a:ext uri="{FF2B5EF4-FFF2-40B4-BE49-F238E27FC236}">
                  <a16:creationId xmlns=""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4" name="Freeform 230">
              <a:extLst>
                <a:ext uri="{FF2B5EF4-FFF2-40B4-BE49-F238E27FC236}">
                  <a16:creationId xmlns=""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5" name="Freeform 231">
              <a:extLst>
                <a:ext uri="{FF2B5EF4-FFF2-40B4-BE49-F238E27FC236}">
                  <a16:creationId xmlns=""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6" name="Freeform 232">
              <a:extLst>
                <a:ext uri="{FF2B5EF4-FFF2-40B4-BE49-F238E27FC236}">
                  <a16:creationId xmlns=""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7" name="Freeform 233">
              <a:extLst>
                <a:ext uri="{FF2B5EF4-FFF2-40B4-BE49-F238E27FC236}">
                  <a16:creationId xmlns=""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8" name="Freeform 234">
              <a:extLst>
                <a:ext uri="{FF2B5EF4-FFF2-40B4-BE49-F238E27FC236}">
                  <a16:creationId xmlns=""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49" name="Freeform 235">
              <a:extLst>
                <a:ext uri="{FF2B5EF4-FFF2-40B4-BE49-F238E27FC236}">
                  <a16:creationId xmlns=""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0" name="Freeform 236">
              <a:extLst>
                <a:ext uri="{FF2B5EF4-FFF2-40B4-BE49-F238E27FC236}">
                  <a16:creationId xmlns=""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1" name="Freeform 237">
              <a:extLst>
                <a:ext uri="{FF2B5EF4-FFF2-40B4-BE49-F238E27FC236}">
                  <a16:creationId xmlns=""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2" name="Freeform 238">
              <a:extLst>
                <a:ext uri="{FF2B5EF4-FFF2-40B4-BE49-F238E27FC236}">
                  <a16:creationId xmlns=""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3" name="Freeform 239">
              <a:extLst>
                <a:ext uri="{FF2B5EF4-FFF2-40B4-BE49-F238E27FC236}">
                  <a16:creationId xmlns=""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4" name="Freeform 240">
              <a:extLst>
                <a:ext uri="{FF2B5EF4-FFF2-40B4-BE49-F238E27FC236}">
                  <a16:creationId xmlns=""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5" name="Freeform 241">
              <a:extLst>
                <a:ext uri="{FF2B5EF4-FFF2-40B4-BE49-F238E27FC236}">
                  <a16:creationId xmlns=""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6" name="Freeform 242">
              <a:extLst>
                <a:ext uri="{FF2B5EF4-FFF2-40B4-BE49-F238E27FC236}">
                  <a16:creationId xmlns=""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7" name="Freeform 243">
              <a:extLst>
                <a:ext uri="{FF2B5EF4-FFF2-40B4-BE49-F238E27FC236}">
                  <a16:creationId xmlns=""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8" name="Freeform 244">
              <a:extLst>
                <a:ext uri="{FF2B5EF4-FFF2-40B4-BE49-F238E27FC236}">
                  <a16:creationId xmlns=""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59" name="Freeform 245">
              <a:extLst>
                <a:ext uri="{FF2B5EF4-FFF2-40B4-BE49-F238E27FC236}">
                  <a16:creationId xmlns=""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0" name="Freeform 246">
              <a:extLst>
                <a:ext uri="{FF2B5EF4-FFF2-40B4-BE49-F238E27FC236}">
                  <a16:creationId xmlns=""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1" name="Freeform 247">
              <a:extLst>
                <a:ext uri="{FF2B5EF4-FFF2-40B4-BE49-F238E27FC236}">
                  <a16:creationId xmlns=""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2" name="Freeform 248">
              <a:extLst>
                <a:ext uri="{FF2B5EF4-FFF2-40B4-BE49-F238E27FC236}">
                  <a16:creationId xmlns=""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3" name="Freeform 249">
              <a:extLst>
                <a:ext uri="{FF2B5EF4-FFF2-40B4-BE49-F238E27FC236}">
                  <a16:creationId xmlns=""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4" name="Freeform 250">
              <a:extLst>
                <a:ext uri="{FF2B5EF4-FFF2-40B4-BE49-F238E27FC236}">
                  <a16:creationId xmlns=""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5" name="Freeform 251">
              <a:extLst>
                <a:ext uri="{FF2B5EF4-FFF2-40B4-BE49-F238E27FC236}">
                  <a16:creationId xmlns=""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6" name="Freeform 252">
              <a:extLst>
                <a:ext uri="{FF2B5EF4-FFF2-40B4-BE49-F238E27FC236}">
                  <a16:creationId xmlns=""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7" name="Freeform 253">
              <a:extLst>
                <a:ext uri="{FF2B5EF4-FFF2-40B4-BE49-F238E27FC236}">
                  <a16:creationId xmlns=""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8" name="Freeform 254">
              <a:extLst>
                <a:ext uri="{FF2B5EF4-FFF2-40B4-BE49-F238E27FC236}">
                  <a16:creationId xmlns=""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69" name="Freeform 255">
              <a:extLst>
                <a:ext uri="{FF2B5EF4-FFF2-40B4-BE49-F238E27FC236}">
                  <a16:creationId xmlns=""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0" name="Freeform 256">
              <a:extLst>
                <a:ext uri="{FF2B5EF4-FFF2-40B4-BE49-F238E27FC236}">
                  <a16:creationId xmlns=""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1" name="Freeform 257">
              <a:extLst>
                <a:ext uri="{FF2B5EF4-FFF2-40B4-BE49-F238E27FC236}">
                  <a16:creationId xmlns=""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2" name="Freeform 258">
              <a:extLst>
                <a:ext uri="{FF2B5EF4-FFF2-40B4-BE49-F238E27FC236}">
                  <a16:creationId xmlns=""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3" name="Freeform 259">
              <a:extLst>
                <a:ext uri="{FF2B5EF4-FFF2-40B4-BE49-F238E27FC236}">
                  <a16:creationId xmlns=""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4" name="Freeform 260">
              <a:extLst>
                <a:ext uri="{FF2B5EF4-FFF2-40B4-BE49-F238E27FC236}">
                  <a16:creationId xmlns=""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5" name="Freeform 261">
              <a:extLst>
                <a:ext uri="{FF2B5EF4-FFF2-40B4-BE49-F238E27FC236}">
                  <a16:creationId xmlns=""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6" name="Freeform 262">
              <a:extLst>
                <a:ext uri="{FF2B5EF4-FFF2-40B4-BE49-F238E27FC236}">
                  <a16:creationId xmlns=""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7" name="Freeform 263">
              <a:extLst>
                <a:ext uri="{FF2B5EF4-FFF2-40B4-BE49-F238E27FC236}">
                  <a16:creationId xmlns=""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8" name="Freeform 264">
              <a:extLst>
                <a:ext uri="{FF2B5EF4-FFF2-40B4-BE49-F238E27FC236}">
                  <a16:creationId xmlns=""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79" name="Freeform 265">
              <a:extLst>
                <a:ext uri="{FF2B5EF4-FFF2-40B4-BE49-F238E27FC236}">
                  <a16:creationId xmlns=""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0" name="Freeform 266">
              <a:extLst>
                <a:ext uri="{FF2B5EF4-FFF2-40B4-BE49-F238E27FC236}">
                  <a16:creationId xmlns=""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1" name="Freeform 267">
              <a:extLst>
                <a:ext uri="{FF2B5EF4-FFF2-40B4-BE49-F238E27FC236}">
                  <a16:creationId xmlns=""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2" name="Freeform 268">
              <a:extLst>
                <a:ext uri="{FF2B5EF4-FFF2-40B4-BE49-F238E27FC236}">
                  <a16:creationId xmlns=""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3" name="Freeform 269">
              <a:extLst>
                <a:ext uri="{FF2B5EF4-FFF2-40B4-BE49-F238E27FC236}">
                  <a16:creationId xmlns=""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4" name="Freeform 270">
              <a:extLst>
                <a:ext uri="{FF2B5EF4-FFF2-40B4-BE49-F238E27FC236}">
                  <a16:creationId xmlns=""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5" name="Freeform 271">
              <a:extLst>
                <a:ext uri="{FF2B5EF4-FFF2-40B4-BE49-F238E27FC236}">
                  <a16:creationId xmlns=""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6" name="Freeform 272">
              <a:extLst>
                <a:ext uri="{FF2B5EF4-FFF2-40B4-BE49-F238E27FC236}">
                  <a16:creationId xmlns=""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7" name="Freeform 273">
              <a:extLst>
                <a:ext uri="{FF2B5EF4-FFF2-40B4-BE49-F238E27FC236}">
                  <a16:creationId xmlns=""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8" name="Freeform 274">
              <a:extLst>
                <a:ext uri="{FF2B5EF4-FFF2-40B4-BE49-F238E27FC236}">
                  <a16:creationId xmlns=""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89" name="Freeform 275">
              <a:extLst>
                <a:ext uri="{FF2B5EF4-FFF2-40B4-BE49-F238E27FC236}">
                  <a16:creationId xmlns=""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0" name="Freeform 276">
              <a:extLst>
                <a:ext uri="{FF2B5EF4-FFF2-40B4-BE49-F238E27FC236}">
                  <a16:creationId xmlns=""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1" name="Freeform 277">
              <a:extLst>
                <a:ext uri="{FF2B5EF4-FFF2-40B4-BE49-F238E27FC236}">
                  <a16:creationId xmlns=""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2" name="Freeform 278">
              <a:extLst>
                <a:ext uri="{FF2B5EF4-FFF2-40B4-BE49-F238E27FC236}">
                  <a16:creationId xmlns=""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3" name="Freeform 279">
              <a:extLst>
                <a:ext uri="{FF2B5EF4-FFF2-40B4-BE49-F238E27FC236}">
                  <a16:creationId xmlns=""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4" name="Freeform 280">
              <a:extLst>
                <a:ext uri="{FF2B5EF4-FFF2-40B4-BE49-F238E27FC236}">
                  <a16:creationId xmlns=""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5" name="Freeform 281">
              <a:extLst>
                <a:ext uri="{FF2B5EF4-FFF2-40B4-BE49-F238E27FC236}">
                  <a16:creationId xmlns=""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6" name="Freeform 282">
              <a:extLst>
                <a:ext uri="{FF2B5EF4-FFF2-40B4-BE49-F238E27FC236}">
                  <a16:creationId xmlns=""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7" name="Freeform 283">
              <a:extLst>
                <a:ext uri="{FF2B5EF4-FFF2-40B4-BE49-F238E27FC236}">
                  <a16:creationId xmlns=""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8" name="Freeform 284">
              <a:extLst>
                <a:ext uri="{FF2B5EF4-FFF2-40B4-BE49-F238E27FC236}">
                  <a16:creationId xmlns=""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99" name="Freeform 285">
              <a:extLst>
                <a:ext uri="{FF2B5EF4-FFF2-40B4-BE49-F238E27FC236}">
                  <a16:creationId xmlns=""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0" name="Freeform 286">
              <a:extLst>
                <a:ext uri="{FF2B5EF4-FFF2-40B4-BE49-F238E27FC236}">
                  <a16:creationId xmlns=""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1" name="Freeform 287">
              <a:extLst>
                <a:ext uri="{FF2B5EF4-FFF2-40B4-BE49-F238E27FC236}">
                  <a16:creationId xmlns=""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2" name="Freeform 288">
              <a:extLst>
                <a:ext uri="{FF2B5EF4-FFF2-40B4-BE49-F238E27FC236}">
                  <a16:creationId xmlns=""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3" name="Freeform 289">
              <a:extLst>
                <a:ext uri="{FF2B5EF4-FFF2-40B4-BE49-F238E27FC236}">
                  <a16:creationId xmlns=""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4" name="Freeform 290">
              <a:extLst>
                <a:ext uri="{FF2B5EF4-FFF2-40B4-BE49-F238E27FC236}">
                  <a16:creationId xmlns=""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5" name="Freeform 291">
              <a:extLst>
                <a:ext uri="{FF2B5EF4-FFF2-40B4-BE49-F238E27FC236}">
                  <a16:creationId xmlns=""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6" name="Freeform 292">
              <a:extLst>
                <a:ext uri="{FF2B5EF4-FFF2-40B4-BE49-F238E27FC236}">
                  <a16:creationId xmlns=""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7" name="Freeform 293">
              <a:extLst>
                <a:ext uri="{FF2B5EF4-FFF2-40B4-BE49-F238E27FC236}">
                  <a16:creationId xmlns=""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8" name="Freeform 294">
              <a:extLst>
                <a:ext uri="{FF2B5EF4-FFF2-40B4-BE49-F238E27FC236}">
                  <a16:creationId xmlns=""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09" name="Freeform 295">
              <a:extLst>
                <a:ext uri="{FF2B5EF4-FFF2-40B4-BE49-F238E27FC236}">
                  <a16:creationId xmlns=""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0" name="Freeform 296">
              <a:extLst>
                <a:ext uri="{FF2B5EF4-FFF2-40B4-BE49-F238E27FC236}">
                  <a16:creationId xmlns=""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1" name="Freeform 297">
              <a:extLst>
                <a:ext uri="{FF2B5EF4-FFF2-40B4-BE49-F238E27FC236}">
                  <a16:creationId xmlns=""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2" name="Freeform 298">
              <a:extLst>
                <a:ext uri="{FF2B5EF4-FFF2-40B4-BE49-F238E27FC236}">
                  <a16:creationId xmlns=""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3" name="Freeform 299">
              <a:extLst>
                <a:ext uri="{FF2B5EF4-FFF2-40B4-BE49-F238E27FC236}">
                  <a16:creationId xmlns=""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4" name="Freeform 300">
              <a:extLst>
                <a:ext uri="{FF2B5EF4-FFF2-40B4-BE49-F238E27FC236}">
                  <a16:creationId xmlns=""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5" name="Freeform 301">
              <a:extLst>
                <a:ext uri="{FF2B5EF4-FFF2-40B4-BE49-F238E27FC236}">
                  <a16:creationId xmlns=""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6" name="Freeform 302">
              <a:extLst>
                <a:ext uri="{FF2B5EF4-FFF2-40B4-BE49-F238E27FC236}">
                  <a16:creationId xmlns=""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7" name="Freeform 303">
              <a:extLst>
                <a:ext uri="{FF2B5EF4-FFF2-40B4-BE49-F238E27FC236}">
                  <a16:creationId xmlns=""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8" name="Freeform 304">
              <a:extLst>
                <a:ext uri="{FF2B5EF4-FFF2-40B4-BE49-F238E27FC236}">
                  <a16:creationId xmlns=""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sp>
          <p:nvSpPr>
            <p:cNvPr id="119" name="Freeform 305">
              <a:extLst>
                <a:ext uri="{FF2B5EF4-FFF2-40B4-BE49-F238E27FC236}">
                  <a16:creationId xmlns=""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endParaRPr>
            </a:p>
          </p:txBody>
        </p:sp>
      </p:grpSp>
    </p:spTree>
    <p:extLst>
      <p:ext uri="{BB962C8B-B14F-4D97-AF65-F5344CB8AC3E}">
        <p14:creationId xmlns:p14="http://schemas.microsoft.com/office/powerpoint/2010/main" val="17697121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6.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 xmlns:a16="http://schemas.microsoft.com/office/drawing/2014/main" id="{D1A59C5F-5E2A-465C-A839-19558C4E4B2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12482" y="496183"/>
            <a:ext cx="1286541" cy="171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86762" y="766983"/>
            <a:ext cx="5325755" cy="1600434"/>
          </a:xfrm>
          <a:prstGeom prst="rect">
            <a:avLst/>
          </a:prstGeom>
          <a:noFill/>
        </p:spPr>
        <p:txBody>
          <a:bodyPr wrap="square" lIns="121917" tIns="60958" rIns="121917" bIns="60958" rtlCol="0">
            <a:spAutoFit/>
          </a:bodyPr>
          <a:lstStyle/>
          <a:p>
            <a:pPr algn="ctr"/>
            <a:r>
              <a:rPr lang="en-US" sz="4800" dirty="0">
                <a:ln>
                  <a:solidFill>
                    <a:srgbClr val="E53238">
                      <a:lumMod val="75000"/>
                    </a:srgbClr>
                  </a:solidFill>
                </a:ln>
                <a:solidFill>
                  <a:srgbClr val="E53238">
                    <a:lumMod val="60000"/>
                    <a:lumOff val="40000"/>
                  </a:srgbClr>
                </a:solidFill>
                <a:latin typeface="UTM Cookies" panose="02040603050506020204" pitchFamily="18" charset="0"/>
              </a:rPr>
              <a:t>ÔN TẬP GIỮA HỌC KÌ </a:t>
            </a:r>
            <a:r>
              <a:rPr lang="en-US" sz="4800" dirty="0">
                <a:ln>
                  <a:solidFill>
                    <a:srgbClr val="E53238">
                      <a:lumMod val="75000"/>
                    </a:srgbClr>
                  </a:solidFill>
                </a:ln>
                <a:solidFill>
                  <a:srgbClr val="E53238">
                    <a:lumMod val="60000"/>
                    <a:lumOff val="40000"/>
                  </a:srgbClr>
                </a:solidFill>
                <a:latin typeface="UTM Cookies" panose="02040603050506020204" pitchFamily="18" charset="0"/>
              </a:rPr>
              <a:t>2</a:t>
            </a:r>
            <a:endParaRPr lang="en-US" sz="4800" dirty="0">
              <a:ln>
                <a:solidFill>
                  <a:srgbClr val="E53238">
                    <a:lumMod val="75000"/>
                  </a:srgbClr>
                </a:solidFill>
              </a:ln>
              <a:solidFill>
                <a:srgbClr val="E53238">
                  <a:lumMod val="60000"/>
                  <a:lumOff val="40000"/>
                </a:srgbClr>
              </a:solidFill>
              <a:latin typeface="UTM Cookies" panose="02040603050506020204" pitchFamily="18" charset="0"/>
            </a:endParaRP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Lst>
          </a:blip>
          <a:srcRect l="20246" t="27343" r="21717" b="6125"/>
          <a:stretch/>
        </p:blipFill>
        <p:spPr>
          <a:xfrm>
            <a:off x="2125988" y="2063907"/>
            <a:ext cx="5100239" cy="4383017"/>
          </a:xfrm>
          <a:prstGeom prst="roundRect">
            <a:avLst/>
          </a:prstGeom>
          <a:ln>
            <a:noFill/>
          </a:ln>
          <a:effectLst>
            <a:softEdge rad="112500"/>
          </a:effectLst>
        </p:spPr>
      </p:pic>
    </p:spTree>
    <p:extLst>
      <p:ext uri="{BB962C8B-B14F-4D97-AF65-F5344CB8AC3E}">
        <p14:creationId xmlns:p14="http://schemas.microsoft.com/office/powerpoint/2010/main" val="2194072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7E369D81-18F2-4A8B-919B-5893B2EC3E0E}"/>
              </a:ext>
            </a:extLst>
          </p:cNvPr>
          <p:cNvSpPr/>
          <p:nvPr/>
        </p:nvSpPr>
        <p:spPr>
          <a:xfrm>
            <a:off x="609600" y="533400"/>
            <a:ext cx="8238066" cy="55052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en-US"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Sáng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chủ nhật tuần trước, em dậy muộn hơn khoảng 30 phút so với ngày thường, vào khoảng 7h sáng. </a:t>
            </a:r>
            <a:r>
              <a:rPr lang="vi-VN" sz="3200" dirty="0" smtClean="0">
                <a:solidFill>
                  <a:srgbClr val="000000"/>
                </a:solidFill>
                <a:latin typeface="Arial-Rounded" panose="020B0500000000000000" pitchFamily="34" charset="0"/>
                <a:ea typeface="Arial-Rounded" panose="020B0500000000000000" pitchFamily="34" charset="0"/>
                <a:cs typeface="Arial-Rounded" panose="020B0500000000000000" pitchFamily="34" charset="0"/>
              </a:rPr>
              <a:t>m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vệ sinh cá nhân và ăn sáng, sau khi ăn sáng em tự dọn rửa và quét nhà lau nhà giúp mẹ.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Lau nhà xong em tự thu dọn phòng của mình, dọn dẹp một cách sạch sẽ và gọn gàng. Em dọn xong tới gần trưa thì phụ xuống bếp cùng phụ giúp mẹ nấu cơm.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mẹ</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nhặt và rửa rau muống. </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ẹ và bà đã khen em rất ngoan và chăm chỉ.</a:t>
            </a:r>
          </a:p>
        </p:txBody>
      </p:sp>
    </p:spTree>
    <p:extLst>
      <p:ext uri="{BB962C8B-B14F-4D97-AF65-F5344CB8AC3E}">
        <p14:creationId xmlns:p14="http://schemas.microsoft.com/office/powerpoint/2010/main" val="29328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 y="8483"/>
            <a:ext cx="9121379" cy="6841034"/>
          </a:xfrm>
          <a:prstGeom prst="rect">
            <a:avLst/>
          </a:prstGeom>
        </p:spPr>
      </p:pic>
      <p:sp>
        <p:nvSpPr>
          <p:cNvPr id="3" name="íşḷîḓe">
            <a:extLst>
              <a:ext uri="{FF2B5EF4-FFF2-40B4-BE49-F238E27FC236}">
                <a16:creationId xmlns:a16="http://schemas.microsoft.com/office/drawing/2014/main" xmlns="" id="{4968EA2C-5436-43EF-B600-0C877688AF97}"/>
              </a:ext>
            </a:extLst>
          </p:cNvPr>
          <p:cNvSpPr/>
          <p:nvPr/>
        </p:nvSpPr>
        <p:spPr>
          <a:xfrm>
            <a:off x="600812" y="414768"/>
            <a:ext cx="5647588" cy="881475"/>
          </a:xfrm>
          <a:prstGeom prst="rect">
            <a:avLst/>
          </a:prstGeom>
        </p:spPr>
        <p:txBody>
          <a:bodyPr wrap="square" lIns="91214" tIns="45607" rIns="91214" bIns="45607"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389" b="1" kern="0" dirty="0">
                <a:ln w="6350">
                  <a:noFill/>
                </a:ln>
                <a:solidFill>
                  <a:srgbClr val="FF0000"/>
                </a:solidFill>
                <a:latin typeface="UTM Avo" pitchFamily="18" charset="0"/>
                <a:cs typeface="Times New Roman" pitchFamily="18" charset="0"/>
              </a:rPr>
              <a:t>YÊU CẦU CẦN ĐẠT</a:t>
            </a:r>
            <a:endParaRPr lang="zh-CN" altLang="en-US" sz="4389" b="1" kern="0" dirty="0">
              <a:ln w="6350">
                <a:noFill/>
              </a:ln>
              <a:solidFill>
                <a:srgbClr val="FF0000"/>
              </a:solidFill>
              <a:latin typeface="UTM Avo" pitchFamily="18" charset="0"/>
              <a:cs typeface="Times New Roman" pitchFamily="18" charset="0"/>
            </a:endParaRPr>
          </a:p>
        </p:txBody>
      </p:sp>
      <p:cxnSp>
        <p:nvCxnSpPr>
          <p:cNvPr id="4" name="直接连接符 59">
            <a:extLst>
              <a:ext uri="{FF2B5EF4-FFF2-40B4-BE49-F238E27FC236}">
                <a16:creationId xmlns:a16="http://schemas.microsoft.com/office/drawing/2014/main" xmlns="" id="{44F71D0C-7F93-4F4C-9E3D-768F31B9922C}"/>
              </a:ext>
            </a:extLst>
          </p:cNvPr>
          <p:cNvCxnSpPr/>
          <p:nvPr/>
        </p:nvCxnSpPr>
        <p:spPr>
          <a:xfrm>
            <a:off x="3278357" y="3798113"/>
            <a:ext cx="547707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xmlns="" id="{B65D6A18-A848-4365-8261-A87CDAF5B169}"/>
              </a:ext>
            </a:extLst>
          </p:cNvPr>
          <p:cNvSpPr/>
          <p:nvPr/>
        </p:nvSpPr>
        <p:spPr bwMode="auto">
          <a:xfrm>
            <a:off x="2667000" y="2010859"/>
            <a:ext cx="760285" cy="627974"/>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793" b="1" dirty="0">
                <a:solidFill>
                  <a:srgbClr val="0000CC"/>
                </a:solidFill>
                <a:latin typeface="UTM Avo" pitchFamily="18" charset="0"/>
                <a:ea typeface="仓耳玄三M W05" panose="02020400000000000000" pitchFamily="18" charset="-122"/>
                <a:cs typeface="Times New Roman" pitchFamily="18" charset="0"/>
              </a:rPr>
              <a:t>01</a:t>
            </a:r>
            <a:endParaRPr lang="zh-CN" altLang="en-US" sz="2793" b="1" dirty="0">
              <a:solidFill>
                <a:srgbClr val="0000CC"/>
              </a:solidFill>
              <a:latin typeface="UTM Avo" pitchFamily="18" charset="0"/>
              <a:ea typeface="仓耳玄三M W05" panose="02020400000000000000" pitchFamily="18" charset="-122"/>
              <a:cs typeface="Times New Roman" pitchFamily="18" charset="0"/>
            </a:endParaRPr>
          </a:p>
        </p:txBody>
      </p:sp>
      <p:sp>
        <p:nvSpPr>
          <p:cNvPr id="6" name="isḻîḓè">
            <a:extLst>
              <a:ext uri="{FF2B5EF4-FFF2-40B4-BE49-F238E27FC236}">
                <a16:creationId xmlns:a16="http://schemas.microsoft.com/office/drawing/2014/main" xmlns="" id="{2D5C3EA8-0EA8-4A1D-AB27-36CB41F4EB17}"/>
              </a:ext>
            </a:extLst>
          </p:cNvPr>
          <p:cNvSpPr/>
          <p:nvPr/>
        </p:nvSpPr>
        <p:spPr bwMode="auto">
          <a:xfrm>
            <a:off x="3427289" y="1296244"/>
            <a:ext cx="4856737" cy="1760962"/>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07000"/>
              </a:lnSpc>
            </a:pP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nghỉ</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xmlns="" id="{1380D21F-97BD-43C0-80EB-5174AA5D5A43}"/>
              </a:ext>
            </a:extLst>
          </p:cNvPr>
          <p:cNvSpPr/>
          <p:nvPr/>
        </p:nvSpPr>
        <p:spPr bwMode="auto">
          <a:xfrm>
            <a:off x="3733800" y="4489614"/>
            <a:ext cx="862822" cy="653608"/>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793" b="1" dirty="0">
                <a:solidFill>
                  <a:srgbClr val="0000CC"/>
                </a:solidFill>
                <a:latin typeface="UTM Avo" pitchFamily="18" charset="0"/>
                <a:ea typeface="仓耳玄三M W05" panose="02020400000000000000" pitchFamily="18" charset="-122"/>
                <a:cs typeface="Times New Roman" pitchFamily="18" charset="0"/>
              </a:rPr>
              <a:t>02</a:t>
            </a:r>
            <a:endParaRPr lang="zh-CN" altLang="en-US" sz="2793" b="1" dirty="0">
              <a:solidFill>
                <a:srgbClr val="0000CC"/>
              </a:solidFill>
              <a:latin typeface="UTM Avo" pitchFamily="18" charset="0"/>
              <a:ea typeface="仓耳玄三M W05" panose="02020400000000000000" pitchFamily="18" charset="-122"/>
              <a:cs typeface="Times New Roman" pitchFamily="18" charset="0"/>
            </a:endParaRPr>
          </a:p>
        </p:txBody>
      </p:sp>
      <p:sp>
        <p:nvSpPr>
          <p:cNvPr id="8" name="isḻîḓè">
            <a:extLst>
              <a:ext uri="{FF2B5EF4-FFF2-40B4-BE49-F238E27FC236}">
                <a16:creationId xmlns:a16="http://schemas.microsoft.com/office/drawing/2014/main" xmlns="" id="{CC18E718-57BD-48E6-81A4-E988EC090412}"/>
              </a:ext>
            </a:extLst>
          </p:cNvPr>
          <p:cNvSpPr/>
          <p:nvPr/>
        </p:nvSpPr>
        <p:spPr bwMode="auto">
          <a:xfrm>
            <a:off x="4596623" y="3906983"/>
            <a:ext cx="4252350" cy="1690998"/>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0" hangingPunct="0"/>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Làm</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việc</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có</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ích</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tạo</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niềm</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vui</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cho</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mọi</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người</a:t>
            </a:r>
            <a:endParaRPr lang="zh-CN" altLang="en-US" sz="3192" b="1" dirty="0">
              <a:solidFill>
                <a:srgbClr val="4472C4">
                  <a:lumMod val="75000"/>
                </a:srgbClr>
              </a:solidFill>
              <a:latin typeface="utm avo"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93615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1120594" y="-1143000"/>
            <a:ext cx="6858000" cy="9144000"/>
          </a:xfrm>
          <a:prstGeom prst="rect">
            <a:avLst/>
          </a:prstGeom>
        </p:spPr>
      </p:pic>
      <p:sp>
        <p:nvSpPr>
          <p:cNvPr id="21" name="20"/>
          <p:cNvSpPr/>
          <p:nvPr/>
        </p:nvSpPr>
        <p:spPr>
          <a:xfrm>
            <a:off x="3206545" y="2197897"/>
            <a:ext cx="3999032" cy="2462213"/>
          </a:xfrm>
          <a:prstGeom prst="rect">
            <a:avLst/>
          </a:prstGeom>
          <a:noFill/>
          <a:ln>
            <a:noFill/>
          </a:ln>
        </p:spPr>
        <p:txBody>
          <a:bodyPr vert="horz" wrap="square" lIns="0" tIns="0" rIns="0" bIns="0" numCol="1" anchor="t" anchorCtr="0" compatLnSpc="1">
            <a:spAutoFit/>
          </a:bodyPr>
          <a:lstStyle/>
          <a:p>
            <a:pPr algn="ctr">
              <a:defRPr/>
            </a:pPr>
            <a:r>
              <a:rPr lang="en-US" sz="8000" b="1" kern="1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77" y="-27809"/>
            <a:ext cx="10668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9145882"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grpSp>
      <p:pic>
        <p:nvPicPr>
          <p:cNvPr id="25" name="18"/>
          <p:cNvPicPr>
            <a:picLocks noChangeAspect="1"/>
          </p:cNvPicPr>
          <p:nvPr/>
        </p:nvPicPr>
        <p:blipFill rotWithShape="1">
          <a:blip r:embed="rId5" cstate="screen"/>
          <a:srcRect/>
          <a:stretch>
            <a:fillRect/>
          </a:stretch>
        </p:blipFill>
        <p:spPr>
          <a:xfrm>
            <a:off x="7286107" y="3429019"/>
            <a:ext cx="1697471" cy="3827929"/>
          </a:xfrm>
          <a:prstGeom prst="rect">
            <a:avLst/>
          </a:prstGeom>
        </p:spPr>
      </p:pic>
      <p:sp>
        <p:nvSpPr>
          <p:cNvPr id="2" name="Content Placeholder 1"/>
          <p:cNvSpPr>
            <a:spLocks noGrp="1"/>
          </p:cNvSpPr>
          <p:nvPr>
            <p:ph sz="half" idx="1"/>
          </p:nvPr>
        </p:nvSpPr>
        <p:spPr/>
        <p:txBody>
          <a:bodyPr/>
          <a:lstStyle/>
          <a:p>
            <a:endParaRPr lang="en-US"/>
          </a:p>
        </p:txBody>
      </p:sp>
    </p:spTree>
    <p:extLst>
      <p:ext uri="{BB962C8B-B14F-4D97-AF65-F5344CB8AC3E}">
        <p14:creationId xmlns:p14="http://schemas.microsoft.com/office/powerpoint/2010/main" val="1563225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 name="组合 145">
            <a:extLst>
              <a:ext uri="{FF2B5EF4-FFF2-40B4-BE49-F238E27FC236}">
                <a16:creationId xmlns="" xmlns:a16="http://schemas.microsoft.com/office/drawing/2014/main" id="{24A415B7-8E27-43F0-B850-5E38EA7BEF6F}"/>
              </a:ext>
            </a:extLst>
          </p:cNvPr>
          <p:cNvGrpSpPr/>
          <p:nvPr/>
        </p:nvGrpSpPr>
        <p:grpSpPr>
          <a:xfrm>
            <a:off x="2361262" y="876844"/>
            <a:ext cx="4919384" cy="3854644"/>
            <a:chOff x="6433809" y="1950733"/>
            <a:chExt cx="4502909" cy="3385457"/>
          </a:xfrm>
        </p:grpSpPr>
        <p:pic>
          <p:nvPicPr>
            <p:cNvPr id="2" name="图片 1">
              <a:extLst>
                <a:ext uri="{FF2B5EF4-FFF2-40B4-BE49-F238E27FC236}">
                  <a16:creationId xmlns=""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5" name="文本框 144">
              <a:extLst>
                <a:ext uri="{FF2B5EF4-FFF2-40B4-BE49-F238E27FC236}">
                  <a16:creationId xmlns="" xmlns:a16="http://schemas.microsoft.com/office/drawing/2014/main" id="{DC024B77-AFE1-4D22-A659-C6F28B8CB800}"/>
                </a:ext>
              </a:extLst>
            </p:cNvPr>
            <p:cNvSpPr txBox="1"/>
            <p:nvPr/>
          </p:nvSpPr>
          <p:spPr>
            <a:xfrm>
              <a:off x="6860871" y="2791972"/>
              <a:ext cx="2345385" cy="1702978"/>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457200">
                <a:lnSpc>
                  <a:spcPct val="100000"/>
                </a:lnSpc>
                <a:defRPr/>
              </a:pPr>
              <a:r>
                <a:rPr lang="en-US" altLang="zh-CN" sz="6000" b="1" dirty="0" err="1">
                  <a:solidFill>
                    <a:srgbClr val="FF0000"/>
                  </a:solidFill>
                  <a:latin typeface="Calibri" panose="020F0502020204030204" pitchFamily="34" charset="0"/>
                  <a:ea typeface="字魂36号-正文宋楷" panose="02000000000000000000" pitchFamily="2" charset="-122"/>
                </a:rPr>
                <a:t>Khởi</a:t>
              </a:r>
              <a:r>
                <a:rPr lang="en-US" altLang="zh-CN" sz="6000" b="1" dirty="0">
                  <a:solidFill>
                    <a:srgbClr val="FF0000"/>
                  </a:solidFill>
                  <a:latin typeface="Calibri" panose="020F0502020204030204" pitchFamily="34" charset="0"/>
                  <a:ea typeface="字魂36号-正文宋楷" panose="02000000000000000000" pitchFamily="2" charset="-122"/>
                </a:rPr>
                <a:t> </a:t>
              </a:r>
              <a:r>
                <a:rPr lang="en-US" altLang="zh-CN" sz="6000" b="1" dirty="0" err="1">
                  <a:solidFill>
                    <a:srgbClr val="FF0000"/>
                  </a:solidFill>
                  <a:latin typeface="Calibri" panose="020F0502020204030204" pitchFamily="34" charset="0"/>
                  <a:ea typeface="字魂36号-正文宋楷" panose="02000000000000000000" pitchFamily="2" charset="-122"/>
                </a:rPr>
                <a:t>động</a:t>
              </a:r>
              <a:endParaRPr lang="zh-CN" altLang="en-US" sz="6000" b="1" dirty="0">
                <a:solidFill>
                  <a:srgbClr val="FF0000"/>
                </a:solidFill>
                <a:latin typeface="Calibri" panose="020F0502020204030204" pitchFamily="34" charset="0"/>
                <a:ea typeface="字魂36号-正文宋楷" panose="02000000000000000000" pitchFamily="2" charset="-122"/>
              </a:endParaRPr>
            </a:p>
          </p:txBody>
        </p:sp>
      </p:grpSp>
    </p:spTree>
    <p:extLst>
      <p:ext uri="{BB962C8B-B14F-4D97-AF65-F5344CB8AC3E}">
        <p14:creationId xmlns:p14="http://schemas.microsoft.com/office/powerpoint/2010/main" val="1492321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barn(inVertical)">
                                      <p:cBhvr>
                                        <p:cTn id="7"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01B03D1-4EA1-40A3-ACAE-C8E36463DA06}"/>
              </a:ext>
            </a:extLst>
          </p:cNvPr>
          <p:cNvPicPr>
            <a:picLocks noChangeAspect="1"/>
          </p:cNvPicPr>
          <p:nvPr/>
        </p:nvPicPr>
        <p:blipFill>
          <a:blip r:embed="rId3"/>
          <a:stretch>
            <a:fillRect/>
          </a:stretch>
        </p:blipFill>
        <p:spPr>
          <a:xfrm>
            <a:off x="1143000" y="876844"/>
            <a:ext cx="8153400" cy="3854644"/>
          </a:xfrm>
          <a:prstGeom prst="rect">
            <a:avLst/>
          </a:prstGeom>
        </p:spPr>
      </p:pic>
      <p:sp>
        <p:nvSpPr>
          <p:cNvPr id="3" name="TextBox 2"/>
          <p:cNvSpPr txBox="1"/>
          <p:nvPr/>
        </p:nvSpPr>
        <p:spPr>
          <a:xfrm>
            <a:off x="1981200" y="1886308"/>
            <a:ext cx="4393575" cy="1200329"/>
          </a:xfrm>
          <a:prstGeom prst="rect">
            <a:avLst/>
          </a:prstGeom>
          <a:noFill/>
        </p:spPr>
        <p:txBody>
          <a:bodyPr wrap="none" rtlCol="0">
            <a:spAutoFit/>
          </a:bodyPr>
          <a:lstStyle/>
          <a:p>
            <a:r>
              <a:rPr lang="en-US" sz="3600" b="1" dirty="0" err="1" smtClean="0">
                <a:solidFill>
                  <a:schemeClr val="accent1"/>
                </a:solidFill>
                <a:latin typeface="Times New Roman" pitchFamily="18" charset="0"/>
                <a:cs typeface="Times New Roman" pitchFamily="18" charset="0"/>
              </a:rPr>
              <a:t>Trò</a:t>
            </a:r>
            <a:r>
              <a:rPr lang="en-US" sz="3600" b="1" dirty="0" smtClean="0">
                <a:solidFill>
                  <a:schemeClr val="accent1"/>
                </a:solidFill>
                <a:latin typeface="Times New Roman" pitchFamily="18" charset="0"/>
                <a:cs typeface="Times New Roman" pitchFamily="18" charset="0"/>
              </a:rPr>
              <a:t> </a:t>
            </a:r>
            <a:r>
              <a:rPr lang="en-US" sz="3600" b="1" dirty="0" err="1" smtClean="0">
                <a:solidFill>
                  <a:schemeClr val="accent1"/>
                </a:solidFill>
                <a:latin typeface="Times New Roman" pitchFamily="18" charset="0"/>
                <a:cs typeface="Times New Roman" pitchFamily="18" charset="0"/>
              </a:rPr>
              <a:t>chơi</a:t>
            </a:r>
            <a:r>
              <a:rPr lang="en-US" sz="3600" b="1" dirty="0" smtClean="0">
                <a:solidFill>
                  <a:schemeClr val="accent1"/>
                </a:solidFill>
                <a:latin typeface="Times New Roman" pitchFamily="18" charset="0"/>
                <a:cs typeface="Times New Roman" pitchFamily="18" charset="0"/>
              </a:rPr>
              <a:t>: </a:t>
            </a:r>
            <a:r>
              <a:rPr lang="en-US" sz="3600" b="1" dirty="0" err="1" smtClean="0">
                <a:solidFill>
                  <a:schemeClr val="accent1"/>
                </a:solidFill>
                <a:latin typeface="Times New Roman" pitchFamily="18" charset="0"/>
                <a:cs typeface="Times New Roman" pitchFamily="18" charset="0"/>
              </a:rPr>
              <a:t>Nhúc</a:t>
            </a:r>
            <a:r>
              <a:rPr lang="en-US" sz="3600" b="1" dirty="0" smtClean="0">
                <a:solidFill>
                  <a:schemeClr val="accent1"/>
                </a:solidFill>
                <a:latin typeface="Times New Roman" pitchFamily="18" charset="0"/>
                <a:cs typeface="Times New Roman" pitchFamily="18" charset="0"/>
              </a:rPr>
              <a:t> </a:t>
            </a:r>
            <a:r>
              <a:rPr lang="en-US" sz="3600" b="1" dirty="0" err="1" smtClean="0">
                <a:solidFill>
                  <a:schemeClr val="accent1"/>
                </a:solidFill>
                <a:latin typeface="Times New Roman" pitchFamily="18" charset="0"/>
                <a:cs typeface="Times New Roman" pitchFamily="18" charset="0"/>
              </a:rPr>
              <a:t>nhích</a:t>
            </a:r>
            <a:endParaRPr lang="en-US" sz="3600" b="1" dirty="0" smtClean="0">
              <a:solidFill>
                <a:schemeClr val="accent1"/>
              </a:solidFill>
              <a:latin typeface="Times New Roman" pitchFamily="18" charset="0"/>
              <a:cs typeface="Times New Roman" pitchFamily="18" charset="0"/>
            </a:endParaRPr>
          </a:p>
          <a:p>
            <a:r>
              <a:rPr lang="en-US" sz="3600" b="1" dirty="0" smtClean="0">
                <a:solidFill>
                  <a:schemeClr val="accent1"/>
                </a:solidFill>
                <a:latin typeface="Times New Roman" pitchFamily="18" charset="0"/>
                <a:cs typeface="Times New Roman" pitchFamily="18" charset="0"/>
              </a:rPr>
              <a:t> </a:t>
            </a:r>
            <a:r>
              <a:rPr lang="en-US" sz="3600" b="1" dirty="0" err="1" smtClean="0">
                <a:solidFill>
                  <a:schemeClr val="accent1"/>
                </a:solidFill>
                <a:latin typeface="Times New Roman" pitchFamily="18" charset="0"/>
                <a:cs typeface="Times New Roman" pitchFamily="18" charset="0"/>
              </a:rPr>
              <a:t>ngón</a:t>
            </a:r>
            <a:r>
              <a:rPr lang="en-US" sz="3600" b="1" dirty="0" smtClean="0">
                <a:solidFill>
                  <a:schemeClr val="accent1"/>
                </a:solidFill>
                <a:latin typeface="Times New Roman" pitchFamily="18" charset="0"/>
                <a:cs typeface="Times New Roman" pitchFamily="18" charset="0"/>
              </a:rPr>
              <a:t> </a:t>
            </a:r>
            <a:r>
              <a:rPr lang="en-US" sz="3600" b="1" dirty="0" err="1" smtClean="0">
                <a:solidFill>
                  <a:schemeClr val="accent1"/>
                </a:solidFill>
                <a:latin typeface="Times New Roman" pitchFamily="18" charset="0"/>
                <a:cs typeface="Times New Roman" pitchFamily="18" charset="0"/>
              </a:rPr>
              <a:t>tay</a:t>
            </a:r>
            <a:endParaRPr lang="en-US" sz="3600" b="1"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392871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 xmlns:a16="http://schemas.microsoft.com/office/drawing/2014/main" id="{8A11654C-DDDF-4ABA-8EEF-C17775ED0FF5}"/>
              </a:ext>
            </a:extLst>
          </p:cNvPr>
          <p:cNvSpPr/>
          <p:nvPr/>
        </p:nvSpPr>
        <p:spPr>
          <a:xfrm>
            <a:off x="1579865" y="0"/>
            <a:ext cx="4169112" cy="6856754"/>
          </a:xfrm>
          <a:custGeom>
            <a:avLst/>
            <a:gdLst>
              <a:gd name="connsiteX0" fmla="*/ 0 w 5558816"/>
              <a:gd name="connsiteY0" fmla="*/ 0 h 6881992"/>
              <a:gd name="connsiteX1" fmla="*/ 182458 w 5558816"/>
              <a:gd name="connsiteY1" fmla="*/ 0 h 6881992"/>
              <a:gd name="connsiteX2" fmla="*/ 5558816 w 5558816"/>
              <a:gd name="connsiteY2" fmla="*/ 6881992 h 6881992"/>
              <a:gd name="connsiteX3" fmla="*/ 0 w 5558816"/>
              <a:gd name="connsiteY3" fmla="*/ 6881992 h 6881992"/>
            </a:gdLst>
            <a:ahLst/>
            <a:cxnLst>
              <a:cxn ang="0">
                <a:pos x="connsiteX0" y="connsiteY0"/>
              </a:cxn>
              <a:cxn ang="0">
                <a:pos x="connsiteX1" y="connsiteY1"/>
              </a:cxn>
              <a:cxn ang="0">
                <a:pos x="connsiteX2" y="connsiteY2"/>
              </a:cxn>
              <a:cxn ang="0">
                <a:pos x="connsiteX3" y="connsiteY3"/>
              </a:cxn>
            </a:cxnLst>
            <a:rect l="l" t="t" r="r" b="b"/>
            <a:pathLst>
              <a:path w="5558816" h="6881992">
                <a:moveTo>
                  <a:pt x="0" y="0"/>
                </a:moveTo>
                <a:lnTo>
                  <a:pt x="182458" y="0"/>
                </a:lnTo>
                <a:lnTo>
                  <a:pt x="5558816" y="6881992"/>
                </a:lnTo>
                <a:lnTo>
                  <a:pt x="0" y="6881992"/>
                </a:lnTo>
                <a:close/>
              </a:path>
            </a:pathLst>
          </a:cu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dirty="0">
              <a:solidFill>
                <a:prstClr val="white"/>
              </a:solidFill>
            </a:endParaRPr>
          </a:p>
        </p:txBody>
      </p:sp>
      <p:sp>
        <p:nvSpPr>
          <p:cNvPr id="3" name="3">
            <a:extLst>
              <a:ext uri="{FF2B5EF4-FFF2-40B4-BE49-F238E27FC236}">
                <a16:creationId xmlns="" xmlns:a16="http://schemas.microsoft.com/office/drawing/2014/main" id="{0A295D24-B15B-42B1-8DE2-8741941BE604}"/>
              </a:ext>
            </a:extLst>
          </p:cNvPr>
          <p:cNvSpPr/>
          <p:nvPr/>
        </p:nvSpPr>
        <p:spPr>
          <a:xfrm>
            <a:off x="-12939" y="1246"/>
            <a:ext cx="1648838" cy="6858000"/>
          </a:xfrm>
          <a:prstGeom prst="rect">
            <a:avLst/>
          </a:prstGeom>
          <a:solidFill>
            <a:srgbClr val="F09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white"/>
              </a:solidFill>
            </a:endParaRPr>
          </a:p>
        </p:txBody>
      </p:sp>
      <p:pic>
        <p:nvPicPr>
          <p:cNvPr id="4" name="6">
            <a:extLst>
              <a:ext uri="{FF2B5EF4-FFF2-40B4-BE49-F238E27FC236}">
                <a16:creationId xmlns="" xmlns:a16="http://schemas.microsoft.com/office/drawing/2014/main" id="{67085E1A-1A05-4834-BDFE-A021CD217E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695" t="13963" r="15432" b="9410"/>
          <a:stretch/>
        </p:blipFill>
        <p:spPr>
          <a:xfrm rot="5400000">
            <a:off x="780026" y="-937957"/>
            <a:ext cx="7145133" cy="8385675"/>
          </a:xfrm>
          <a:prstGeom prst="rect">
            <a:avLst/>
          </a:prstGeom>
          <a:effectLst>
            <a:outerShdw blurRad="152400" dist="76200" dir="5400000" algn="t" rotWithShape="0">
              <a:prstClr val="black">
                <a:alpha val="40000"/>
              </a:prstClr>
            </a:outerShdw>
          </a:effectLst>
        </p:spPr>
      </p:pic>
      <p:cxnSp>
        <p:nvCxnSpPr>
          <p:cNvPr id="5" name="17">
            <a:extLst>
              <a:ext uri="{FF2B5EF4-FFF2-40B4-BE49-F238E27FC236}">
                <a16:creationId xmlns="" xmlns:a16="http://schemas.microsoft.com/office/drawing/2014/main" id="{9E33FF87-1BC4-40F9-ADF7-1CBE9AB121CF}"/>
              </a:ext>
            </a:extLst>
          </p:cNvPr>
          <p:cNvCxnSpPr>
            <a:cxnSpLocks/>
          </p:cNvCxnSpPr>
          <p:nvPr/>
        </p:nvCxnSpPr>
        <p:spPr>
          <a:xfrm>
            <a:off x="543466" y="2518913"/>
            <a:ext cx="73755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19">
            <a:extLst>
              <a:ext uri="{FF2B5EF4-FFF2-40B4-BE49-F238E27FC236}">
                <a16:creationId xmlns="" xmlns:a16="http://schemas.microsoft.com/office/drawing/2014/main" id="{CF742677-0762-4856-B619-D7E63B6E5EBE}"/>
              </a:ext>
            </a:extLst>
          </p:cNvPr>
          <p:cNvCxnSpPr>
            <a:cxnSpLocks/>
          </p:cNvCxnSpPr>
          <p:nvPr/>
        </p:nvCxnSpPr>
        <p:spPr>
          <a:xfrm>
            <a:off x="756974" y="2664441"/>
            <a:ext cx="2846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21">
            <a:extLst>
              <a:ext uri="{FF2B5EF4-FFF2-40B4-BE49-F238E27FC236}">
                <a16:creationId xmlns="" xmlns:a16="http://schemas.microsoft.com/office/drawing/2014/main" id="{3D061997-5C91-4D28-9FCA-CE356C6FBF87}"/>
              </a:ext>
            </a:extLst>
          </p:cNvPr>
          <p:cNvCxnSpPr>
            <a:cxnSpLocks/>
          </p:cNvCxnSpPr>
          <p:nvPr/>
        </p:nvCxnSpPr>
        <p:spPr>
          <a:xfrm>
            <a:off x="1710430" y="1023116"/>
            <a:ext cx="28467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22">
            <a:extLst>
              <a:ext uri="{FF2B5EF4-FFF2-40B4-BE49-F238E27FC236}">
                <a16:creationId xmlns="" xmlns:a16="http://schemas.microsoft.com/office/drawing/2014/main" id="{EF1D8500-3039-41BE-8642-FB07BFED60B8}"/>
              </a:ext>
            </a:extLst>
          </p:cNvPr>
          <p:cNvCxnSpPr>
            <a:cxnSpLocks/>
          </p:cNvCxnSpPr>
          <p:nvPr/>
        </p:nvCxnSpPr>
        <p:spPr>
          <a:xfrm>
            <a:off x="7792047" y="1333667"/>
            <a:ext cx="5022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24">
            <a:extLst>
              <a:ext uri="{FF2B5EF4-FFF2-40B4-BE49-F238E27FC236}">
                <a16:creationId xmlns="" xmlns:a16="http://schemas.microsoft.com/office/drawing/2014/main" id="{EDD2C576-0A0B-4FEC-A6B9-57D4B2CA893C}"/>
              </a:ext>
            </a:extLst>
          </p:cNvPr>
          <p:cNvCxnSpPr>
            <a:cxnSpLocks/>
          </p:cNvCxnSpPr>
          <p:nvPr/>
        </p:nvCxnSpPr>
        <p:spPr>
          <a:xfrm>
            <a:off x="8102598" y="1195644"/>
            <a:ext cx="5022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25">
            <a:extLst>
              <a:ext uri="{FF2B5EF4-FFF2-40B4-BE49-F238E27FC236}">
                <a16:creationId xmlns="" xmlns:a16="http://schemas.microsoft.com/office/drawing/2014/main" id="{093F6B2F-9E8C-435D-B763-AEA8C219A7F0}"/>
              </a:ext>
            </a:extLst>
          </p:cNvPr>
          <p:cNvCxnSpPr>
            <a:cxnSpLocks/>
          </p:cNvCxnSpPr>
          <p:nvPr/>
        </p:nvCxnSpPr>
        <p:spPr>
          <a:xfrm>
            <a:off x="8043174" y="3775494"/>
            <a:ext cx="5022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26">
            <a:extLst>
              <a:ext uri="{FF2B5EF4-FFF2-40B4-BE49-F238E27FC236}">
                <a16:creationId xmlns="" xmlns:a16="http://schemas.microsoft.com/office/drawing/2014/main" id="{09DA45AC-4D60-4EEA-866A-00FB0EB0DE3B}"/>
              </a:ext>
            </a:extLst>
          </p:cNvPr>
          <p:cNvCxnSpPr>
            <a:cxnSpLocks/>
          </p:cNvCxnSpPr>
          <p:nvPr/>
        </p:nvCxnSpPr>
        <p:spPr>
          <a:xfrm>
            <a:off x="8162023" y="3901657"/>
            <a:ext cx="191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28">
            <a:extLst>
              <a:ext uri="{FF2B5EF4-FFF2-40B4-BE49-F238E27FC236}">
                <a16:creationId xmlns="" xmlns:a16="http://schemas.microsoft.com/office/drawing/2014/main" id="{90F128AB-2A4E-43E5-97F4-22CC7D474E71}"/>
              </a:ext>
            </a:extLst>
          </p:cNvPr>
          <p:cNvCxnSpPr>
            <a:cxnSpLocks/>
          </p:cNvCxnSpPr>
          <p:nvPr/>
        </p:nvCxnSpPr>
        <p:spPr>
          <a:xfrm>
            <a:off x="3664421" y="6230789"/>
            <a:ext cx="191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29">
            <a:extLst>
              <a:ext uri="{FF2B5EF4-FFF2-40B4-BE49-F238E27FC236}">
                <a16:creationId xmlns="" xmlns:a16="http://schemas.microsoft.com/office/drawing/2014/main" id="{F6FBD7E5-A848-45DA-B90A-601AD7BFDA61}"/>
              </a:ext>
            </a:extLst>
          </p:cNvPr>
          <p:cNvSpPr/>
          <p:nvPr/>
        </p:nvSpPr>
        <p:spPr>
          <a:xfrm>
            <a:off x="1263145" y="3901657"/>
            <a:ext cx="9489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4" name="30">
            <a:extLst>
              <a:ext uri="{FF2B5EF4-FFF2-40B4-BE49-F238E27FC236}">
                <a16:creationId xmlns="" xmlns:a16="http://schemas.microsoft.com/office/drawing/2014/main" id="{DAC81680-EC3C-456B-AC1B-B4D62833278A}"/>
              </a:ext>
            </a:extLst>
          </p:cNvPr>
          <p:cNvSpPr/>
          <p:nvPr/>
        </p:nvSpPr>
        <p:spPr>
          <a:xfrm>
            <a:off x="1263145" y="4169408"/>
            <a:ext cx="9489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5" name="31">
            <a:extLst>
              <a:ext uri="{FF2B5EF4-FFF2-40B4-BE49-F238E27FC236}">
                <a16:creationId xmlns="" xmlns:a16="http://schemas.microsoft.com/office/drawing/2014/main" id="{B7E8A5F4-80D0-4378-873A-1AFC6C936174}"/>
              </a:ext>
            </a:extLst>
          </p:cNvPr>
          <p:cNvSpPr/>
          <p:nvPr/>
        </p:nvSpPr>
        <p:spPr>
          <a:xfrm>
            <a:off x="1260990" y="4477085"/>
            <a:ext cx="94891" cy="1265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6" name="32">
            <a:extLst>
              <a:ext uri="{FF2B5EF4-FFF2-40B4-BE49-F238E27FC236}">
                <a16:creationId xmlns="" xmlns:a16="http://schemas.microsoft.com/office/drawing/2014/main" id="{5ED2F97C-03C1-46AA-93B9-D4562065573D}"/>
              </a:ext>
            </a:extLst>
          </p:cNvPr>
          <p:cNvSpPr/>
          <p:nvPr/>
        </p:nvSpPr>
        <p:spPr>
          <a:xfrm>
            <a:off x="8102603" y="2174854"/>
            <a:ext cx="97985" cy="1306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7" name="33">
            <a:extLst>
              <a:ext uri="{FF2B5EF4-FFF2-40B4-BE49-F238E27FC236}">
                <a16:creationId xmlns="" xmlns:a16="http://schemas.microsoft.com/office/drawing/2014/main" id="{7EB82FD3-4270-4605-8514-1185115DC8F1}"/>
              </a:ext>
            </a:extLst>
          </p:cNvPr>
          <p:cNvSpPr/>
          <p:nvPr/>
        </p:nvSpPr>
        <p:spPr>
          <a:xfrm>
            <a:off x="6971764" y="6230789"/>
            <a:ext cx="241628" cy="3221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8" name="34">
            <a:extLst>
              <a:ext uri="{FF2B5EF4-FFF2-40B4-BE49-F238E27FC236}">
                <a16:creationId xmlns="" xmlns:a16="http://schemas.microsoft.com/office/drawing/2014/main" id="{5BC57DCA-E49E-4ECD-9154-FC00806210F4}"/>
              </a:ext>
            </a:extLst>
          </p:cNvPr>
          <p:cNvSpPr/>
          <p:nvPr/>
        </p:nvSpPr>
        <p:spPr>
          <a:xfrm>
            <a:off x="7338108" y="6461409"/>
            <a:ext cx="108640"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9" name="35">
            <a:extLst>
              <a:ext uri="{FF2B5EF4-FFF2-40B4-BE49-F238E27FC236}">
                <a16:creationId xmlns="" xmlns:a16="http://schemas.microsoft.com/office/drawing/2014/main" id="{B622EADE-7D93-4CA0-BDB3-A16297015644}"/>
              </a:ext>
            </a:extLst>
          </p:cNvPr>
          <p:cNvSpPr/>
          <p:nvPr/>
        </p:nvSpPr>
        <p:spPr>
          <a:xfrm>
            <a:off x="487312" y="963865"/>
            <a:ext cx="173840"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20" name="36">
            <a:extLst>
              <a:ext uri="{FF2B5EF4-FFF2-40B4-BE49-F238E27FC236}">
                <a16:creationId xmlns="" xmlns:a16="http://schemas.microsoft.com/office/drawing/2014/main" id="{68BC9D8F-F623-4EA4-815D-8DE3483F08F8}"/>
              </a:ext>
            </a:extLst>
          </p:cNvPr>
          <p:cNvSpPr/>
          <p:nvPr/>
        </p:nvSpPr>
        <p:spPr>
          <a:xfrm>
            <a:off x="721491" y="740561"/>
            <a:ext cx="108640" cy="144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21" name="37">
            <a:extLst>
              <a:ext uri="{FF2B5EF4-FFF2-40B4-BE49-F238E27FC236}">
                <a16:creationId xmlns="" xmlns:a16="http://schemas.microsoft.com/office/drawing/2014/main" id="{8A57394D-355B-4FB7-ACFB-32138A2F51DA}"/>
              </a:ext>
            </a:extLst>
          </p:cNvPr>
          <p:cNvSpPr/>
          <p:nvPr/>
        </p:nvSpPr>
        <p:spPr>
          <a:xfrm>
            <a:off x="707350" y="5351824"/>
            <a:ext cx="173840" cy="231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22" name="38">
            <a:extLst>
              <a:ext uri="{FF2B5EF4-FFF2-40B4-BE49-F238E27FC236}">
                <a16:creationId xmlns="" xmlns:a16="http://schemas.microsoft.com/office/drawing/2014/main" id="{8E161094-691A-471C-8632-65F1684C5961}"/>
              </a:ext>
            </a:extLst>
          </p:cNvPr>
          <p:cNvSpPr/>
          <p:nvPr/>
        </p:nvSpPr>
        <p:spPr>
          <a:xfrm>
            <a:off x="7376433" y="1101881"/>
            <a:ext cx="70319" cy="937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23" name="39">
            <a:extLst>
              <a:ext uri="{FF2B5EF4-FFF2-40B4-BE49-F238E27FC236}">
                <a16:creationId xmlns="" xmlns:a16="http://schemas.microsoft.com/office/drawing/2014/main" id="{D7AC1928-DA19-45C2-8771-B16711E0A7BD}"/>
              </a:ext>
            </a:extLst>
          </p:cNvPr>
          <p:cNvSpPr/>
          <p:nvPr/>
        </p:nvSpPr>
        <p:spPr>
          <a:xfrm>
            <a:off x="8604849" y="4180858"/>
            <a:ext cx="117390" cy="156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27" name="TextBox 26">
            <a:extLst>
              <a:ext uri="{FF2B5EF4-FFF2-40B4-BE49-F238E27FC236}">
                <a16:creationId xmlns="" xmlns:a16="http://schemas.microsoft.com/office/drawing/2014/main" id="{D2498525-6E24-4DAE-87BF-7802486B196A}"/>
              </a:ext>
            </a:extLst>
          </p:cNvPr>
          <p:cNvSpPr txBox="1"/>
          <p:nvPr/>
        </p:nvSpPr>
        <p:spPr>
          <a:xfrm>
            <a:off x="671521" y="1457084"/>
            <a:ext cx="7490507" cy="2123658"/>
          </a:xfrm>
          <a:prstGeom prst="rect">
            <a:avLst/>
          </a:prstGeom>
          <a:noFill/>
        </p:spPr>
        <p:txBody>
          <a:bodyPr wrap="square" rtlCol="0">
            <a:spAutoFit/>
          </a:bodyPr>
          <a:lstStyle/>
          <a:p>
            <a:pPr algn="ctr">
              <a:defRPr/>
            </a:pPr>
            <a:r>
              <a:rPr lang="en-US" sz="6600" b="1"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Bài</a:t>
            </a:r>
            <a:r>
              <a:rPr lang="en-US" sz="6600"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 27: </a:t>
            </a:r>
            <a:r>
              <a:rPr lang="en-US" sz="6600" b="1"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Ôn</a:t>
            </a:r>
            <a:r>
              <a:rPr lang="en-US" sz="6600"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tập</a:t>
            </a:r>
            <a:r>
              <a:rPr lang="en-US" sz="6600"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giữa</a:t>
            </a:r>
            <a:r>
              <a:rPr lang="en-US" sz="6600"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học</a:t>
            </a:r>
            <a:r>
              <a:rPr lang="en-US" sz="6600"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6600" b="1" dirty="0" err="1">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kì</a:t>
            </a:r>
            <a:r>
              <a:rPr lang="en-US" sz="6600" b="1"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 2</a:t>
            </a:r>
          </a:p>
        </p:txBody>
      </p:sp>
      <p:pic>
        <p:nvPicPr>
          <p:cNvPr id="33" name="Picture 32">
            <a:extLst>
              <a:ext uri="{FF2B5EF4-FFF2-40B4-BE49-F238E27FC236}">
                <a16:creationId xmlns="" xmlns:a16="http://schemas.microsoft.com/office/drawing/2014/main" id="{D696009B-60B3-4CB5-BDD1-F95D55238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765" y="2664441"/>
            <a:ext cx="2248258" cy="4193560"/>
          </a:xfrm>
          <a:prstGeom prst="rect">
            <a:avLst/>
          </a:prstGeom>
        </p:spPr>
      </p:pic>
      <p:grpSp>
        <p:nvGrpSpPr>
          <p:cNvPr id="28" name="14"/>
          <p:cNvGrpSpPr/>
          <p:nvPr/>
        </p:nvGrpSpPr>
        <p:grpSpPr>
          <a:xfrm>
            <a:off x="2300912" y="4214674"/>
            <a:ext cx="4314327" cy="2016125"/>
            <a:chOff x="2118480" y="1316166"/>
            <a:chExt cx="1520432" cy="1512168"/>
          </a:xfrm>
        </p:grpSpPr>
        <p:sp>
          <p:nvSpPr>
            <p:cNvPr id="29"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ea typeface="SimSun" panose="02010600030101010101" pitchFamily="2" charset="-122"/>
              </a:endParaRPr>
            </a:p>
          </p:txBody>
        </p:sp>
        <p:sp>
          <p:nvSpPr>
            <p:cNvPr id="30" name="TextBox 67"/>
            <p:cNvSpPr txBox="1"/>
            <p:nvPr/>
          </p:nvSpPr>
          <p:spPr>
            <a:xfrm>
              <a:off x="2260586" y="1673270"/>
              <a:ext cx="1378326" cy="991601"/>
            </a:xfrm>
            <a:prstGeom prst="rect">
              <a:avLst/>
            </a:prstGeom>
            <a:noFill/>
          </p:spPr>
          <p:txBody>
            <a:bodyPr wrap="square" rtlCol="0">
              <a:spAutoFit/>
            </a:bodyPr>
            <a:lstStyle/>
            <a:p>
              <a:pPr marL="0" lvl="1" defTabSz="1219200">
                <a:defRPr/>
              </a:pPr>
              <a:r>
                <a:rPr lang="en-US" altLang="zh-CN" sz="8000" b="1" spc="300" dirty="0" err="1">
                  <a:solidFill>
                    <a:srgbClr val="FFFFFF"/>
                  </a:solidFill>
                  <a:latin typeface="Arial-Rounded" panose="020B0500000000000000" pitchFamily="34" charset="0"/>
                  <a:ea typeface="Arial-Rounded" panose="020B0500000000000000" pitchFamily="34" charset="0"/>
                  <a:cs typeface="Arial-Rounded" panose="020B0500000000000000" pitchFamily="34" charset="0"/>
                </a:rPr>
                <a:t>Tiết</a:t>
              </a:r>
              <a:r>
                <a:rPr lang="en-US" altLang="zh-CN" sz="8000" b="1" spc="3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8000" b="1" spc="300" dirty="0" smtClean="0">
                  <a:solidFill>
                    <a:srgbClr val="FFFFFF"/>
                  </a:solidFill>
                  <a:latin typeface="Arial-Rounded" panose="020B0500000000000000" pitchFamily="34" charset="0"/>
                  <a:ea typeface="Arial-Rounded" panose="020B0500000000000000" pitchFamily="34" charset="0"/>
                  <a:cs typeface="Arial-Rounded" panose="020B0500000000000000" pitchFamily="34" charset="0"/>
                </a:rPr>
                <a:t>10</a:t>
              </a:r>
              <a:endParaRPr lang="zh-CN" altLang="en-US" sz="8000" b="1" spc="300" dirty="0">
                <a:solidFill>
                  <a:srgbClr val="FFFFFF"/>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181572280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 y="8483"/>
            <a:ext cx="9121379" cy="6841034"/>
          </a:xfrm>
          <a:prstGeom prst="rect">
            <a:avLst/>
          </a:prstGeom>
        </p:spPr>
      </p:pic>
      <p:sp>
        <p:nvSpPr>
          <p:cNvPr id="3" name="íşḷîḓe">
            <a:extLst>
              <a:ext uri="{FF2B5EF4-FFF2-40B4-BE49-F238E27FC236}">
                <a16:creationId xmlns:a16="http://schemas.microsoft.com/office/drawing/2014/main" xmlns="" id="{4968EA2C-5436-43EF-B600-0C877688AF97}"/>
              </a:ext>
            </a:extLst>
          </p:cNvPr>
          <p:cNvSpPr/>
          <p:nvPr/>
        </p:nvSpPr>
        <p:spPr>
          <a:xfrm>
            <a:off x="600812" y="414768"/>
            <a:ext cx="5647588" cy="881475"/>
          </a:xfrm>
          <a:prstGeom prst="rect">
            <a:avLst/>
          </a:prstGeom>
        </p:spPr>
        <p:txBody>
          <a:bodyPr wrap="square" lIns="91214" tIns="45607" rIns="91214" bIns="45607"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defRPr/>
            </a:pPr>
            <a:r>
              <a:rPr lang="en-US" altLang="zh-CN" sz="4389" b="1" kern="0" dirty="0">
                <a:ln w="6350">
                  <a:noFill/>
                </a:ln>
                <a:solidFill>
                  <a:srgbClr val="FF0000"/>
                </a:solidFill>
                <a:latin typeface="UTM Avo" pitchFamily="18" charset="0"/>
                <a:cs typeface="Times New Roman" pitchFamily="18" charset="0"/>
              </a:rPr>
              <a:t>YÊU CẦU CẦN ĐẠT</a:t>
            </a:r>
            <a:endParaRPr lang="zh-CN" altLang="en-US" sz="4389" b="1" kern="0" dirty="0">
              <a:ln w="6350">
                <a:noFill/>
              </a:ln>
              <a:solidFill>
                <a:srgbClr val="FF0000"/>
              </a:solidFill>
              <a:latin typeface="UTM Avo" pitchFamily="18" charset="0"/>
              <a:cs typeface="Times New Roman" pitchFamily="18" charset="0"/>
            </a:endParaRPr>
          </a:p>
        </p:txBody>
      </p:sp>
      <p:cxnSp>
        <p:nvCxnSpPr>
          <p:cNvPr id="4" name="直接连接符 59">
            <a:extLst>
              <a:ext uri="{FF2B5EF4-FFF2-40B4-BE49-F238E27FC236}">
                <a16:creationId xmlns:a16="http://schemas.microsoft.com/office/drawing/2014/main" xmlns="" id="{44F71D0C-7F93-4F4C-9E3D-768F31B9922C}"/>
              </a:ext>
            </a:extLst>
          </p:cNvPr>
          <p:cNvCxnSpPr/>
          <p:nvPr/>
        </p:nvCxnSpPr>
        <p:spPr>
          <a:xfrm>
            <a:off x="3278357" y="3798113"/>
            <a:ext cx="5477073"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 name="isḻîḓè">
            <a:extLst>
              <a:ext uri="{FF2B5EF4-FFF2-40B4-BE49-F238E27FC236}">
                <a16:creationId xmlns:a16="http://schemas.microsoft.com/office/drawing/2014/main" xmlns="" id="{B65D6A18-A848-4365-8261-A87CDAF5B169}"/>
              </a:ext>
            </a:extLst>
          </p:cNvPr>
          <p:cNvSpPr/>
          <p:nvPr/>
        </p:nvSpPr>
        <p:spPr bwMode="auto">
          <a:xfrm>
            <a:off x="2667000" y="2010859"/>
            <a:ext cx="760285" cy="627974"/>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793" b="1" dirty="0">
                <a:solidFill>
                  <a:srgbClr val="0000CC"/>
                </a:solidFill>
                <a:latin typeface="UTM Avo" pitchFamily="18" charset="0"/>
                <a:ea typeface="仓耳玄三M W05" panose="02020400000000000000" pitchFamily="18" charset="-122"/>
                <a:cs typeface="Times New Roman" pitchFamily="18" charset="0"/>
              </a:rPr>
              <a:t>01</a:t>
            </a:r>
            <a:endParaRPr lang="zh-CN" altLang="en-US" sz="2793" b="1" dirty="0">
              <a:solidFill>
                <a:srgbClr val="0000CC"/>
              </a:solidFill>
              <a:latin typeface="UTM Avo" pitchFamily="18" charset="0"/>
              <a:ea typeface="仓耳玄三M W05" panose="02020400000000000000" pitchFamily="18" charset="-122"/>
              <a:cs typeface="Times New Roman" pitchFamily="18" charset="0"/>
            </a:endParaRPr>
          </a:p>
        </p:txBody>
      </p:sp>
      <p:sp>
        <p:nvSpPr>
          <p:cNvPr id="6" name="isḻîḓè">
            <a:extLst>
              <a:ext uri="{FF2B5EF4-FFF2-40B4-BE49-F238E27FC236}">
                <a16:creationId xmlns:a16="http://schemas.microsoft.com/office/drawing/2014/main" xmlns="" id="{2D5C3EA8-0EA8-4A1D-AB27-36CB41F4EB17}"/>
              </a:ext>
            </a:extLst>
          </p:cNvPr>
          <p:cNvSpPr/>
          <p:nvPr/>
        </p:nvSpPr>
        <p:spPr bwMode="auto">
          <a:xfrm>
            <a:off x="3427289" y="1296244"/>
            <a:ext cx="4856737" cy="1760962"/>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07000"/>
              </a:lnSpc>
            </a:pP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kể</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thích</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ngày</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nghỉ</a:t>
            </a:r>
            <a:r>
              <a:rPr lang="en-US" sz="3200" b="1" dirty="0" smtClean="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4472C4">
                  <a:lumMod val="75000"/>
                </a:srgb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isḻîḓè">
            <a:extLst>
              <a:ext uri="{FF2B5EF4-FFF2-40B4-BE49-F238E27FC236}">
                <a16:creationId xmlns:a16="http://schemas.microsoft.com/office/drawing/2014/main" xmlns="" id="{1380D21F-97BD-43C0-80EB-5174AA5D5A43}"/>
              </a:ext>
            </a:extLst>
          </p:cNvPr>
          <p:cNvSpPr/>
          <p:nvPr/>
        </p:nvSpPr>
        <p:spPr bwMode="auto">
          <a:xfrm>
            <a:off x="3733800" y="4489614"/>
            <a:ext cx="862822" cy="653608"/>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793" b="1" dirty="0">
                <a:solidFill>
                  <a:srgbClr val="0000CC"/>
                </a:solidFill>
                <a:latin typeface="UTM Avo" pitchFamily="18" charset="0"/>
                <a:ea typeface="仓耳玄三M W05" panose="02020400000000000000" pitchFamily="18" charset="-122"/>
                <a:cs typeface="Times New Roman" pitchFamily="18" charset="0"/>
              </a:rPr>
              <a:t>02</a:t>
            </a:r>
            <a:endParaRPr lang="zh-CN" altLang="en-US" sz="2793" b="1" dirty="0">
              <a:solidFill>
                <a:srgbClr val="0000CC"/>
              </a:solidFill>
              <a:latin typeface="UTM Avo" pitchFamily="18" charset="0"/>
              <a:ea typeface="仓耳玄三M W05" panose="02020400000000000000" pitchFamily="18" charset="-122"/>
              <a:cs typeface="Times New Roman" pitchFamily="18" charset="0"/>
            </a:endParaRPr>
          </a:p>
        </p:txBody>
      </p:sp>
      <p:sp>
        <p:nvSpPr>
          <p:cNvPr id="8" name="isḻîḓè">
            <a:extLst>
              <a:ext uri="{FF2B5EF4-FFF2-40B4-BE49-F238E27FC236}">
                <a16:creationId xmlns:a16="http://schemas.microsoft.com/office/drawing/2014/main" xmlns="" id="{CC18E718-57BD-48E6-81A4-E988EC090412}"/>
              </a:ext>
            </a:extLst>
          </p:cNvPr>
          <p:cNvSpPr/>
          <p:nvPr/>
        </p:nvSpPr>
        <p:spPr bwMode="auto">
          <a:xfrm>
            <a:off x="4596623" y="3906983"/>
            <a:ext cx="4252350" cy="1690998"/>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0" hangingPunct="0"/>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Làm</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việc</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có</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ích</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tạo</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niềm</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vui</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cho</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mọi</a:t>
            </a:r>
            <a:r>
              <a:rPr lang="en-US" altLang="zh-CN" sz="3192" b="1" dirty="0"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 </a:t>
            </a:r>
            <a:r>
              <a:rPr lang="en-US" altLang="zh-CN" sz="3192" b="1" dirty="0" err="1" smtClean="0">
                <a:solidFill>
                  <a:srgbClr val="4472C4">
                    <a:lumMod val="75000"/>
                  </a:srgbClr>
                </a:solidFill>
                <a:latin typeface="utm avo" pitchFamily="18" charset="0"/>
                <a:ea typeface="Arial-Rounded" panose="020B0500000000000000" pitchFamily="34" charset="0"/>
                <a:cs typeface="Times New Roman" panose="02020603050405020304" pitchFamily="18" charset="0"/>
              </a:rPr>
              <a:t>người</a:t>
            </a:r>
            <a:endParaRPr lang="zh-CN" altLang="en-US" sz="3192" b="1" dirty="0">
              <a:solidFill>
                <a:srgbClr val="4472C4">
                  <a:lumMod val="75000"/>
                </a:srgbClr>
              </a:solidFill>
              <a:latin typeface="utm avo"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074990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A4AF36-1B93-4BC6-B6DC-3F7D6D18F3D6}"/>
              </a:ext>
            </a:extLst>
          </p:cNvPr>
          <p:cNvSpPr txBox="1"/>
          <p:nvPr/>
        </p:nvSpPr>
        <p:spPr>
          <a:xfrm>
            <a:off x="347134" y="152400"/>
            <a:ext cx="8415866" cy="1200329"/>
          </a:xfrm>
          <a:prstGeom prst="rect">
            <a:avLst/>
          </a:prstGeom>
          <a:noFill/>
        </p:spPr>
        <p:txBody>
          <a:bodyPr wrap="square" rtlCol="0">
            <a:spAutoFit/>
          </a:bodyPr>
          <a:lstStyle/>
          <a:p>
            <a:pPr algn="ctr">
              <a:defRPr/>
            </a:pP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13.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4 - 5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nghỉ</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Rectangle: Rounded Corners 2">
            <a:extLst>
              <a:ext uri="{FF2B5EF4-FFF2-40B4-BE49-F238E27FC236}">
                <a16:creationId xmlns:a16="http://schemas.microsoft.com/office/drawing/2014/main" xmlns="" id="{D88D654B-6E4C-4A1C-9D21-100445C47913}"/>
              </a:ext>
            </a:extLst>
          </p:cNvPr>
          <p:cNvSpPr/>
          <p:nvPr/>
        </p:nvSpPr>
        <p:spPr>
          <a:xfrm>
            <a:off x="347134" y="2054579"/>
            <a:ext cx="8238066" cy="33415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G:</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làm việc gì? (ví dụ: đọc sách, xem phim, vẽ tranh, đi chơi nhà người thân,... )</a:t>
            </a:r>
          </a:p>
          <a:p>
            <a:pPr algn="just">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làm việc đó cùng với ai? Em làm việc đó như thế nào?</a:t>
            </a:r>
          </a:p>
          <a:p>
            <a:pPr algn="just">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p:cNvCxnSpPr/>
          <p:nvPr/>
        </p:nvCxnSpPr>
        <p:spPr>
          <a:xfrm>
            <a:off x="1828800" y="752564"/>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05600" y="752564"/>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1352728"/>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0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2057400" y="1524000"/>
            <a:ext cx="5006499" cy="1569660"/>
          </a:xfrm>
          <a:prstGeom prst="rect">
            <a:avLst/>
          </a:prstGeom>
          <a:noFill/>
        </p:spPr>
        <p:txBody>
          <a:bodyPr wrap="none" rtlCol="0">
            <a:spAutoFit/>
          </a:bodyPr>
          <a:lstStyle/>
          <a:p>
            <a:r>
              <a:rPr lang="en-US" sz="4800" dirty="0" err="1" smtClean="0">
                <a:solidFill>
                  <a:schemeClr val="accent1">
                    <a:lumMod val="50000"/>
                  </a:schemeClr>
                </a:solidFill>
                <a:latin typeface="Times New Roman" pitchFamily="18" charset="0"/>
                <a:cs typeface="Times New Roman" pitchFamily="18" charset="0"/>
              </a:rPr>
              <a:t>Thảo</a:t>
            </a:r>
            <a:r>
              <a:rPr lang="en-US" sz="4800" dirty="0" smtClean="0">
                <a:solidFill>
                  <a:schemeClr val="accent1">
                    <a:lumMod val="50000"/>
                  </a:schemeClr>
                </a:solidFill>
                <a:latin typeface="Times New Roman" pitchFamily="18" charset="0"/>
                <a:cs typeface="Times New Roman" pitchFamily="18" charset="0"/>
              </a:rPr>
              <a:t> </a:t>
            </a:r>
            <a:r>
              <a:rPr lang="en-US" sz="4800" dirty="0" err="1" smtClean="0">
                <a:solidFill>
                  <a:schemeClr val="accent1">
                    <a:lumMod val="50000"/>
                  </a:schemeClr>
                </a:solidFill>
                <a:latin typeface="Times New Roman" pitchFamily="18" charset="0"/>
                <a:cs typeface="Times New Roman" pitchFamily="18" charset="0"/>
              </a:rPr>
              <a:t>luận</a:t>
            </a:r>
            <a:r>
              <a:rPr lang="en-US" sz="4800" dirty="0" smtClean="0">
                <a:solidFill>
                  <a:schemeClr val="accent1">
                    <a:lumMod val="50000"/>
                  </a:schemeClr>
                </a:solidFill>
                <a:latin typeface="Times New Roman" pitchFamily="18" charset="0"/>
                <a:cs typeface="Times New Roman" pitchFamily="18" charset="0"/>
              </a:rPr>
              <a:t> </a:t>
            </a:r>
            <a:r>
              <a:rPr lang="en-US" sz="4800" dirty="0" err="1" smtClean="0">
                <a:solidFill>
                  <a:schemeClr val="accent1">
                    <a:lumMod val="50000"/>
                  </a:schemeClr>
                </a:solidFill>
                <a:latin typeface="Times New Roman" pitchFamily="18" charset="0"/>
                <a:cs typeface="Times New Roman" pitchFamily="18" charset="0"/>
              </a:rPr>
              <a:t>nhóm</a:t>
            </a:r>
            <a:r>
              <a:rPr lang="en-US" sz="4800" dirty="0" smtClean="0">
                <a:solidFill>
                  <a:schemeClr val="accent1">
                    <a:lumMod val="50000"/>
                  </a:schemeClr>
                </a:solidFill>
                <a:latin typeface="Times New Roman" pitchFamily="18" charset="0"/>
                <a:cs typeface="Times New Roman" pitchFamily="18" charset="0"/>
              </a:rPr>
              <a:t> 4: </a:t>
            </a:r>
          </a:p>
          <a:p>
            <a:r>
              <a:rPr lang="en-US" sz="4800" dirty="0" err="1" smtClean="0">
                <a:solidFill>
                  <a:schemeClr val="accent1">
                    <a:lumMod val="50000"/>
                  </a:schemeClr>
                </a:solidFill>
                <a:latin typeface="Times New Roman" pitchFamily="18" charset="0"/>
                <a:cs typeface="Times New Roman" pitchFamily="18" charset="0"/>
              </a:rPr>
              <a:t>Làm</a:t>
            </a:r>
            <a:r>
              <a:rPr lang="en-US" sz="4800" dirty="0" smtClean="0">
                <a:solidFill>
                  <a:schemeClr val="accent1">
                    <a:lumMod val="50000"/>
                  </a:schemeClr>
                </a:solidFill>
                <a:latin typeface="Times New Roman" pitchFamily="18" charset="0"/>
                <a:cs typeface="Times New Roman" pitchFamily="18" charset="0"/>
              </a:rPr>
              <a:t> </a:t>
            </a:r>
            <a:r>
              <a:rPr lang="en-US" sz="4800" dirty="0" err="1" smtClean="0">
                <a:solidFill>
                  <a:schemeClr val="accent1">
                    <a:lumMod val="50000"/>
                  </a:schemeClr>
                </a:solidFill>
                <a:latin typeface="Times New Roman" pitchFamily="18" charset="0"/>
                <a:cs typeface="Times New Roman" pitchFamily="18" charset="0"/>
              </a:rPr>
              <a:t>phiếu</a:t>
            </a:r>
            <a:r>
              <a:rPr lang="en-US" sz="4800" dirty="0" smtClean="0">
                <a:solidFill>
                  <a:schemeClr val="accent1">
                    <a:lumMod val="50000"/>
                  </a:schemeClr>
                </a:solidFill>
                <a:latin typeface="Times New Roman" pitchFamily="18" charset="0"/>
                <a:cs typeface="Times New Roman" pitchFamily="18" charset="0"/>
              </a:rPr>
              <a:t> </a:t>
            </a:r>
            <a:r>
              <a:rPr lang="en-US" sz="4800" dirty="0" err="1" smtClean="0">
                <a:solidFill>
                  <a:schemeClr val="accent1">
                    <a:lumMod val="50000"/>
                  </a:schemeClr>
                </a:solidFill>
                <a:latin typeface="Times New Roman" pitchFamily="18" charset="0"/>
                <a:cs typeface="Times New Roman" pitchFamily="18" charset="0"/>
              </a:rPr>
              <a:t>học</a:t>
            </a:r>
            <a:r>
              <a:rPr lang="en-US" sz="4800" dirty="0" smtClean="0">
                <a:solidFill>
                  <a:schemeClr val="accent1">
                    <a:lumMod val="50000"/>
                  </a:schemeClr>
                </a:solidFill>
                <a:latin typeface="Times New Roman" pitchFamily="18" charset="0"/>
                <a:cs typeface="Times New Roman" pitchFamily="18" charset="0"/>
              </a:rPr>
              <a:t> </a:t>
            </a:r>
            <a:r>
              <a:rPr lang="en-US" sz="4800" dirty="0" err="1" smtClean="0">
                <a:solidFill>
                  <a:schemeClr val="accent1">
                    <a:lumMod val="50000"/>
                  </a:schemeClr>
                </a:solidFill>
                <a:latin typeface="Times New Roman" pitchFamily="18" charset="0"/>
                <a:cs typeface="Times New Roman" pitchFamily="18" charset="0"/>
              </a:rPr>
              <a:t>tập</a:t>
            </a:r>
            <a:endParaRPr lang="en-US" sz="4800"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3306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2057400" y="1524000"/>
            <a:ext cx="4602542" cy="830997"/>
          </a:xfrm>
          <a:prstGeom prst="rect">
            <a:avLst/>
          </a:prstGeom>
          <a:noFill/>
        </p:spPr>
        <p:txBody>
          <a:bodyPr wrap="none" rtlCol="0">
            <a:spAutoFit/>
          </a:bodyPr>
          <a:lstStyle/>
          <a:p>
            <a:r>
              <a:rPr lang="en-US" sz="4800" dirty="0" err="1" smtClean="0">
                <a:solidFill>
                  <a:srgbClr val="7DB6EF">
                    <a:lumMod val="50000"/>
                  </a:srgbClr>
                </a:solidFill>
                <a:latin typeface="Times New Roman" pitchFamily="18" charset="0"/>
                <a:cs typeface="Times New Roman" pitchFamily="18" charset="0"/>
              </a:rPr>
              <a:t>Báo</a:t>
            </a:r>
            <a:r>
              <a:rPr lang="en-US" sz="4800" dirty="0" smtClean="0">
                <a:solidFill>
                  <a:srgbClr val="7DB6EF">
                    <a:lumMod val="50000"/>
                  </a:srgbClr>
                </a:solidFill>
                <a:latin typeface="Times New Roman" pitchFamily="18" charset="0"/>
                <a:cs typeface="Times New Roman" pitchFamily="18" charset="0"/>
              </a:rPr>
              <a:t> </a:t>
            </a:r>
            <a:r>
              <a:rPr lang="en-US" sz="4800" dirty="0" err="1" smtClean="0">
                <a:solidFill>
                  <a:srgbClr val="7DB6EF">
                    <a:lumMod val="50000"/>
                  </a:srgbClr>
                </a:solidFill>
                <a:latin typeface="Times New Roman" pitchFamily="18" charset="0"/>
                <a:cs typeface="Times New Roman" pitchFamily="18" charset="0"/>
              </a:rPr>
              <a:t>cáo</a:t>
            </a:r>
            <a:r>
              <a:rPr lang="en-US" sz="4800" dirty="0" smtClean="0">
                <a:solidFill>
                  <a:srgbClr val="7DB6EF">
                    <a:lumMod val="50000"/>
                  </a:srgbClr>
                </a:solidFill>
                <a:latin typeface="Times New Roman" pitchFamily="18" charset="0"/>
                <a:cs typeface="Times New Roman" pitchFamily="18" charset="0"/>
              </a:rPr>
              <a:t> </a:t>
            </a:r>
            <a:r>
              <a:rPr lang="en-US" sz="4800" dirty="0" err="1" smtClean="0">
                <a:solidFill>
                  <a:srgbClr val="7DB6EF">
                    <a:lumMod val="50000"/>
                  </a:srgbClr>
                </a:solidFill>
                <a:latin typeface="Times New Roman" pitchFamily="18" charset="0"/>
                <a:cs typeface="Times New Roman" pitchFamily="18" charset="0"/>
              </a:rPr>
              <a:t>trước</a:t>
            </a:r>
            <a:r>
              <a:rPr lang="en-US" sz="4800" dirty="0" smtClean="0">
                <a:solidFill>
                  <a:srgbClr val="7DB6EF">
                    <a:lumMod val="50000"/>
                  </a:srgbClr>
                </a:solidFill>
                <a:latin typeface="Times New Roman" pitchFamily="18" charset="0"/>
                <a:cs typeface="Times New Roman" pitchFamily="18" charset="0"/>
              </a:rPr>
              <a:t> </a:t>
            </a:r>
            <a:r>
              <a:rPr lang="en-US" sz="4800" dirty="0" err="1" smtClean="0">
                <a:solidFill>
                  <a:srgbClr val="7DB6EF">
                    <a:lumMod val="50000"/>
                  </a:srgbClr>
                </a:solidFill>
                <a:latin typeface="Times New Roman" pitchFamily="18" charset="0"/>
                <a:cs typeface="Times New Roman" pitchFamily="18" charset="0"/>
              </a:rPr>
              <a:t>lớp</a:t>
            </a:r>
            <a:endParaRPr lang="en-US" sz="4800" dirty="0">
              <a:solidFill>
                <a:srgbClr val="7DB6EF">
                  <a:lumMod val="5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3483642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A4AF36-1B93-4BC6-B6DC-3F7D6D18F3D6}"/>
              </a:ext>
            </a:extLst>
          </p:cNvPr>
          <p:cNvSpPr txBox="1"/>
          <p:nvPr/>
        </p:nvSpPr>
        <p:spPr>
          <a:xfrm>
            <a:off x="347134" y="152400"/>
            <a:ext cx="8415866" cy="1200329"/>
          </a:xfrm>
          <a:prstGeom prst="rect">
            <a:avLst/>
          </a:prstGeom>
          <a:noFill/>
        </p:spPr>
        <p:txBody>
          <a:bodyPr wrap="square" rtlCol="0">
            <a:spAutoFit/>
          </a:bodyPr>
          <a:lstStyle/>
          <a:p>
            <a:pPr algn="ctr">
              <a:defRPr/>
            </a:pP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13.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Viết</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4 - 5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ngày</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nghỉ</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3" name="Rectangle: Rounded Corners 2">
            <a:extLst>
              <a:ext uri="{FF2B5EF4-FFF2-40B4-BE49-F238E27FC236}">
                <a16:creationId xmlns:a16="http://schemas.microsoft.com/office/drawing/2014/main" xmlns="" id="{D88D654B-6E4C-4A1C-9D21-100445C47913}"/>
              </a:ext>
            </a:extLst>
          </p:cNvPr>
          <p:cNvSpPr/>
          <p:nvPr/>
        </p:nvSpPr>
        <p:spPr>
          <a:xfrm>
            <a:off x="347134" y="2054579"/>
            <a:ext cx="8238066" cy="334151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G:</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algn="just">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thích làm việc gì? (ví dụ: đọc sách, xem phim, vẽ tranh, đi chơi nhà người thân,... )</a:t>
            </a:r>
          </a:p>
          <a:p>
            <a:pPr algn="just">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làm việc đó cùng với ai? Em làm việc đó như thế nào?</a:t>
            </a:r>
          </a:p>
          <a:p>
            <a:pPr algn="just">
              <a:defRPr/>
            </a:pP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Em cảm thấy thế nào khi làm việc đó?</a:t>
            </a:r>
            <a:endPar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 name="Straight Connector 4"/>
          <p:cNvCxnSpPr/>
          <p:nvPr/>
        </p:nvCxnSpPr>
        <p:spPr>
          <a:xfrm>
            <a:off x="1828800" y="752564"/>
            <a:ext cx="2438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705600" y="752564"/>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81200" y="1352728"/>
            <a:ext cx="5029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62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Lst>
  </p:timing>
</p:sld>
</file>

<file path=ppt/theme/theme1.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6.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7.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包图主题2" id="{50CFA792-C506-47E4-B272-6A6183483AB3}" vid="{CC1AE437-2F7F-4319-9F22-408F5F8C346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379</Words>
  <Application>Microsoft Office PowerPoint</Application>
  <PresentationFormat>On-screen Show (4:3)</PresentationFormat>
  <Paragraphs>35</Paragraphs>
  <Slides>12</Slides>
  <Notes>3</Notes>
  <HiddenSlides>0</HiddenSlides>
  <MMClips>0</MMClips>
  <ScaleCrop>false</ScaleCrop>
  <HeadingPairs>
    <vt:vector size="4" baseType="variant">
      <vt:variant>
        <vt:lpstr>Theme</vt:lpstr>
      </vt:variant>
      <vt:variant>
        <vt:i4>7</vt:i4>
      </vt:variant>
      <vt:variant>
        <vt:lpstr>Slide Titles</vt:lpstr>
      </vt:variant>
      <vt:variant>
        <vt:i4>12</vt:i4>
      </vt:variant>
    </vt:vector>
  </HeadingPairs>
  <TitlesOfParts>
    <vt:vector size="19" baseType="lpstr">
      <vt:lpstr>1_Default Design</vt:lpstr>
      <vt:lpstr>3_Office Theme</vt:lpstr>
      <vt:lpstr>4_Office Theme</vt:lpstr>
      <vt:lpstr>Office 主题​​</vt:lpstr>
      <vt:lpstr>1_包图主题2</vt:lpstr>
      <vt:lpstr>包图主题2</vt:lpstr>
      <vt:lpstr>2_包图主题2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cp:revision>
  <dcterms:created xsi:type="dcterms:W3CDTF">2023-03-20T01:01:10Z</dcterms:created>
  <dcterms:modified xsi:type="dcterms:W3CDTF">2023-03-20T01:40:16Z</dcterms:modified>
</cp:coreProperties>
</file>