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8" r:id="rId4"/>
    <p:sldId id="259" r:id="rId5"/>
    <p:sldId id="282" r:id="rId6"/>
    <p:sldId id="261" r:id="rId7"/>
    <p:sldId id="284" r:id="rId8"/>
    <p:sldId id="278" r:id="rId9"/>
    <p:sldId id="274" r:id="rId10"/>
    <p:sldId id="283" r:id="rId11"/>
    <p:sldId id="285" r:id="rId12"/>
    <p:sldId id="273" r:id="rId13"/>
    <p:sldId id="281" r:id="rId1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CDE"/>
    <a:srgbClr val="C07A45"/>
    <a:srgbClr val="FFCEA1"/>
    <a:srgbClr val="97633B"/>
    <a:srgbClr val="EFC650"/>
    <a:srgbClr val="5C9F9C"/>
    <a:srgbClr val="73A76D"/>
    <a:srgbClr val="BDC2CE"/>
    <a:srgbClr val="F07264"/>
    <a:srgbClr val="F19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6327" autoAdjust="0"/>
  </p:normalViewPr>
  <p:slideViewPr>
    <p:cSldViewPr snapToGrid="0" showGuides="1">
      <p:cViewPr>
        <p:scale>
          <a:sx n="50" d="100"/>
          <a:sy n="50" d="100"/>
        </p:scale>
        <p:origin x="-1596" y="-46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xmlns="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xmlns="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039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4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54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73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733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08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518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301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200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74A44005-491F-4ADB-8929-A6A576E06C24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BAF95B7-AF74-4F24-B7FF-E0826487F92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tr-TR" altLang="zh-CN" dirty="0"/>
              <a:t>P</a:t>
            </a:r>
            <a:r>
              <a:rPr lang="en-US" altLang="zh-CN" dirty="0" err="1"/>
              <a:t>resentation</a:t>
            </a:r>
            <a:r>
              <a:rPr lang="en-US" altLang="zh-CN" dirty="0"/>
              <a:t> for you.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FE5DB8C0-222C-463C-8E56-759B012FC676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B2DC5514-7CD0-42C8-B21E-80E374F8230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tr-TR" altLang="zh-CN" dirty="0"/>
              <a:t>P</a:t>
            </a:r>
            <a:r>
              <a:rPr lang="en-US" altLang="zh-CN" dirty="0" err="1"/>
              <a:t>resentation</a:t>
            </a:r>
            <a:r>
              <a:rPr lang="en-US" altLang="zh-CN" dirty="0"/>
              <a:t> for you.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ACF6F99-27A4-4DD0-BF62-F88B30BA8608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B40E3AC6-ECA8-49FB-9D1A-87E00A9C4D9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tr-TR" altLang="zh-CN" dirty="0"/>
              <a:t>P</a:t>
            </a:r>
            <a:r>
              <a:rPr lang="en-US" altLang="zh-CN" dirty="0" err="1"/>
              <a:t>resentation</a:t>
            </a:r>
            <a:r>
              <a:rPr lang="en-US" altLang="zh-CN" dirty="0"/>
              <a:t> for you.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E0686DA7-3446-417F-9FB3-E9C34F1F8903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0E3D3FBD-68E2-4DC6-950B-B0540DB3CAA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75171F85-F021-48E9-BB6B-2924F9D3CDEE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F5CE101A-360A-49B2-BDE2-11BDFECFC0B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+mj-lt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+mj-lt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tr-TR" altLang="zh-CN" dirty="0"/>
              <a:t>P</a:t>
            </a:r>
            <a:r>
              <a:rPr lang="en-US" altLang="zh-CN" dirty="0" err="1"/>
              <a:t>resentation</a:t>
            </a:r>
            <a:r>
              <a:rPr lang="en-US" altLang="zh-CN" dirty="0"/>
              <a:t> for you.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tr-TR" altLang="zh-CN" dirty="0"/>
              <a:t>P</a:t>
            </a:r>
            <a:r>
              <a:rPr lang="en-US" altLang="zh-CN" dirty="0" err="1"/>
              <a:t>resentation</a:t>
            </a:r>
            <a:r>
              <a:rPr lang="en-US" altLang="zh-CN" dirty="0"/>
              <a:t> for you.</a:t>
            </a:r>
            <a:endParaRPr lang="zh-CN" altLang="en-US" dirty="0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A2192AB9-AB77-4044-9089-48A14947FD6F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8638ECD6-8DA6-47E8-82EB-1538BF36956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tr-TR" altLang="zh-CN" dirty="0"/>
              <a:t>P</a:t>
            </a:r>
            <a:r>
              <a:rPr lang="en-US" altLang="zh-CN" dirty="0" err="1"/>
              <a:t>resentation</a:t>
            </a:r>
            <a:r>
              <a:rPr lang="en-US" altLang="zh-CN" dirty="0"/>
              <a:t> for you.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tr-TR" altLang="zh-CN" dirty="0"/>
              <a:t>P</a:t>
            </a:r>
            <a:r>
              <a:rPr lang="en-US" altLang="zh-CN" dirty="0" err="1"/>
              <a:t>resentation</a:t>
            </a:r>
            <a:r>
              <a:rPr lang="en-US" altLang="zh-CN" dirty="0"/>
              <a:t> for you.</a:t>
            </a:r>
            <a:endParaRPr lang="zh-CN" altLang="en-US" dirty="0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="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198882A2-ED13-4A87-8D25-C0BB56A59C96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="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="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B5045F94-1EF7-46DE-ADB9-BDA483E0F1D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FDE77F85-66DD-4863-8375-C15B6176C033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127F447-CC35-4472-BADC-C2DCC72ACD0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tr-TR" altLang="zh-CN" dirty="0"/>
              <a:t>P</a:t>
            </a:r>
            <a:r>
              <a:rPr lang="en-US" altLang="zh-CN" dirty="0" err="1"/>
              <a:t>resentation</a:t>
            </a:r>
            <a:r>
              <a:rPr lang="en-US" altLang="zh-CN" dirty="0"/>
              <a:t> for you.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EA6FCE4-8E40-4168-A56D-D54C8044A839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725AC4C0-CD2F-4D25-A923-E60FF14E11E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altLang="zh-CN" dirty="0"/>
              <a:t>www.freepptbackgrounds.net</a:t>
            </a:r>
            <a:endParaRPr lang="zh-CN" altLang="en-US" dirty="0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5D9CBEB4-153F-47CE-A3C9-54F2181F20DF}" type="datetimeFigureOut">
              <a:rPr lang="zh-CN" altLang="en-US" smtClean="0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A33A370-FBEC-42AB-AB07-05FBF86D751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xmlns="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zh-CN" dirty="0"/>
              <a:t>Freepptbackgrounds.net</a:t>
            </a:r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xmlns="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zh-CN" dirty="0" err="1"/>
              <a:t>Download</a:t>
            </a:r>
            <a:r>
              <a:rPr lang="tr-TR" altLang="zh-CN" dirty="0"/>
              <a:t> </a:t>
            </a:r>
            <a:r>
              <a:rPr lang="tr-TR" altLang="zh-CN" dirty="0" err="1"/>
              <a:t>free</a:t>
            </a:r>
            <a:endParaRPr lang="tr-TR" altLang="zh-CN" dirty="0"/>
          </a:p>
          <a:p>
            <a:pPr lvl="1"/>
            <a:r>
              <a:rPr lang="en-US" altLang="zh-CN" dirty="0" err="1"/>
              <a:t>Powerpoint</a:t>
            </a:r>
            <a:r>
              <a:rPr lang="en-US" altLang="zh-CN" dirty="0"/>
              <a:t> template</a:t>
            </a:r>
            <a:endParaRPr lang="tr-TR" altLang="zh-CN" dirty="0"/>
          </a:p>
          <a:p>
            <a:pPr lvl="2"/>
            <a:r>
              <a:rPr lang="en-US" altLang="zh-CN" dirty="0"/>
              <a:t>and</a:t>
            </a:r>
            <a:endParaRPr lang="tr-TR" altLang="zh-CN" dirty="0"/>
          </a:p>
          <a:p>
            <a:pPr lvl="3"/>
            <a:r>
              <a:rPr lang="en-US" altLang="zh-CN" dirty="0"/>
              <a:t>Google slides</a:t>
            </a:r>
            <a:endParaRPr lang="tr-TR" altLang="zh-CN" dirty="0"/>
          </a:p>
          <a:p>
            <a:pPr lvl="4"/>
            <a:r>
              <a:rPr lang="tr-TR" altLang="zh-CN" dirty="0"/>
              <a:t>P</a:t>
            </a:r>
            <a:r>
              <a:rPr lang="en-US" altLang="zh-CN" dirty="0" err="1"/>
              <a:t>resentation</a:t>
            </a:r>
            <a:r>
              <a:rPr lang="en-US" altLang="zh-CN" dirty="0"/>
              <a:t> for you.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7.jpe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8B529B1-5140-4E14-9C5D-270FB402C65C}"/>
              </a:ext>
            </a:extLst>
          </p:cNvPr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dpi="0" rotWithShape="1">
            <a:blip r:embed="rId4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xmlns="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1322" y="1195388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xmlns="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48" y="4583842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xmlns="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xmlns="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xmlns="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xmlns="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xmlns="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xmlns="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xmlns="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2254250"/>
            <a:ext cx="6572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mừng</a:t>
            </a:r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đến</a:t>
            </a:r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Đạo</a:t>
            </a:r>
            <a:r>
              <a:rPr lang="en-US" altLang="zh-CN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đức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134" name="文本框 1">
            <a:extLst>
              <a:ext uri="{FF2B5EF4-FFF2-40B4-BE49-F238E27FC236}">
                <a16:creationId xmlns:a16="http://schemas.microsoft.com/office/drawing/2014/main" xmlns="" id="{71CAF1A9-1D06-45C1-B87C-E4D649DA2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623" y="4108499"/>
            <a:ext cx="4714890" cy="52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800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2</a:t>
            </a:r>
            <a:endParaRPr lang="zh-CN" altLang="en-US" sz="2800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33" name="图片 9">
            <a:extLst>
              <a:ext uri="{FF2B5EF4-FFF2-40B4-BE49-F238E27FC236}">
                <a16:creationId xmlns:a16="http://schemas.microsoft.com/office/drawing/2014/main" xmlns="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5717623" y="4685145"/>
            <a:ext cx="7126359" cy="567000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/>
              <a:t>GV: </a:t>
            </a:r>
            <a:r>
              <a:rPr lang="en-US" b="1" i="1" dirty="0" err="1" smtClean="0"/>
              <a:t>Nguyễn</a:t>
            </a:r>
            <a:r>
              <a:rPr lang="en-US" b="1" i="1" dirty="0" smtClean="0"/>
              <a:t> </a:t>
            </a:r>
            <a:r>
              <a:rPr lang="en-US" b="1" i="1" dirty="0" err="1" smtClean="0"/>
              <a:t>Phượng</a:t>
            </a:r>
            <a:r>
              <a:rPr lang="en-US" b="1" i="1" dirty="0" smtClean="0"/>
              <a:t> </a:t>
            </a:r>
            <a:r>
              <a:rPr lang="en-US" b="1" i="1" dirty="0" err="1" smtClean="0"/>
              <a:t>Uyển</a:t>
            </a:r>
            <a:r>
              <a:rPr lang="en-US" b="1" i="1" dirty="0" smtClean="0"/>
              <a:t> </a:t>
            </a:r>
            <a:r>
              <a:rPr lang="en-US" b="1" i="1" dirty="0" err="1" smtClean="0"/>
              <a:t>Linh</a:t>
            </a:r>
            <a:endParaRPr lang="en-US" b="1" i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1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BACF38C-732D-46CE-8AB3-BA6999D16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52" y="2921331"/>
            <a:ext cx="4516628" cy="299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97FB941-D829-4C59-8222-EA40C0D29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84" y="875862"/>
            <a:ext cx="4642890" cy="2968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9BD9AD64-9305-485A-91BB-7144FA448DC2}"/>
              </a:ext>
            </a:extLst>
          </p:cNvPr>
          <p:cNvGrpSpPr/>
          <p:nvPr/>
        </p:nvGrpSpPr>
        <p:grpSpPr>
          <a:xfrm rot="5400000">
            <a:off x="10415711" y="908926"/>
            <a:ext cx="648000" cy="505326"/>
            <a:chOff x="828000" y="890335"/>
            <a:chExt cx="648000" cy="505326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4C766433-BAA0-4595-ABCC-48EA66C4B35A}"/>
                </a:ext>
              </a:extLst>
            </p:cNvPr>
            <p:cNvCxnSpPr/>
            <p:nvPr/>
          </p:nvCxnSpPr>
          <p:spPr>
            <a:xfrm>
              <a:off x="866273" y="890335"/>
              <a:ext cx="0" cy="505326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FADC8BC7-812A-4C33-A62D-8C34AE235C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000" y="900000"/>
              <a:ext cx="648000" cy="0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AC260536-DD3A-47BC-9ADE-542D83F392BF}"/>
              </a:ext>
            </a:extLst>
          </p:cNvPr>
          <p:cNvGrpSpPr/>
          <p:nvPr/>
        </p:nvGrpSpPr>
        <p:grpSpPr>
          <a:xfrm rot="16200000">
            <a:off x="1238102" y="5407818"/>
            <a:ext cx="648000" cy="505326"/>
            <a:chOff x="828000" y="890335"/>
            <a:chExt cx="648000" cy="505326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37F0FF8B-27FB-4944-A4F0-380BC60E531A}"/>
                </a:ext>
              </a:extLst>
            </p:cNvPr>
            <p:cNvCxnSpPr/>
            <p:nvPr/>
          </p:nvCxnSpPr>
          <p:spPr>
            <a:xfrm>
              <a:off x="866273" y="890335"/>
              <a:ext cx="0" cy="505326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8120CCFF-8B68-4039-8B23-E068EB8220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000" y="900000"/>
              <a:ext cx="648000" cy="0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0D147BB4-505C-49AD-B307-167E141492F0}"/>
              </a:ext>
            </a:extLst>
          </p:cNvPr>
          <p:cNvSpPr txBox="1"/>
          <p:nvPr/>
        </p:nvSpPr>
        <p:spPr>
          <a:xfrm>
            <a:off x="2279468" y="2305410"/>
            <a:ext cx="267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Chơi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bóng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rổ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0802BEC9-839E-44CE-9C03-97D35286A578}"/>
              </a:ext>
            </a:extLst>
          </p:cNvPr>
          <p:cNvSpPr txBox="1"/>
          <p:nvPr/>
        </p:nvSpPr>
        <p:spPr>
          <a:xfrm>
            <a:off x="6606014" y="3882968"/>
            <a:ext cx="414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Trò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chuyện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bạn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22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BC56D-72DC-456E-B5AB-DCC87185B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52" y="540807"/>
            <a:ext cx="9949348" cy="5834593"/>
          </a:xfrm>
          <a:prstGeom prst="rect">
            <a:avLst/>
          </a:prstGeom>
        </p:spPr>
      </p:pic>
      <p:sp>
        <p:nvSpPr>
          <p:cNvPr id="7" name="文本框 20">
            <a:extLst>
              <a:ext uri="{FF2B5EF4-FFF2-40B4-BE49-F238E27FC236}">
                <a16:creationId xmlns:a16="http://schemas.microsoft.com/office/drawing/2014/main" xmlns="" id="{17389651-9A63-49B8-8AAB-56B66179F26A}"/>
              </a:ext>
            </a:extLst>
          </p:cNvPr>
          <p:cNvSpPr txBox="1"/>
          <p:nvPr/>
        </p:nvSpPr>
        <p:spPr>
          <a:xfrm>
            <a:off x="1994431" y="3165715"/>
            <a:ext cx="241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Nghe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nhạc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23">
            <a:extLst>
              <a:ext uri="{FF2B5EF4-FFF2-40B4-BE49-F238E27FC236}">
                <a16:creationId xmlns:a16="http://schemas.microsoft.com/office/drawing/2014/main" xmlns="" id="{3536E81C-B462-484C-84C6-B7861C803789}"/>
              </a:ext>
            </a:extLst>
          </p:cNvPr>
          <p:cNvSpPr txBox="1"/>
          <p:nvPr/>
        </p:nvSpPr>
        <p:spPr>
          <a:xfrm>
            <a:off x="7476478" y="3165714"/>
            <a:ext cx="236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viết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20">
            <a:extLst>
              <a:ext uri="{FF2B5EF4-FFF2-40B4-BE49-F238E27FC236}">
                <a16:creationId xmlns:a16="http://schemas.microsoft.com/office/drawing/2014/main" xmlns="" id="{AD49F9BB-9BFC-4269-9EBD-1E3E1849191F}"/>
              </a:ext>
            </a:extLst>
          </p:cNvPr>
          <p:cNvSpPr txBox="1"/>
          <p:nvPr/>
        </p:nvSpPr>
        <p:spPr>
          <a:xfrm>
            <a:off x="1865494" y="6276454"/>
            <a:ext cx="267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Chơi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bóng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rổ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3">
            <a:extLst>
              <a:ext uri="{FF2B5EF4-FFF2-40B4-BE49-F238E27FC236}">
                <a16:creationId xmlns:a16="http://schemas.microsoft.com/office/drawing/2014/main" xmlns="" id="{82AD6BCC-9FCA-4DD2-A7C8-800C74D5B6A8}"/>
              </a:ext>
            </a:extLst>
          </p:cNvPr>
          <p:cNvSpPr txBox="1"/>
          <p:nvPr/>
        </p:nvSpPr>
        <p:spPr>
          <a:xfrm>
            <a:off x="6587055" y="6276453"/>
            <a:ext cx="414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Trò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chuyện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bạn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2C9AF9-994D-44F6-B26C-3955A0651B96}"/>
              </a:ext>
            </a:extLst>
          </p:cNvPr>
          <p:cNvSpPr txBox="1"/>
          <p:nvPr/>
        </p:nvSpPr>
        <p:spPr>
          <a:xfrm>
            <a:off x="1244600" y="-25275"/>
            <a:ext cx="969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kiềm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chế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xúc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tiêu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cực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4428071"/>
      </p:ext>
    </p:extLst>
  </p:cSld>
  <p:clrMapOvr>
    <a:masterClrMapping/>
  </p:clrMapOvr>
  <p:transition spd="slow" advClick="0" advTm="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528A021-8A48-4CFA-9413-BFFC15831944}"/>
              </a:ext>
            </a:extLst>
          </p:cNvPr>
          <p:cNvSpPr/>
          <p:nvPr/>
        </p:nvSpPr>
        <p:spPr>
          <a:xfrm>
            <a:off x="1980606" y="1236329"/>
            <a:ext cx="9076415" cy="45869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j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1FFCFE-B600-48CF-9C12-7475B44824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620" y="1920835"/>
            <a:ext cx="1874235" cy="40583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6238C86-8D81-4ACE-ADF2-DDA86FCD5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651" y="1987843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60C48AC3-E64F-46DE-B375-CC083D6CEC0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270" y="552587"/>
            <a:ext cx="6764552" cy="1055776"/>
          </a:xfrm>
          <a:prstGeom prst="rect">
            <a:avLst/>
          </a:prstGeom>
        </p:spPr>
      </p:pic>
      <p:sp>
        <p:nvSpPr>
          <p:cNvPr id="11" name="文本框 5">
            <a:extLst>
              <a:ext uri="{FF2B5EF4-FFF2-40B4-BE49-F238E27FC236}">
                <a16:creationId xmlns:a16="http://schemas.microsoft.com/office/drawing/2014/main" xmlns="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723" y="1571416"/>
            <a:ext cx="40491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CỦNG CỐ</a:t>
            </a:r>
            <a:endParaRPr lang="zh-CN" altLang="en-US" sz="60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2B4A64-BE9C-4A0D-B8C5-49433726D457}"/>
              </a:ext>
            </a:extLst>
          </p:cNvPr>
          <p:cNvSpPr txBox="1"/>
          <p:nvPr/>
        </p:nvSpPr>
        <p:spPr>
          <a:xfrm>
            <a:off x="2982924" y="2670656"/>
            <a:ext cx="7071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nay?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B2932F6-86F6-491B-8C64-952850E4282C}"/>
              </a:ext>
            </a:extLst>
          </p:cNvPr>
          <p:cNvSpPr txBox="1"/>
          <p:nvPr/>
        </p:nvSpPr>
        <p:spPr>
          <a:xfrm>
            <a:off x="2982924" y="4093618"/>
            <a:ext cx="7071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ẽ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kiềm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xmlns="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837" y="4585877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xmlns="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343" y="3090657"/>
            <a:ext cx="58724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66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HẸN GẶP LẠI!</a:t>
            </a:r>
            <a:endParaRPr lang="zh-CN" altLang="en-US" sz="66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xmlns="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78845" y="1209014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xmlns="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5823" y="2833026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xmlns="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020573" y="3425164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xmlns="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xmlns="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xmlns="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xmlns="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xmlns="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3935" y="671511"/>
            <a:ext cx="1186412" cy="11001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文本框 16">
            <a:extLst>
              <a:ext uri="{FF2B5EF4-FFF2-40B4-BE49-F238E27FC236}">
                <a16:creationId xmlns:a16="http://schemas.microsoft.com/office/drawing/2014/main" xmlns="" id="{A34264F0-8486-46A4-970E-2A15E868E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256" y="4713587"/>
            <a:ext cx="14677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8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Vui</a:t>
            </a:r>
            <a:r>
              <a:rPr lang="en-US" altLang="zh-CN" sz="28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vẻ</a:t>
            </a:r>
            <a:endParaRPr lang="zh-CN" altLang="en-US" sz="2800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167" name="文本框 17">
            <a:extLst>
              <a:ext uri="{FF2B5EF4-FFF2-40B4-BE49-F238E27FC236}">
                <a16:creationId xmlns:a16="http://schemas.microsoft.com/office/drawing/2014/main" xmlns="" id="{62BE3401-5100-481B-BF92-0236F6721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178" y="4707814"/>
            <a:ext cx="187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8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Giận</a:t>
            </a:r>
            <a:r>
              <a:rPr lang="en-US" altLang="zh-CN" sz="28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dữ</a:t>
            </a:r>
            <a:endParaRPr lang="zh-CN" altLang="en-US" sz="2800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164" name="文本框 18">
            <a:extLst>
              <a:ext uri="{FF2B5EF4-FFF2-40B4-BE49-F238E27FC236}">
                <a16:creationId xmlns:a16="http://schemas.microsoft.com/office/drawing/2014/main" xmlns="" id="{BE69FE04-5DBA-4D8E-9EEC-A3649DA10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565" y="4707814"/>
            <a:ext cx="187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8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Buồn</a:t>
            </a:r>
            <a:r>
              <a:rPr lang="en-US" altLang="zh-CN" sz="28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bã</a:t>
            </a:r>
            <a:endParaRPr lang="zh-CN" altLang="en-US" sz="2800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161" name="文本框 19">
            <a:extLst>
              <a:ext uri="{FF2B5EF4-FFF2-40B4-BE49-F238E27FC236}">
                <a16:creationId xmlns:a16="http://schemas.microsoft.com/office/drawing/2014/main" xmlns="" id="{2B1DAD41-AF49-4C4D-A889-E27656A9D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789" y="4708373"/>
            <a:ext cx="2200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8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Ngạc</a:t>
            </a:r>
            <a:r>
              <a:rPr lang="en-US" altLang="zh-CN" sz="28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nhiên</a:t>
            </a:r>
            <a:endParaRPr lang="zh-CN" altLang="en-US" sz="2800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658768" y="-272883"/>
            <a:ext cx="7744734" cy="2197379"/>
            <a:chOff x="2812029" y="-354207"/>
            <a:chExt cx="7908134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j-lt"/>
              </a:endParaRPr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xmlns="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50538" y="-354207"/>
              <a:ext cx="3669625" cy="2771775"/>
              <a:chOff x="3381093" y="3175495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xmlns="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1093" y="3175495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xmlns="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xmlns="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8966" y="807563"/>
              <a:ext cx="3893013" cy="1164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5400" b="1" dirty="0" err="1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Khởi</a:t>
              </a:r>
              <a:r>
                <a:rPr lang="en-US" altLang="zh-CN" sz="5400" b="1" dirty="0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5400" b="1" dirty="0" err="1"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động</a:t>
              </a:r>
              <a:endParaRPr lang="zh-CN" altLang="en-US" sz="54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xmlns="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2696">
            <a:off x="3315981" y="1093133"/>
            <a:ext cx="652927" cy="74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31">
            <a:extLst>
              <a:ext uri="{FF2B5EF4-FFF2-40B4-BE49-F238E27FC236}">
                <a16:creationId xmlns:a16="http://schemas.microsoft.com/office/drawing/2014/main" xmlns="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5"/>
          <a:stretch/>
        </p:blipFill>
        <p:spPr>
          <a:xfrm>
            <a:off x="1183553" y="2715200"/>
            <a:ext cx="1920531" cy="178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47" y="2748827"/>
            <a:ext cx="1798709" cy="1798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19" y="2850508"/>
            <a:ext cx="1561526" cy="1561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17" y="2850508"/>
            <a:ext cx="1698687" cy="1697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60695" y="1831721"/>
            <a:ext cx="636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0" grpId="0"/>
      <p:bldP spid="6167" grpId="0"/>
      <p:bldP spid="6164" grpId="0"/>
      <p:bldP spid="6161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033DF682-3E3A-4B8E-94E5-3442E3E7C34E}"/>
              </a:ext>
            </a:extLst>
          </p:cNvPr>
          <p:cNvGrpSpPr/>
          <p:nvPr/>
        </p:nvGrpSpPr>
        <p:grpSpPr>
          <a:xfrm>
            <a:off x="2786669" y="2187163"/>
            <a:ext cx="8431421" cy="3431775"/>
            <a:chOff x="3656785" y="2589594"/>
            <a:chExt cx="6663647" cy="2659241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44B7918D-FE45-4DB9-AFE1-71F465E86920}"/>
                </a:ext>
              </a:extLst>
            </p:cNvPr>
            <p:cNvSpPr txBox="1"/>
            <p:nvPr/>
          </p:nvSpPr>
          <p:spPr>
            <a:xfrm>
              <a:off x="5021124" y="4725615"/>
              <a:ext cx="3991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2800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1</a:t>
              </a:r>
              <a:endParaRPr lang="zh-CN" altLang="en-US" sz="2800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7B936E34-A6BE-4C50-8F27-217082A6CB1C}"/>
                </a:ext>
              </a:extLst>
            </p:cNvPr>
            <p:cNvSpPr txBox="1"/>
            <p:nvPr/>
          </p:nvSpPr>
          <p:spPr>
            <a:xfrm>
              <a:off x="3656785" y="2589594"/>
              <a:ext cx="6663647" cy="207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48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11</a:t>
              </a:r>
            </a:p>
            <a:p>
              <a:pPr algn="ctr"/>
              <a:r>
                <a:rPr lang="en-US" altLang="zh-CN" sz="6000" b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KIỀM CHẾ CẢM XÚC TIÊU CỰC</a:t>
              </a:r>
              <a:endParaRPr lang="zh-CN" altLang="en-US" sz="60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EDAC82EE-79C7-49A9-AD9C-0BB0B0AB5C6E}"/>
              </a:ext>
            </a:extLst>
          </p:cNvPr>
          <p:cNvGrpSpPr/>
          <p:nvPr/>
        </p:nvGrpSpPr>
        <p:grpSpPr>
          <a:xfrm>
            <a:off x="1443789" y="-304723"/>
            <a:ext cx="10748211" cy="7162723"/>
            <a:chOff x="1443789" y="-304723"/>
            <a:chExt cx="10748211" cy="7162723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AEF7C18D-182A-4762-9B31-D192B655CFEF}"/>
                </a:ext>
              </a:extLst>
            </p:cNvPr>
            <p:cNvGrpSpPr/>
            <p:nvPr/>
          </p:nvGrpSpPr>
          <p:grpSpPr>
            <a:xfrm>
              <a:off x="1443789" y="-304723"/>
              <a:ext cx="10748211" cy="7162723"/>
              <a:chOff x="1443789" y="-304723"/>
              <a:chExt cx="10748211" cy="7162723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xmlns="" id="{C0CF7E93-4E87-47D2-B8A4-F33D5D3E92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clrChange>
                  <a:clrFrom>
                    <a:srgbClr val="F0EEE1"/>
                  </a:clrFrom>
                  <a:clrTo>
                    <a:srgbClr val="F0EEE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43789" y="-304723"/>
                <a:ext cx="2815390" cy="6644043"/>
              </a:xfrm>
              <a:prstGeom prst="rect">
                <a:avLst/>
              </a:prstGeom>
            </p:spPr>
          </p:pic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xmlns="" id="{08FDE123-A45E-4A91-8566-CBBB78FF7D21}"/>
                  </a:ext>
                </a:extLst>
              </p:cNvPr>
              <p:cNvGrpSpPr/>
              <p:nvPr/>
            </p:nvGrpSpPr>
            <p:grpSpPr>
              <a:xfrm>
                <a:off x="2057399" y="518681"/>
                <a:ext cx="10134601" cy="6339319"/>
                <a:chOff x="2057399" y="518681"/>
                <a:chExt cx="10134601" cy="6339319"/>
              </a:xfrm>
            </p:grpSpPr>
            <p:grpSp>
              <p:nvGrpSpPr>
                <p:cNvPr id="7" name="组合 6">
                  <a:extLst>
                    <a:ext uri="{FF2B5EF4-FFF2-40B4-BE49-F238E27FC236}">
                      <a16:creationId xmlns:a16="http://schemas.microsoft.com/office/drawing/2014/main" xmlns="" id="{CAF0B78E-0BC8-433E-8D1F-A5F32F2BA0B4}"/>
                    </a:ext>
                  </a:extLst>
                </p:cNvPr>
                <p:cNvGrpSpPr/>
                <p:nvPr/>
              </p:nvGrpSpPr>
              <p:grpSpPr>
                <a:xfrm>
                  <a:off x="11746831" y="518681"/>
                  <a:ext cx="445169" cy="6339319"/>
                  <a:chOff x="3597442" y="577516"/>
                  <a:chExt cx="445169" cy="5847347"/>
                </a:xfrm>
                <a:solidFill>
                  <a:srgbClr val="F19C1D">
                    <a:alpha val="40000"/>
                  </a:srgbClr>
                </a:solidFill>
              </p:grpSpPr>
              <p:sp>
                <p:nvSpPr>
                  <p:cNvPr id="5" name="矩形 4">
                    <a:extLst>
                      <a:ext uri="{FF2B5EF4-FFF2-40B4-BE49-F238E27FC236}">
                        <a16:creationId xmlns:a16="http://schemas.microsoft.com/office/drawing/2014/main" xmlns="" id="{E6C13420-9D12-4424-A77D-EE872ED09CEF}"/>
                      </a:ext>
                    </a:extLst>
                  </p:cNvPr>
                  <p:cNvSpPr/>
                  <p:nvPr/>
                </p:nvSpPr>
                <p:spPr>
                  <a:xfrm>
                    <a:off x="3597442" y="974558"/>
                    <a:ext cx="445169" cy="54503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j-lt"/>
                    </a:endParaRPr>
                  </a:p>
                </p:txBody>
              </p:sp>
              <p:sp>
                <p:nvSpPr>
                  <p:cNvPr id="6" name="等腰三角形 5">
                    <a:extLst>
                      <a:ext uri="{FF2B5EF4-FFF2-40B4-BE49-F238E27FC236}">
                        <a16:creationId xmlns:a16="http://schemas.microsoft.com/office/drawing/2014/main" xmlns="" id="{96906C8F-EE05-4411-A18D-1B9CD31FF4D9}"/>
                      </a:ext>
                    </a:extLst>
                  </p:cNvPr>
                  <p:cNvSpPr/>
                  <p:nvPr/>
                </p:nvSpPr>
                <p:spPr>
                  <a:xfrm>
                    <a:off x="3597442" y="577516"/>
                    <a:ext cx="445169" cy="397042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+mj-lt"/>
                    </a:endParaRPr>
                  </a:p>
                </p:txBody>
              </p:sp>
            </p:grpSp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xmlns="" id="{6C044B26-C1DA-4621-BA91-DE532923C7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7399" y="6339319"/>
                  <a:ext cx="9689431" cy="0"/>
                </a:xfrm>
                <a:prstGeom prst="line">
                  <a:avLst/>
                </a:prstGeom>
                <a:ln w="120650">
                  <a:solidFill>
                    <a:srgbClr val="F19C1D">
                      <a:alpha val="4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xmlns="" id="{6ABA10CC-BE72-484E-84CC-19DA8D663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7399" y="1668379"/>
                  <a:ext cx="9689431" cy="0"/>
                </a:xfrm>
                <a:prstGeom prst="line">
                  <a:avLst/>
                </a:prstGeom>
                <a:ln w="120650">
                  <a:solidFill>
                    <a:srgbClr val="F19C1D">
                      <a:alpha val="4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648F5B3F-9024-4BB1-B981-8081031CC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33801" y="1806059"/>
              <a:ext cx="790072" cy="732603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A9D6D15A-7C7F-42E4-8AB1-80B666A54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9745580" y="2380978"/>
              <a:ext cx="790072" cy="732603"/>
            </a:xfrm>
            <a:prstGeom prst="rect">
              <a:avLst/>
            </a:prstGeom>
          </p:spPr>
        </p:pic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3B043420-F416-4B2A-B99B-456A0269716F}"/>
                </a:ext>
              </a:extLst>
            </p:cNvPr>
            <p:cNvGrpSpPr/>
            <p:nvPr/>
          </p:nvGrpSpPr>
          <p:grpSpPr>
            <a:xfrm>
              <a:off x="9425115" y="5332272"/>
              <a:ext cx="1285725" cy="1285725"/>
              <a:chOff x="4775095" y="366988"/>
              <a:chExt cx="1233859" cy="1233859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xmlns="" id="{CF92F0FB-9193-4508-AE82-1CDF40AA4450}"/>
                  </a:ext>
                </a:extLst>
              </p:cNvPr>
              <p:cNvSpPr/>
              <p:nvPr/>
            </p:nvSpPr>
            <p:spPr>
              <a:xfrm>
                <a:off x="4775095" y="366988"/>
                <a:ext cx="1233859" cy="1233859"/>
              </a:xfrm>
              <a:prstGeom prst="ellipse">
                <a:avLst/>
              </a:prstGeom>
              <a:solidFill>
                <a:srgbClr val="F07264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xmlns="" id="{092C7FCA-830B-4197-A312-E63DBA0201A2}"/>
                  </a:ext>
                </a:extLst>
              </p:cNvPr>
              <p:cNvSpPr/>
              <p:nvPr/>
            </p:nvSpPr>
            <p:spPr>
              <a:xfrm>
                <a:off x="4872789" y="471879"/>
                <a:ext cx="1068186" cy="1068186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xmlns="" id="{E8CB1A03-E19B-4E08-B221-A89241F1DAB3}"/>
                  </a:ext>
                </a:extLst>
              </p:cNvPr>
              <p:cNvSpPr/>
              <p:nvPr/>
            </p:nvSpPr>
            <p:spPr>
              <a:xfrm>
                <a:off x="4945516" y="537409"/>
                <a:ext cx="893019" cy="893019"/>
              </a:xfrm>
              <a:prstGeom prst="ellipse">
                <a:avLst/>
              </a:prstGeom>
              <a:solidFill>
                <a:srgbClr val="F07264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="" id="{94225860-D635-4ED7-9375-04DDC0ABA9E1}"/>
                </a:ext>
              </a:extLst>
            </p:cNvPr>
            <p:cNvGrpSpPr/>
            <p:nvPr/>
          </p:nvGrpSpPr>
          <p:grpSpPr>
            <a:xfrm>
              <a:off x="7323763" y="5552635"/>
              <a:ext cx="844997" cy="844997"/>
              <a:chOff x="4775095" y="366988"/>
              <a:chExt cx="1233859" cy="1233859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66F8C991-5133-4B15-914A-AB5305F45FFD}"/>
                  </a:ext>
                </a:extLst>
              </p:cNvPr>
              <p:cNvSpPr/>
              <p:nvPr/>
            </p:nvSpPr>
            <p:spPr>
              <a:xfrm>
                <a:off x="4775095" y="366988"/>
                <a:ext cx="1233859" cy="1233859"/>
              </a:xfrm>
              <a:prstGeom prst="ellipse">
                <a:avLst/>
              </a:prstGeom>
              <a:solidFill>
                <a:srgbClr val="BDC2CE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xmlns="" id="{8E20AF44-870C-4C2B-98BA-2514C4EFCEC5}"/>
                  </a:ext>
                </a:extLst>
              </p:cNvPr>
              <p:cNvSpPr/>
              <p:nvPr/>
            </p:nvSpPr>
            <p:spPr>
              <a:xfrm>
                <a:off x="4872789" y="471879"/>
                <a:ext cx="1068186" cy="1068186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xmlns="" id="{4D5D451C-8E35-4DD2-83E5-76E275607DB4}"/>
                  </a:ext>
                </a:extLst>
              </p:cNvPr>
              <p:cNvSpPr/>
              <p:nvPr/>
            </p:nvSpPr>
            <p:spPr>
              <a:xfrm>
                <a:off x="4945516" y="537409"/>
                <a:ext cx="893019" cy="893019"/>
              </a:xfrm>
              <a:prstGeom prst="ellipse">
                <a:avLst/>
              </a:prstGeom>
              <a:solidFill>
                <a:srgbClr val="BDC2CE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xmlns="" id="{6E46F2E8-A55F-414F-9BD0-522D1DAD8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06113" y="5136911"/>
              <a:ext cx="790072" cy="732603"/>
            </a:xfrm>
            <a:prstGeom prst="rect">
              <a:avLst/>
            </a:prstGeom>
          </p:spPr>
        </p:pic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04104976-D864-413F-B124-28DD92D60B63}"/>
                </a:ext>
              </a:extLst>
            </p:cNvPr>
            <p:cNvGrpSpPr/>
            <p:nvPr/>
          </p:nvGrpSpPr>
          <p:grpSpPr>
            <a:xfrm>
              <a:off x="7382050" y="1437160"/>
              <a:ext cx="753302" cy="753302"/>
              <a:chOff x="4775095" y="366988"/>
              <a:chExt cx="1233859" cy="1233859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xmlns="" id="{FA917E9E-5784-4503-9293-21C4935704E6}"/>
                  </a:ext>
                </a:extLst>
              </p:cNvPr>
              <p:cNvSpPr/>
              <p:nvPr/>
            </p:nvSpPr>
            <p:spPr>
              <a:xfrm>
                <a:off x="4775095" y="366988"/>
                <a:ext cx="1233859" cy="1233859"/>
              </a:xfrm>
              <a:prstGeom prst="ellipse">
                <a:avLst/>
              </a:prstGeom>
              <a:solidFill>
                <a:srgbClr val="F07264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xmlns="" id="{E6690DFB-72D8-42CA-8931-7185B72DF92E}"/>
                  </a:ext>
                </a:extLst>
              </p:cNvPr>
              <p:cNvSpPr/>
              <p:nvPr/>
            </p:nvSpPr>
            <p:spPr>
              <a:xfrm>
                <a:off x="4872789" y="471879"/>
                <a:ext cx="1068186" cy="1068186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xmlns="" id="{9101F845-7437-4A53-A9CA-8B86A668D161}"/>
                  </a:ext>
                </a:extLst>
              </p:cNvPr>
              <p:cNvSpPr/>
              <p:nvPr/>
            </p:nvSpPr>
            <p:spPr>
              <a:xfrm>
                <a:off x="4945516" y="537409"/>
                <a:ext cx="893019" cy="893019"/>
              </a:xfrm>
              <a:prstGeom prst="ellipse">
                <a:avLst/>
              </a:prstGeom>
              <a:solidFill>
                <a:srgbClr val="F07264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lt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="" id="{923253A0-9FAD-4BD8-ABFE-3E14D69A3150}"/>
                </a:ext>
              </a:extLst>
            </p:cNvPr>
            <p:cNvGrpSpPr/>
            <p:nvPr/>
          </p:nvGrpSpPr>
          <p:grpSpPr>
            <a:xfrm>
              <a:off x="4952588" y="667925"/>
              <a:ext cx="1143412" cy="1143412"/>
              <a:chOff x="4775095" y="366988"/>
              <a:chExt cx="1233859" cy="1233859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xmlns="" id="{FE9D6D03-9CFD-47A7-8353-E01B108AE57B}"/>
                  </a:ext>
                </a:extLst>
              </p:cNvPr>
              <p:cNvSpPr/>
              <p:nvPr/>
            </p:nvSpPr>
            <p:spPr>
              <a:xfrm>
                <a:off x="4775095" y="366988"/>
                <a:ext cx="1233859" cy="1233859"/>
              </a:xfrm>
              <a:prstGeom prst="ellipse">
                <a:avLst/>
              </a:prstGeom>
              <a:solidFill>
                <a:srgbClr val="BDC2CE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xmlns="" id="{892F1B71-344C-4817-B109-A9726898CE10}"/>
                  </a:ext>
                </a:extLst>
              </p:cNvPr>
              <p:cNvSpPr/>
              <p:nvPr/>
            </p:nvSpPr>
            <p:spPr>
              <a:xfrm>
                <a:off x="4872789" y="471879"/>
                <a:ext cx="1068186" cy="1068186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xmlns="" id="{088EC322-7641-4FAD-ACA6-15AC901B3E64}"/>
                  </a:ext>
                </a:extLst>
              </p:cNvPr>
              <p:cNvSpPr/>
              <p:nvPr/>
            </p:nvSpPr>
            <p:spPr>
              <a:xfrm>
                <a:off x="4945516" y="537409"/>
                <a:ext cx="893019" cy="893019"/>
              </a:xfrm>
              <a:prstGeom prst="ellipse">
                <a:avLst/>
              </a:prstGeom>
              <a:solidFill>
                <a:srgbClr val="BDC2CE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7732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xmlns="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294" y="2343487"/>
            <a:ext cx="4672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60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KHÁM PHÁ</a:t>
            </a:r>
            <a:endParaRPr lang="zh-CN" altLang="en-US" sz="6000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xmlns="" id="{70679449-7920-4DCC-AAFD-C32257757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347" y="132730"/>
            <a:ext cx="7540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1: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hỏi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470" y="3585917"/>
            <a:ext cx="6122162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Bin?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F1BB68-BB32-489A-B8C2-458D1290B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70" y="1021691"/>
            <a:ext cx="5580547" cy="2561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418A4B-54C8-481A-8ED8-FC2E6D80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632" y="1021691"/>
            <a:ext cx="5034356" cy="495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A5162C5-200C-4711-A04A-393BDEE78E33}"/>
              </a:ext>
            </a:extLst>
          </p:cNvPr>
          <p:cNvGrpSpPr/>
          <p:nvPr/>
        </p:nvGrpSpPr>
        <p:grpSpPr>
          <a:xfrm>
            <a:off x="503012" y="3771900"/>
            <a:ext cx="5986688" cy="2953370"/>
            <a:chOff x="503012" y="3771900"/>
            <a:chExt cx="5986688" cy="295337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F87827B7-3667-4E0E-AADF-AF06A5F80A75}"/>
                </a:ext>
              </a:extLst>
            </p:cNvPr>
            <p:cNvSpPr/>
            <p:nvPr/>
          </p:nvSpPr>
          <p:spPr>
            <a:xfrm>
              <a:off x="503012" y="3771900"/>
              <a:ext cx="5986688" cy="2953370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Nóng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giận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xúc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tiêu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kiềm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chế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cơn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nóng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giận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hưởng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đển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xmlns="" id="{A48E248B-F3D9-4118-84DC-F151AD4D4E09}"/>
                </a:ext>
              </a:extLst>
            </p:cNvPr>
            <p:cNvSpPr/>
            <p:nvPr/>
          </p:nvSpPr>
          <p:spPr>
            <a:xfrm>
              <a:off x="909152" y="4333489"/>
              <a:ext cx="437047" cy="355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176374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3A466A95-BCFB-4325-BF23-A168397348B1}"/>
              </a:ext>
            </a:extLst>
          </p:cNvPr>
          <p:cNvGrpSpPr>
            <a:grpSpLocks/>
          </p:cNvGrpSpPr>
          <p:nvPr/>
        </p:nvGrpSpPr>
        <p:grpSpPr bwMode="auto">
          <a:xfrm>
            <a:off x="1498600" y="1423988"/>
            <a:ext cx="2523700" cy="4041775"/>
            <a:chOff x="1499190" y="1424763"/>
            <a:chExt cx="2523579" cy="404037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9F22EC67-8FBE-40B4-883A-CD07B7363C4F}"/>
                </a:ext>
              </a:extLst>
            </p:cNvPr>
            <p:cNvSpPr/>
            <p:nvPr/>
          </p:nvSpPr>
          <p:spPr>
            <a:xfrm>
              <a:off x="1573799" y="1424763"/>
              <a:ext cx="2419234" cy="404037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 i="1">
                <a:latin typeface="+mj-lt"/>
              </a:endParaRPr>
            </a:p>
          </p:txBody>
        </p:sp>
        <p:pic>
          <p:nvPicPr>
            <p:cNvPr id="11277" name="图片 4">
              <a:extLst>
                <a:ext uri="{FF2B5EF4-FFF2-40B4-BE49-F238E27FC236}">
                  <a16:creationId xmlns:a16="http://schemas.microsoft.com/office/drawing/2014/main" xmlns="" id="{3C0A8FEF-3B8B-406A-849E-56AC6BA12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347" t="14108" r="37787" b="59691"/>
            <a:stretch>
              <a:fillRect/>
            </a:stretch>
          </p:blipFill>
          <p:spPr bwMode="auto">
            <a:xfrm>
              <a:off x="1499190" y="1541720"/>
              <a:ext cx="2493843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文本框 7">
              <a:extLst>
                <a:ext uri="{FF2B5EF4-FFF2-40B4-BE49-F238E27FC236}">
                  <a16:creationId xmlns:a16="http://schemas.microsoft.com/office/drawing/2014/main" xmlns="" id="{ECD46F7B-C3D9-4F9D-A534-9F460DA28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536" y="4118777"/>
              <a:ext cx="2419233" cy="107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Ảnh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hưởng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đến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sức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khỏe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?</a:t>
              </a:r>
              <a:endParaRPr lang="zh-CN" altLang="en-US" sz="3200" b="1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521854"/>
            <a:ext cx="12192000" cy="255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9651100C-2FD4-4283-B945-2FBEE80C0D9C}"/>
              </a:ext>
            </a:extLst>
          </p:cNvPr>
          <p:cNvGrpSpPr>
            <a:grpSpLocks/>
          </p:cNvGrpSpPr>
          <p:nvPr/>
        </p:nvGrpSpPr>
        <p:grpSpPr bwMode="auto">
          <a:xfrm>
            <a:off x="4962525" y="1087438"/>
            <a:ext cx="2419350" cy="4362450"/>
            <a:chOff x="4961968" y="1086878"/>
            <a:chExt cx="2419380" cy="4362308"/>
          </a:xfrm>
        </p:grpSpPr>
        <p:pic>
          <p:nvPicPr>
            <p:cNvPr id="11273" name="图片 2">
              <a:extLst>
                <a:ext uri="{FF2B5EF4-FFF2-40B4-BE49-F238E27FC236}">
                  <a16:creationId xmlns:a16="http://schemas.microsoft.com/office/drawing/2014/main" xmlns="" id="{A9B69DC4-6B67-4696-89D3-3308410B3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823" t="8527" r="70963" b="60001"/>
            <a:stretch>
              <a:fillRect/>
            </a:stretch>
          </p:blipFill>
          <p:spPr bwMode="auto">
            <a:xfrm>
              <a:off x="5232449" y="1086878"/>
              <a:ext cx="2119763" cy="2740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文本框 8">
              <a:extLst>
                <a:ext uri="{FF2B5EF4-FFF2-40B4-BE49-F238E27FC236}">
                  <a16:creationId xmlns:a16="http://schemas.microsoft.com/office/drawing/2014/main" xmlns="" id="{1E7F7E8E-D538-477E-AE49-F560DC913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1705" y="4149971"/>
              <a:ext cx="2360506" cy="1077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Ảnh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hưởng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đến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i="1" dirty="0" err="1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rPr>
                <a:t>?</a:t>
              </a:r>
              <a:endParaRPr lang="zh-CN" altLang="en-US" sz="3200" b="1" i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3D0CDB49-3E2B-419E-9109-8276C131EB09}"/>
                </a:ext>
              </a:extLst>
            </p:cNvPr>
            <p:cNvSpPr/>
            <p:nvPr/>
          </p:nvSpPr>
          <p:spPr>
            <a:xfrm>
              <a:off x="4961968" y="1409130"/>
              <a:ext cx="2419380" cy="40400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i="1">
                <a:latin typeface="+mj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0396BD7E-BD49-4BC6-8397-954F899F19A7}"/>
              </a:ext>
            </a:extLst>
          </p:cNvPr>
          <p:cNvGrpSpPr/>
          <p:nvPr/>
        </p:nvGrpSpPr>
        <p:grpSpPr>
          <a:xfrm>
            <a:off x="8410574" y="1423988"/>
            <a:ext cx="2449118" cy="4041774"/>
            <a:chOff x="8410574" y="1423988"/>
            <a:chExt cx="2449118" cy="4041774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BA68BDC1-5789-44A9-9075-59C6B1B770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10574" y="1423988"/>
              <a:ext cx="2420938" cy="4041774"/>
              <a:chOff x="8411176" y="1424763"/>
              <a:chExt cx="2419953" cy="4040372"/>
            </a:xfrm>
          </p:grpSpPr>
          <p:sp>
            <p:nvSpPr>
              <p:cNvPr id="11271" name="文本框 9">
                <a:extLst>
                  <a:ext uri="{FF2B5EF4-FFF2-40B4-BE49-F238E27FC236}">
                    <a16:creationId xmlns:a16="http://schemas.microsoft.com/office/drawing/2014/main" xmlns="" id="{9D91B47E-421B-4927-834D-BF6D23C93B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0902" y="4118777"/>
                <a:ext cx="2390227" cy="1076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/>
                <a:r>
                  <a:rPr lang="en-US" altLang="zh-CN" sz="3200" b="1" i="1" dirty="0" err="1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Ảnh</a:t>
                </a:r>
                <a:r>
                  <a:rPr lang="en-US" altLang="zh-CN" sz="3200" b="1" i="1" dirty="0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i="1" dirty="0" err="1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hưởng</a:t>
                </a:r>
                <a:r>
                  <a:rPr lang="en-US" altLang="zh-CN" sz="3200" b="1" i="1" dirty="0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i="1" dirty="0" err="1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đến</a:t>
                </a:r>
                <a:r>
                  <a:rPr lang="en-US" altLang="zh-CN" sz="3200" b="1" i="1" dirty="0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i="1" dirty="0" err="1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tình</a:t>
                </a:r>
                <a:r>
                  <a:rPr lang="en-US" altLang="zh-CN" sz="3200" b="1" i="1" dirty="0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i="1" dirty="0" err="1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bạn</a:t>
                </a:r>
                <a:r>
                  <a:rPr lang="en-US" altLang="zh-CN" sz="3200" b="1" i="1" dirty="0">
                    <a:latin typeface="Times New Roman" panose="02020603050405020304" pitchFamily="18" charset="0"/>
                    <a:ea typeface="字魂58号-创中黑" panose="00000500000000000000" pitchFamily="2" charset="-122"/>
                    <a:cs typeface="Times New Roman" panose="02020603050405020304" pitchFamily="18" charset="0"/>
                  </a:rPr>
                  <a:t>? </a:t>
                </a:r>
                <a:endParaRPr lang="tr-TR" altLang="zh-CN" sz="3200" b="1" i="1" dirty="0">
                  <a:latin typeface="Times New Roman" panose="02020603050405020304" pitchFamily="18" charset="0"/>
                  <a:ea typeface="字魂58号-创中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id="{E1B70F43-1537-4ED1-BBD4-3CDAAA43B880}"/>
                  </a:ext>
                </a:extLst>
              </p:cNvPr>
              <p:cNvSpPr/>
              <p:nvPr/>
            </p:nvSpPr>
            <p:spPr>
              <a:xfrm>
                <a:off x="8411176" y="1424763"/>
                <a:ext cx="2419953" cy="404037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 b="1" i="1">
                  <a:latin typeface="+mj-lt"/>
                </a:endParaRPr>
              </a:p>
            </p:txBody>
          </p:sp>
        </p:grp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246C036F-3FB3-4BE0-8F09-E9B7D4A25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93" b="89694" l="0" r="951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40312" y="1541720"/>
              <a:ext cx="2419380" cy="2577217"/>
            </a:xfrm>
            <a:prstGeom prst="rect">
              <a:avLst/>
            </a:prstGeom>
          </p:spPr>
        </p:pic>
      </p:grpSp>
      <p:sp>
        <p:nvSpPr>
          <p:cNvPr id="19" name="文本框 6">
            <a:extLst>
              <a:ext uri="{FF2B5EF4-FFF2-40B4-BE49-F238E27FC236}">
                <a16:creationId xmlns:a16="http://schemas.microsoft.com/office/drawing/2014/main" xmlns="" id="{70679449-7920-4DCC-AAFD-C32257757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284540"/>
            <a:ext cx="9399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2: Chia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sẻ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hại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xúc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tiêu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cực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F35ED391-11A7-4C1A-80BD-1044A1FFB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207" y="119440"/>
            <a:ext cx="9399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hại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xúc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tiêu</a:t>
            </a:r>
            <a:r>
              <a:rPr lang="en-US" altLang="zh-CN" sz="36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cực</a:t>
            </a:r>
            <a:endParaRPr lang="zh-CN" altLang="en-US" sz="36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A09F76B-C0B7-476E-8A1F-E5BE3F00700D}"/>
              </a:ext>
            </a:extLst>
          </p:cNvPr>
          <p:cNvGrpSpPr/>
          <p:nvPr/>
        </p:nvGrpSpPr>
        <p:grpSpPr>
          <a:xfrm>
            <a:off x="-29932" y="975311"/>
            <a:ext cx="12221932" cy="1226282"/>
            <a:chOff x="-29932" y="975311"/>
            <a:chExt cx="12221932" cy="12262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CE2EAC5-30B5-444C-A1C4-25B41714E7C2}"/>
                </a:ext>
              </a:extLst>
            </p:cNvPr>
            <p:cNvSpPr txBox="1"/>
            <p:nvPr/>
          </p:nvSpPr>
          <p:spPr>
            <a:xfrm>
              <a:off x="1200150" y="1049843"/>
              <a:ext cx="1099185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ây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sức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khoė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ngủ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hưởng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ến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tiêu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hoá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nặng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trầm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7" name="图片 4">
              <a:extLst>
                <a:ext uri="{FF2B5EF4-FFF2-40B4-BE49-F238E27FC236}">
                  <a16:creationId xmlns:a16="http://schemas.microsoft.com/office/drawing/2014/main" xmlns="" id="{5ABD4A88-5362-43DF-B2C9-3A33E95294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347" t="14108" r="37787" b="59691"/>
            <a:stretch>
              <a:fillRect/>
            </a:stretch>
          </p:blipFill>
          <p:spPr bwMode="auto">
            <a:xfrm>
              <a:off x="-29932" y="975311"/>
              <a:ext cx="1362240" cy="1226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44D06E3-0413-4EE9-B40C-3D54DAE11389}"/>
              </a:ext>
            </a:extLst>
          </p:cNvPr>
          <p:cNvGrpSpPr/>
          <p:nvPr/>
        </p:nvGrpSpPr>
        <p:grpSpPr>
          <a:xfrm>
            <a:off x="211947" y="2203261"/>
            <a:ext cx="11913974" cy="1422245"/>
            <a:chOff x="211947" y="2203261"/>
            <a:chExt cx="11913974" cy="1422245"/>
          </a:xfrm>
        </p:grpSpPr>
        <p:pic>
          <p:nvPicPr>
            <p:cNvPr id="10" name="图片 2">
              <a:extLst>
                <a:ext uri="{FF2B5EF4-FFF2-40B4-BE49-F238E27FC236}">
                  <a16:creationId xmlns:a16="http://schemas.microsoft.com/office/drawing/2014/main" xmlns="" id="{4C196A31-1BD4-4A85-AB2C-991197A0E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823" t="8527" r="70963" b="60001"/>
            <a:stretch>
              <a:fillRect/>
            </a:stretch>
          </p:blipFill>
          <p:spPr bwMode="auto">
            <a:xfrm>
              <a:off x="211947" y="2203261"/>
              <a:ext cx="1120362" cy="1422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218C68F-3D03-416E-825E-5A30DE28A2FB}"/>
                </a:ext>
              </a:extLst>
            </p:cNvPr>
            <p:cNvSpPr txBox="1"/>
            <p:nvPr/>
          </p:nvSpPr>
          <p:spPr>
            <a:xfrm>
              <a:off x="1266229" y="2548288"/>
              <a:ext cx="1085969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Ả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hưởng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tốt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trung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dẫn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sút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6E1BECA-C470-496F-8EDC-52DC8C6E5648}"/>
              </a:ext>
            </a:extLst>
          </p:cNvPr>
          <p:cNvGrpSpPr/>
          <p:nvPr/>
        </p:nvGrpSpPr>
        <p:grpSpPr>
          <a:xfrm>
            <a:off x="72471" y="3819801"/>
            <a:ext cx="12119529" cy="1412818"/>
            <a:chOff x="72471" y="3819801"/>
            <a:chExt cx="12119529" cy="1412818"/>
          </a:xfrm>
        </p:grpSpPr>
        <p:pic>
          <p:nvPicPr>
            <p:cNvPr id="15" name="图片 17">
              <a:extLst>
                <a:ext uri="{FF2B5EF4-FFF2-40B4-BE49-F238E27FC236}">
                  <a16:creationId xmlns:a16="http://schemas.microsoft.com/office/drawing/2014/main" xmlns="" id="{7E50A8FD-C72D-4A2B-B295-B7D223A99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93" b="89694" l="0" r="951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471" y="3819801"/>
              <a:ext cx="1259837" cy="131753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8F7AAEF-D945-4EB5-95AC-83A640E1F3D6}"/>
                </a:ext>
              </a:extLst>
            </p:cNvPr>
            <p:cNvSpPr txBox="1"/>
            <p:nvPr/>
          </p:nvSpPr>
          <p:spPr>
            <a:xfrm>
              <a:off x="1332308" y="4155401"/>
              <a:ext cx="1085969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hưởng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tổn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ngườikhác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cô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lập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xa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lánh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,...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8B7D831-467F-44EF-9B8E-91CD935C8EC6}"/>
              </a:ext>
            </a:extLst>
          </p:cNvPr>
          <p:cNvGrpSpPr/>
          <p:nvPr/>
        </p:nvGrpSpPr>
        <p:grpSpPr>
          <a:xfrm>
            <a:off x="113362" y="5454191"/>
            <a:ext cx="12078638" cy="1317532"/>
            <a:chOff x="113362" y="5454191"/>
            <a:chExt cx="12078638" cy="13175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F4FCD63-68F9-43F8-963C-DDDB3DFCC6C8}"/>
                </a:ext>
              </a:extLst>
            </p:cNvPr>
            <p:cNvSpPr txBox="1"/>
            <p:nvPr/>
          </p:nvSpPr>
          <p:spPr>
            <a:xfrm>
              <a:off x="1430894" y="5607735"/>
              <a:ext cx="1076110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àm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mọi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bầu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khí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căng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thăng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,...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D7206145-23E2-413C-9DC9-421AA156F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62" y="5454191"/>
              <a:ext cx="1317532" cy="13175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44274969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7A5DDBF-B022-46AA-8D19-6D031287F2FD}"/>
              </a:ext>
            </a:extLst>
          </p:cNvPr>
          <p:cNvSpPr/>
          <p:nvPr/>
        </p:nvSpPr>
        <p:spPr>
          <a:xfrm>
            <a:off x="1828800" y="1828800"/>
            <a:ext cx="7933415" cy="3880184"/>
          </a:xfrm>
          <a:prstGeom prst="rect">
            <a:avLst/>
          </a:prstGeom>
          <a:noFill/>
          <a:ln w="76200">
            <a:solidFill>
              <a:srgbClr val="C07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j-lt"/>
            </a:endParaRPr>
          </a:p>
        </p:txBody>
      </p:sp>
      <p:pic>
        <p:nvPicPr>
          <p:cNvPr id="10" name="图片 31">
            <a:extLst>
              <a:ext uri="{FF2B5EF4-FFF2-40B4-BE49-F238E27FC236}">
                <a16:creationId xmlns:a16="http://schemas.microsoft.com/office/drawing/2014/main" xmlns="" id="{F551D5D5-1435-45F0-8EB5-FC3C7DA4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9E214A8-BE45-47F5-9F6A-7B4FC03156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2ECDE"/>
              </a:clrFrom>
              <a:clrTo>
                <a:srgbClr val="F2EC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8360" y="850633"/>
            <a:ext cx="2923672" cy="5652436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xmlns="" id="{A9CEFE64-8930-4972-BC2E-1BD0C56F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79" y="-80340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E1964DA2-048F-4096-BDED-0CA5C5B2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6">
            <a:extLst>
              <a:ext uri="{FF2B5EF4-FFF2-40B4-BE49-F238E27FC236}">
                <a16:creationId xmlns:a16="http://schemas.microsoft.com/office/drawing/2014/main" xmlns="" id="{70679449-7920-4DCC-AAFD-C32257757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145" y="574956"/>
            <a:ext cx="74307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3: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Thảo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luận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kiềm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chế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xúc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tiêu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cực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31" y="1891932"/>
            <a:ext cx="6429829" cy="3753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16231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BACF38C-732D-46CE-8AB3-BA6999D16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02" y="1161589"/>
            <a:ext cx="4572992" cy="299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97FB941-D829-4C59-8222-EA40C0D29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21" y="2757897"/>
            <a:ext cx="4642890" cy="3157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9BD9AD64-9305-485A-91BB-7144FA448DC2}"/>
              </a:ext>
            </a:extLst>
          </p:cNvPr>
          <p:cNvGrpSpPr/>
          <p:nvPr/>
        </p:nvGrpSpPr>
        <p:grpSpPr>
          <a:xfrm>
            <a:off x="1116758" y="1070808"/>
            <a:ext cx="648000" cy="505326"/>
            <a:chOff x="828000" y="890335"/>
            <a:chExt cx="648000" cy="505326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4C766433-BAA0-4595-ABCC-48EA66C4B35A}"/>
                </a:ext>
              </a:extLst>
            </p:cNvPr>
            <p:cNvCxnSpPr/>
            <p:nvPr/>
          </p:nvCxnSpPr>
          <p:spPr>
            <a:xfrm>
              <a:off x="866273" y="890335"/>
              <a:ext cx="0" cy="505326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FADC8BC7-812A-4C33-A62D-8C34AE235C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000" y="900000"/>
              <a:ext cx="648000" cy="0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AC260536-DD3A-47BC-9ADE-542D83F392BF}"/>
              </a:ext>
            </a:extLst>
          </p:cNvPr>
          <p:cNvGrpSpPr/>
          <p:nvPr/>
        </p:nvGrpSpPr>
        <p:grpSpPr>
          <a:xfrm rot="10800000">
            <a:off x="10521442" y="5409735"/>
            <a:ext cx="648000" cy="505326"/>
            <a:chOff x="828000" y="890335"/>
            <a:chExt cx="648000" cy="505326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37F0FF8B-27FB-4944-A4F0-380BC60E531A}"/>
                </a:ext>
              </a:extLst>
            </p:cNvPr>
            <p:cNvCxnSpPr/>
            <p:nvPr/>
          </p:nvCxnSpPr>
          <p:spPr>
            <a:xfrm>
              <a:off x="866273" y="890335"/>
              <a:ext cx="0" cy="505326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8120CCFF-8B68-4039-8B23-E068EB8220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000" y="900000"/>
              <a:ext cx="648000" cy="0"/>
            </a:xfrm>
            <a:prstGeom prst="line">
              <a:avLst/>
            </a:prstGeom>
            <a:ln w="76200">
              <a:solidFill>
                <a:srgbClr val="5C9F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0D147BB4-505C-49AD-B307-167E141492F0}"/>
              </a:ext>
            </a:extLst>
          </p:cNvPr>
          <p:cNvSpPr txBox="1"/>
          <p:nvPr/>
        </p:nvSpPr>
        <p:spPr>
          <a:xfrm>
            <a:off x="2057931" y="4459729"/>
            <a:ext cx="241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Nghe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nhạc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0802BEC9-839E-44CE-9C03-97D35286A578}"/>
              </a:ext>
            </a:extLst>
          </p:cNvPr>
          <p:cNvSpPr txBox="1"/>
          <p:nvPr/>
        </p:nvSpPr>
        <p:spPr>
          <a:xfrm>
            <a:off x="7666978" y="2073679"/>
            <a:ext cx="236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字魂58号-创中黑" panose="00000500000000000000" pitchFamily="2" charset="-122"/>
                <a:cs typeface="Times New Roman" panose="02020603050405020304" pitchFamily="18" charset="0"/>
              </a:rPr>
              <a:t>viết</a:t>
            </a:r>
            <a:endParaRPr lang="zh-CN" altLang="en-US" sz="3200" b="1" dirty="0">
              <a:latin typeface="Times New Roman" panose="02020603050405020304" pitchFamily="18" charset="0"/>
              <a:ea typeface="字魂58号-创中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31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theme/theme1.xml><?xml version="1.0" encoding="utf-8"?>
<a:theme xmlns:a="http://schemas.openxmlformats.org/drawingml/2006/main" name="Animal World Presentation Template，Freepptbackgrounds.n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336</Words>
  <Application>Microsoft Office PowerPoint</Application>
  <PresentationFormat>Custom</PresentationFormat>
  <Paragraphs>52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Animal World Presentation Template，Freepptbackgrounds.net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Freepptbackgrounds.net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Word Presentation Template</dc:title>
  <dc:subject>Powerpoint Templates</dc:subject>
  <dc:creator>Freepptbackgrounds.net</dc:creator>
  <cp:keywords>Animal Word Presentation Template</cp:keywords>
  <dc:description>Animal Word Presentation Template _x000d_
www.freepptbackgrounds.net</dc:description>
  <cp:lastModifiedBy>MTC</cp:lastModifiedBy>
  <cp:revision>73</cp:revision>
  <dcterms:created xsi:type="dcterms:W3CDTF">2019-10-17T09:10:34Z</dcterms:created>
  <dcterms:modified xsi:type="dcterms:W3CDTF">2023-03-21T09:51:44Z</dcterms:modified>
</cp:coreProperties>
</file>