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6" r:id="rId12"/>
    <p:sldId id="267" r:id="rId13"/>
    <p:sldId id="265" r:id="rId14"/>
    <p:sldId id="269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4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7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8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4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1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1ACD-AE4F-464A-990C-A3B15C5BD053}" type="datetimeFigureOut">
              <a:rPr lang="en-US" smtClean="0"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4C51C-D8F9-4A7C-B929-60E3D3DB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331683"/>
          </a:xfrm>
        </p:spPr>
      </p:pic>
      <p:sp>
        <p:nvSpPr>
          <p:cNvPr id="6" name="Rectangle 5"/>
          <p:cNvSpPr/>
          <p:nvPr/>
        </p:nvSpPr>
        <p:spPr>
          <a:xfrm>
            <a:off x="3674236" y="1875991"/>
            <a:ext cx="4971245" cy="1286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3540" y="624430"/>
            <a:ext cx="609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146" y="2103951"/>
            <a:ext cx="767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2</a:t>
            </a:r>
            <a:endParaRPr lang="en-US" sz="24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0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9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475" y="357485"/>
            <a:ext cx="5566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BIỂU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DIỄN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BÀI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HÁT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1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9447" y="271760"/>
            <a:ext cx="6633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NGHE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NHẠC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RU CON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199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u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025" y="371474"/>
            <a:ext cx="110299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b="18200"/>
          <a:stretch/>
        </p:blipFill>
        <p:spPr>
          <a:xfrm>
            <a:off x="1714500" y="200025"/>
            <a:ext cx="5514976" cy="3728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0150" y="4453235"/>
            <a:ext cx="708745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THƯỜNG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ÂM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endParaRPr lang="en-US" sz="4000" b="1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5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CỤ</a:t>
            </a:r>
            <a:r>
              <a:rPr lang="en-US" sz="5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MA – RA - CAT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6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 ra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T 20 LƠP 2 SLIDE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0559" y="138410"/>
            <a:ext cx="7089890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</a:t>
            </a:r>
          </a:p>
          <a:p>
            <a:pPr algn="ctr"/>
            <a:endParaRPr lang="en-US" sz="1400" b="1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GIA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ĐÌNH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THƯƠNG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3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846" y="138410"/>
            <a:ext cx="68184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24 - 25</a:t>
            </a:r>
          </a:p>
          <a:p>
            <a:pPr algn="ctr"/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MẸ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ƠI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BIẾT</a:t>
            </a:r>
            <a:endParaRPr lang="en-US" sz="40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– RU CON</a:t>
            </a:r>
          </a:p>
          <a:p>
            <a:pPr algn="ctr"/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TTÂN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CỤ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MARACAS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250" y="5953125"/>
            <a:ext cx="10096500" cy="723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64998" y="6022687"/>
            <a:ext cx="91764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MẸ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ƠI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3200" b="1" cap="none" spc="0" dirty="0" smtClean="0">
                <a:ln w="0"/>
                <a:solidFill>
                  <a:srgbClr val="CC00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CHUNG</a:t>
            </a:r>
            <a:endParaRPr lang="en-US" sz="3200" b="1" cap="none" spc="0" dirty="0">
              <a:ln w="0"/>
              <a:solidFill>
                <a:srgbClr val="CC00C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94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79104" y="5387009"/>
            <a:ext cx="9859617" cy="13119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73786" y="5375535"/>
            <a:ext cx="68184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MẸ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ƠI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BIẾT</a:t>
            </a:r>
            <a:endParaRPr lang="en-US" sz="4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32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32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32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32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32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Chung</a:t>
            </a:r>
            <a:endParaRPr lang="en-US" sz="32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4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ơi có biết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690" r="10931" b="-690"/>
          <a:stretch/>
        </p:blipFill>
        <p:spPr>
          <a:xfrm>
            <a:off x="7058025" y="3924133"/>
            <a:ext cx="5133975" cy="29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1465"/>
            <a:ext cx="12193899" cy="71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0000000我图PPT\03.20\亲子乐园\34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863640"/>
            <a:ext cx="12193899" cy="30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4" cstate="screen"/>
          <a:srcRect l="-5137" t="-6188"/>
          <a:stretch>
            <a:fillRect/>
          </a:stretch>
        </p:blipFill>
        <p:spPr bwMode="auto">
          <a:xfrm flipH="1">
            <a:off x="-157587" y="-691151"/>
            <a:ext cx="2768483" cy="3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loud 18"/>
          <p:cNvSpPr/>
          <p:nvPr/>
        </p:nvSpPr>
        <p:spPr>
          <a:xfrm>
            <a:off x="1495425" y="-83081"/>
            <a:ext cx="9001125" cy="64838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:\0000000我图PPT\00001PNG素材\儿童卡通\tr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6306514" y="4699721"/>
            <a:ext cx="3139920" cy="21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213496" y="1272832"/>
            <a:ext cx="3137990" cy="5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690" r="10931" b="-690"/>
          <a:stretch/>
        </p:blipFill>
        <p:spPr>
          <a:xfrm flipH="1">
            <a:off x="43908" y="3976960"/>
            <a:ext cx="5133975" cy="29338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83378" y="508286"/>
            <a:ext cx="6046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NỐI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TIẾP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HÒA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GIỌNG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1470" y="1389144"/>
            <a:ext cx="8501607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u="sng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800" b="1" u="sng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nhiều</a:t>
            </a:r>
            <a:endParaRPr lang="en-US" sz="28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ôm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cười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thật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u="sng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800" b="1" u="sng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lắm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buồn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kề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u="sng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800" b="1" u="sng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Mái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tóc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thơm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mắt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hiền</a:t>
            </a:r>
            <a:endParaRPr lang="en-US" sz="28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u="sng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b="1" u="sng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u="sng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hứa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ngoan</a:t>
            </a:r>
            <a:endParaRPr lang="en-US" sz="28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Cố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gắng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128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690" r="10931" b="-690"/>
          <a:stretch/>
        </p:blipFill>
        <p:spPr>
          <a:xfrm>
            <a:off x="6000750" y="3319941"/>
            <a:ext cx="6191250" cy="3538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1"/>
          <a:stretch/>
        </p:blipFill>
        <p:spPr>
          <a:xfrm>
            <a:off x="0" y="120392"/>
            <a:ext cx="2990373" cy="2247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7817" y="536052"/>
            <a:ext cx="94241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HỢP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GÕ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ĐỆM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THEO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标题层"/>
          <p:cNvSpPr txBox="1"/>
          <p:nvPr/>
        </p:nvSpPr>
        <p:spPr bwMode="auto">
          <a:xfrm>
            <a:off x="292747" y="2204521"/>
            <a:ext cx="8351462" cy="33324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ơi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200" b="1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thương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Cứ</a:t>
            </a:r>
            <a:r>
              <a:rPr lang="en-US" altLang="zh-CN" sz="2200" kern="0" baseline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ôm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cười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thật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88" y="3003849"/>
            <a:ext cx="345292" cy="3073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47" y="3003849"/>
            <a:ext cx="345292" cy="3073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13" y="3022298"/>
            <a:ext cx="345292" cy="307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60" y="3022297"/>
            <a:ext cx="345292" cy="3073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3" y="3013313"/>
            <a:ext cx="345292" cy="3073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76" y="3003849"/>
            <a:ext cx="345292" cy="3073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1" y="3884533"/>
            <a:ext cx="345292" cy="3073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97" y="3884533"/>
            <a:ext cx="345292" cy="307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05" y="3884533"/>
            <a:ext cx="345292" cy="3073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13" y="3884533"/>
            <a:ext cx="345292" cy="3073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35" y="3873389"/>
            <a:ext cx="345292" cy="3073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46" y="3876046"/>
            <a:ext cx="345292" cy="3073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79" y="3884532"/>
            <a:ext cx="345292" cy="3073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68" y="3874203"/>
            <a:ext cx="345292" cy="3073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3" y="4735154"/>
            <a:ext cx="345292" cy="3073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91" y="4735154"/>
            <a:ext cx="345292" cy="3073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19" y="4735154"/>
            <a:ext cx="345292" cy="3073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19" y="4735154"/>
            <a:ext cx="345292" cy="3073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71" y="4753603"/>
            <a:ext cx="345292" cy="3073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67" y="4753602"/>
            <a:ext cx="345292" cy="3073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71" y="4744618"/>
            <a:ext cx="345292" cy="3073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67" y="4735154"/>
            <a:ext cx="345292" cy="3073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7" y="5666403"/>
            <a:ext cx="345292" cy="307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57" y="5666402"/>
            <a:ext cx="345292" cy="30739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53" y="5657418"/>
            <a:ext cx="345292" cy="3073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69" y="5647954"/>
            <a:ext cx="345292" cy="3073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02" y="2995578"/>
            <a:ext cx="345292" cy="30739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75" y="2998597"/>
            <a:ext cx="345292" cy="3073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61" y="3019483"/>
            <a:ext cx="345292" cy="3073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66" y="3860939"/>
            <a:ext cx="345292" cy="30739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17" y="3860939"/>
            <a:ext cx="345292" cy="307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20" y="3884531"/>
            <a:ext cx="345292" cy="3073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47" y="4745945"/>
            <a:ext cx="345292" cy="3073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19" y="4768430"/>
            <a:ext cx="345292" cy="3073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22" y="4735153"/>
            <a:ext cx="345292" cy="3073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20" y="5649184"/>
            <a:ext cx="345292" cy="3073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71" y="5621371"/>
            <a:ext cx="345292" cy="3073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9" y="4735152"/>
            <a:ext cx="345292" cy="3073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6" y="3875657"/>
            <a:ext cx="345292" cy="3073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3" y="2991751"/>
            <a:ext cx="358881" cy="31949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06" y="3003849"/>
            <a:ext cx="345292" cy="30739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" y="3003848"/>
            <a:ext cx="345292" cy="30739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92" y="5647954"/>
            <a:ext cx="345292" cy="30739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24" y="5647954"/>
            <a:ext cx="345292" cy="3073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50" y="5647954"/>
            <a:ext cx="345292" cy="30739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19" y="5647954"/>
            <a:ext cx="345292" cy="3073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43" y="5647954"/>
            <a:ext cx="345292" cy="3073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42" y="5647954"/>
            <a:ext cx="345292" cy="3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2" y="1590674"/>
            <a:ext cx="7797023" cy="48577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4254" y="410617"/>
            <a:ext cx="76034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HÁT</a:t>
            </a:r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VÀ</a:t>
            </a:r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GÕ</a:t>
            </a:r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ĐỆM</a:t>
            </a:r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THEO </a:t>
            </a:r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TIẾT</a:t>
            </a:r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TẤU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96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304</Words>
  <Application>Microsoft Office PowerPoint</Application>
  <PresentationFormat>Widescreen</PresentationFormat>
  <Paragraphs>36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17</cp:revision>
  <dcterms:created xsi:type="dcterms:W3CDTF">2022-02-23T13:00:42Z</dcterms:created>
  <dcterms:modified xsi:type="dcterms:W3CDTF">2022-03-07T14:10:56Z</dcterms:modified>
</cp:coreProperties>
</file>