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5"/>
  </p:notesMasterIdLst>
  <p:sldIdLst>
    <p:sldId id="345" r:id="rId3"/>
    <p:sldId id="313" r:id="rId4"/>
    <p:sldId id="2644" r:id="rId5"/>
    <p:sldId id="2651" r:id="rId6"/>
    <p:sldId id="2648" r:id="rId7"/>
    <p:sldId id="314" r:id="rId8"/>
    <p:sldId id="257" r:id="rId9"/>
    <p:sldId id="2650" r:id="rId10"/>
    <p:sldId id="325" r:id="rId11"/>
    <p:sldId id="261" r:id="rId12"/>
    <p:sldId id="2643" r:id="rId13"/>
    <p:sldId id="34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ECB2A-7F39-42D9-B780-69C37BB3229B}" type="datetimeFigureOut">
              <a:rPr lang="en-US" smtClean="0"/>
              <a:t>3/18/2023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2AE41E-D75C-45FD-8B4C-AAF0EEAB4B53}" type="slidenum">
              <a:rPr lang="en-US" smtClean="0"/>
              <a:t>‹#›</a:t>
            </a:fld>
            <a:endParaRPr lang="en-US"/>
          </a:p>
        </p:txBody>
      </p:sp>
    </p:spTree>
    <p:extLst>
      <p:ext uri="{BB962C8B-B14F-4D97-AF65-F5344CB8AC3E}">
        <p14:creationId xmlns:p14="http://schemas.microsoft.com/office/powerpoint/2010/main" val="962930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125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078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pic>
        <p:nvPicPr>
          <p:cNvPr id="4" name="Picture 3" descr="A picture containing shape&#10;&#10;Description automatically generated">
            <a:extLst>
              <a:ext uri="{FF2B5EF4-FFF2-40B4-BE49-F238E27FC236}">
                <a16:creationId xmlns:a16="http://schemas.microsoft.com/office/drawing/2014/main" id="{B2225818-21D3-5F50-71F0-07C4EF680C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2155" y="5375786"/>
            <a:ext cx="1368527" cy="1368527"/>
          </a:xfrm>
          <a:prstGeom prst="rect">
            <a:avLst/>
          </a:prstGeom>
        </p:spPr>
      </p:pic>
    </p:spTree>
    <p:extLst>
      <p:ext uri="{BB962C8B-B14F-4D97-AF65-F5344CB8AC3E}">
        <p14:creationId xmlns:p14="http://schemas.microsoft.com/office/powerpoint/2010/main" val="42106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8264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25567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1102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95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9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6181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82355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511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9835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3065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9705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43656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21093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04017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5072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416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2772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2500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47486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83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95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359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1215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8742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79295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01782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2927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3479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17622148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8A2565F7-7984-4477-A0BA-834C232F92A4}"/>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055367815"/>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svg"/><Relationship Id="rId3" Type="http://schemas.openxmlformats.org/officeDocument/2006/relationships/audio" Target="../media/audio2.wav"/><Relationship Id="rId7" Type="http://schemas.openxmlformats.org/officeDocument/2006/relationships/image" Target="../media/image44.svg"/><Relationship Id="rId12" Type="http://schemas.openxmlformats.org/officeDocument/2006/relationships/image" Target="../media/image49.svg"/><Relationship Id="rId17" Type="http://schemas.openxmlformats.org/officeDocument/2006/relationships/image" Target="../media/image54.png"/><Relationship Id="rId2" Type="http://schemas.openxmlformats.org/officeDocument/2006/relationships/notesSlide" Target="../notesSlides/notesSlide6.xml"/><Relationship Id="rId16" Type="http://schemas.openxmlformats.org/officeDocument/2006/relationships/image" Target="../media/image53.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8.png"/><Relationship Id="rId5" Type="http://schemas.openxmlformats.org/officeDocument/2006/relationships/image" Target="../media/image43.sv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1.sv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audio" Target="../media/audio3.wav"/><Relationship Id="rId2" Type="http://schemas.openxmlformats.org/officeDocument/2006/relationships/audio" Target="../media/audio3.wav"/><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44.svg"/><Relationship Id="rId5" Type="http://schemas.openxmlformats.org/officeDocument/2006/relationships/image" Target="../media/image57.png"/><Relationship Id="rId15" Type="http://schemas.openxmlformats.org/officeDocument/2006/relationships/image" Target="../media/image64.svg"/><Relationship Id="rId10" Type="http://schemas.openxmlformats.org/officeDocument/2006/relationships/image" Target="../media/image14.png"/><Relationship Id="rId4" Type="http://schemas.microsoft.com/office/2007/relationships/hdphoto" Target="../media/hdphoto1.wdp"/><Relationship Id="rId9" Type="http://schemas.openxmlformats.org/officeDocument/2006/relationships/image" Target="../media/image61.sv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sv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27.png"/><Relationship Id="rId5" Type="http://schemas.openxmlformats.org/officeDocument/2006/relationships/image" Target="../media/image19.sv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0.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15.svg"/><Relationship Id="rId5" Type="http://schemas.openxmlformats.org/officeDocument/2006/relationships/image" Target="../media/image32.sv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37.png"/><Relationship Id="rId4" Type="http://schemas.openxmlformats.org/officeDocument/2006/relationships/image" Target="../media/image18.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1.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758341" y="121919"/>
            <a:ext cx="9375227" cy="4788011"/>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EBF07E8C-B962-475D-8F52-CDD0EECC7139}"/>
              </a:ext>
            </a:extLst>
          </p:cNvPr>
          <p:cNvSpPr txBox="1"/>
          <p:nvPr/>
        </p:nvSpPr>
        <p:spPr>
          <a:xfrm>
            <a:off x="2780045" y="918282"/>
            <a:ext cx="7813192"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Thứ</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ngày</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tháng</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 </a:t>
            </a:r>
            <a:r>
              <a:rPr kumimoji="0" lang="en-US" sz="40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năm</a:t>
            </a:r>
            <a:r>
              <a:rPr kumimoji="0" lang="en-US" sz="40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2023</a:t>
            </a:r>
          </a:p>
        </p:txBody>
      </p:sp>
      <p:sp>
        <p:nvSpPr>
          <p:cNvPr id="9" name="TextBox 8">
            <a:extLst>
              <a:ext uri="{FF2B5EF4-FFF2-40B4-BE49-F238E27FC236}">
                <a16:creationId xmlns:a16="http://schemas.microsoft.com/office/drawing/2014/main" id="{C1DA2DAA-5FA8-49CF-9B6D-90E27210EE8A}"/>
              </a:ext>
            </a:extLst>
          </p:cNvPr>
          <p:cNvSpPr txBox="1"/>
          <p:nvPr/>
        </p:nvSpPr>
        <p:spPr>
          <a:xfrm>
            <a:off x="2416138" y="2232467"/>
            <a:ext cx="8569316" cy="1569660"/>
          </a:xfrm>
          <a:prstGeom prst="rect">
            <a:avLst/>
          </a:prstGeom>
          <a:noFill/>
        </p:spPr>
        <p:txBody>
          <a:bodyPr wrap="square">
            <a:spAutoFit/>
          </a:bodyPr>
          <a:lstStyle/>
          <a:p>
            <a:pPr lvl="0" algn="ctr" defTabSz="1219170">
              <a:buClr>
                <a:srgbClr val="000000"/>
              </a:buClr>
              <a:defRPr/>
            </a:pPr>
            <a:r>
              <a:rPr lang="vi-VN" sz="4800" b="1" kern="0" dirty="0">
                <a:solidFill>
                  <a:srgbClr val="002060"/>
                </a:solidFill>
                <a:latin typeface="Calibri" panose="020F0502020204030204" pitchFamily="34" charset="0"/>
                <a:cs typeface="Calibri" panose="020F0502020204030204" pitchFamily="34" charset="0"/>
                <a:sym typeface="Arial"/>
              </a:rPr>
              <a:t>Bài 90: TÌM THÀNH PHẦN CHƯA BIẾT CỦA PHÉP TÍNH</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
        <p:nvSpPr>
          <p:cNvPr id="10" name="TextBox 9">
            <a:extLst>
              <a:ext uri="{FF2B5EF4-FFF2-40B4-BE49-F238E27FC236}">
                <a16:creationId xmlns:a16="http://schemas.microsoft.com/office/drawing/2014/main" id="{DFA8A6E0-DE5B-4D13-9169-A15B9E452627}"/>
              </a:ext>
            </a:extLst>
          </p:cNvPr>
          <p:cNvSpPr txBox="1"/>
          <p:nvPr/>
        </p:nvSpPr>
        <p:spPr>
          <a:xfrm>
            <a:off x="5413232" y="1524581"/>
            <a:ext cx="2065441" cy="830997"/>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Toán</a:t>
            </a:r>
            <a:endParaRPr kumimoji="0" lang="en-US" sz="48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pic>
        <p:nvPicPr>
          <p:cNvPr id="13" name="Graphic 12">
            <a:extLst>
              <a:ext uri="{FF2B5EF4-FFF2-40B4-BE49-F238E27FC236}">
                <a16:creationId xmlns:a16="http://schemas.microsoft.com/office/drawing/2014/main" id="{EFDD8F20-B068-43A9-AAB2-7BE3CD3717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01375" y="3802127"/>
            <a:ext cx="2214763" cy="3119387"/>
          </a:xfrm>
          <a:prstGeom prst="rect">
            <a:avLst/>
          </a:prstGeom>
        </p:spPr>
      </p:pic>
      <p:pic>
        <p:nvPicPr>
          <p:cNvPr id="14" name="Graphic 13">
            <a:extLst>
              <a:ext uri="{FF2B5EF4-FFF2-40B4-BE49-F238E27FC236}">
                <a16:creationId xmlns:a16="http://schemas.microsoft.com/office/drawing/2014/main" id="{0924F24F-6572-4183-AA59-B441819D44F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211801" y="3673158"/>
            <a:ext cx="1991649" cy="3248356"/>
          </a:xfrm>
          <a:prstGeom prst="rect">
            <a:avLst/>
          </a:prstGeom>
        </p:spPr>
      </p:pic>
    </p:spTree>
    <p:extLst>
      <p:ext uri="{BB962C8B-B14F-4D97-AF65-F5344CB8AC3E}">
        <p14:creationId xmlns:p14="http://schemas.microsoft.com/office/powerpoint/2010/main" val="281428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par>
                                    <p:cTn id="11" presetID="1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
                                            </p:tgtEl>
                                            <p:attrNameLst>
                                              <p:attrName>ppt_y</p:attrName>
                                            </p:attrNameLst>
                                          </p:cBhvr>
                                          <p:tavLst>
                                            <p:tav tm="0" fmla="#ppt_y+(sin(-2*pi*(1-$))*-#ppt_x+cos(-2*pi*(1-$))*(1-#ppt_y))*(1-$)">
                                              <p:val>
                                                <p:fltVal val="0"/>
                                              </p:val>
                                            </p:tav>
                                            <p:tav tm="100000">
                                              <p:val>
                                                <p:fltVal val="1"/>
                                              </p:val>
                                            </p:tav>
                                          </p:tavLst>
                                        </p:anim>
                                      </p:childTnLst>
                                    </p:cTn>
                                  </p:par>
                                  <p:par>
                                    <p:cTn id="23" presetID="2" presetClass="entr" presetSubtype="8" fill="hold" nodeType="withEffect" p14:presetBounceEnd="40000">
                                      <p:stCondLst>
                                        <p:cond delay="300"/>
                                      </p:stCondLst>
                                      <p:childTnLst>
                                        <p:set>
                                          <p:cBhvr>
                                            <p:cTn id="24" dur="1" fill="hold">
                                              <p:stCondLst>
                                                <p:cond delay="0"/>
                                              </p:stCondLst>
                                            </p:cTn>
                                            <p:tgtEl>
                                              <p:spTgt spid="13"/>
                                            </p:tgtEl>
                                            <p:attrNameLst>
                                              <p:attrName>style.visibility</p:attrName>
                                            </p:attrNameLst>
                                          </p:cBhvr>
                                          <p:to>
                                            <p:strVal val="visible"/>
                                          </p:to>
                                        </p:set>
                                        <p:anim calcmode="lin" valueType="num" p14:bounceEnd="40000">
                                          <p:cBhvr additive="base">
                                            <p:cTn id="25" dur="75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2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9" name="nền ppt.wav"/>
                                            </p:tgtEl>
                                          </p:cMediaNode>
                                        </p:audio>
                                      </p:subTnLst>
                                    </p:cTn>
                                  </p:par>
                                  <p:par>
                                    <p:cTn id="11" presetID="15"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
                                            </p:tgtEl>
                                            <p:attrNameLst>
                                              <p:attrName>ppt_y</p:attrName>
                                            </p:attrNameLst>
                                          </p:cBhvr>
                                          <p:tavLst>
                                            <p:tav tm="0" fmla="#ppt_y+(sin(-2*pi*(1-$))*-#ppt_x+cos(-2*pi*(1-$))*(1-#ppt_y))*(1-$)">
                                              <p:val>
                                                <p:fltVal val="0"/>
                                              </p:val>
                                            </p:tav>
                                            <p:tav tm="100000">
                                              <p:val>
                                                <p:fltVal val="1"/>
                                              </p:val>
                                            </p:tav>
                                          </p:tavLst>
                                        </p:anim>
                                      </p:childTnLst>
                                    </p:cTn>
                                  </p:par>
                                  <p:par>
                                    <p:cTn id="23" presetID="2" presetClass="entr" presetSubtype="8" fill="hold" nodeType="withEffect">
                                      <p:stCondLst>
                                        <p:cond delay="30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0-#ppt_w/2"/>
                                              </p:val>
                                            </p:tav>
                                            <p:tav tm="100000">
                                              <p:val>
                                                <p:strVal val="#ppt_x"/>
                                              </p:val>
                                            </p:tav>
                                          </p:tavLst>
                                        </p:anim>
                                        <p:anim calcmode="lin" valueType="num">
                                          <p:cBhvr additive="base">
                                            <p:cTn id="26" dur="75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id="{38A9D6E3-73AE-4347-A623-1C06AC990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id="{A7CE5145-E0F6-4CD6-95A7-7C3A33A7E4C1}"/>
                </a:ext>
              </a:extLst>
            </p:cNvPr>
            <p:cNvSpPr txBox="1"/>
            <p:nvPr/>
          </p:nvSpPr>
          <p:spPr>
            <a:xfrm>
              <a:off x="3805476" y="238472"/>
              <a:ext cx="4831975" cy="1377973"/>
            </a:xfrm>
            <a:prstGeom prst="rect">
              <a:avLst/>
            </a:prstGeom>
            <a:noFill/>
          </p:spPr>
          <p:txBody>
            <a:bodyPr wrap="square" rtlCol="0">
              <a:spAutoFit/>
            </a:bodyPr>
            <a:lstStyle/>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Trạm</a:t>
              </a: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 2</a:t>
              </a:r>
            </a:p>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3D7D40">
                      <a:lumMod val="50000"/>
                    </a:srgbClr>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id="{AA8955E1-CCB5-445D-86D8-B3BD523ED3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id="{4D05B65D-5673-4610-BE38-FFDD483A99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id="{679F3E41-D5CA-44AB-ACEF-02652B52F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id="{33AE6E1F-1A3D-4825-AF07-D28879471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id="{12E5132C-0FB1-4B4E-BBD6-49FB840BB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id="{0CE58961-E463-4BAC-8613-2CE00292F2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id="{765E3E9D-D046-424A-B9CC-06902E05C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id="{64C4571B-405F-4A13-AE0E-A474B3B16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id="{7A13060B-76B6-4E15-BB38-5F5CCA47A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id="{9CAC1B57-5BD5-4F29-A024-EC99FF1B9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id="{FC0A09D8-C9D7-4467-B827-8C3643CC64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id="{AF8FB4FC-AE1B-450B-A16C-755C558B09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id="{1F58D3E1-5023-47B3-86B8-5815C05C95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box, container, indoor, bed&#10;&#10;Description automatically generated">
            <a:extLst>
              <a:ext uri="{FF2B5EF4-FFF2-40B4-BE49-F238E27FC236}">
                <a16:creationId xmlns:a16="http://schemas.microsoft.com/office/drawing/2014/main" id="{308F4062-2D44-4C4A-9E48-15D2ED1859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1388" b="95685" l="200" r="97600">
                        <a14:foregroundMark x1="17900" y1="31144" x2="17900" y2="31144"/>
                        <a14:foregroundMark x1="12900" y1="31332" x2="12900" y2="31332"/>
                        <a14:foregroundMark x1="8000" y1="30206" x2="55700" y2="32083"/>
                        <a14:foregroundMark x1="5100" y1="28893" x2="6300" y2="92871"/>
                        <a14:foregroundMark x1="9300" y1="92683" x2="94800" y2="87054"/>
                        <a14:foregroundMark x1="97400" y1="95685" x2="700" y2="92683"/>
                        <a14:foregroundMark x1="61700" y1="27580" x2="97600" y2="34522"/>
                        <a14:foregroundMark x1="40914" y1="79354" x2="5800" y2="78987"/>
                        <a14:foregroundMark x1="95500" y1="79925" x2="49383" y2="79443"/>
                        <a14:foregroundMark x1="97400" y1="21388" x2="200" y2="24015"/>
                        <a14:backgroundMark x1="12100" y1="74672" x2="17300" y2="74484"/>
                        <a14:backgroundMark x1="14500" y1="75422" x2="50500" y2="76173"/>
                        <a14:backgroundMark x1="50100" y1="75235" x2="89200" y2="74296"/>
                      </a14:backgroundRemoval>
                    </a14:imgEffect>
                  </a14:imgLayer>
                </a14:imgProps>
              </a:ext>
            </a:extLst>
          </a:blip>
          <a:srcRect t="19202"/>
          <a:stretch/>
        </p:blipFill>
        <p:spPr>
          <a:xfrm>
            <a:off x="874276" y="6282984"/>
            <a:ext cx="1219755" cy="525293"/>
          </a:xfrm>
          <a:prstGeom prst="rect">
            <a:avLst/>
          </a:prstGeom>
        </p:spPr>
      </p:pic>
      <p:sp>
        <p:nvSpPr>
          <p:cNvPr id="9" name="Rectangle: Rounded Corners 8">
            <a:extLst>
              <a:ext uri="{FF2B5EF4-FFF2-40B4-BE49-F238E27FC236}">
                <a16:creationId xmlns:a16="http://schemas.microsoft.com/office/drawing/2014/main" id="{7DC1BDD1-2769-4F2D-9CB3-8DD94C8ADAB2}"/>
              </a:ext>
            </a:extLst>
          </p:cNvPr>
          <p:cNvSpPr/>
          <p:nvPr/>
        </p:nvSpPr>
        <p:spPr>
          <a:xfrm>
            <a:off x="136210" y="1219817"/>
            <a:ext cx="12055791" cy="420934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0" name="Graphic 29">
            <a:extLst>
              <a:ext uri="{FF2B5EF4-FFF2-40B4-BE49-F238E27FC236}">
                <a16:creationId xmlns:a16="http://schemas.microsoft.com/office/drawing/2014/main" id="{649199CB-D03C-428C-9360-71BF364F58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104311" y="-1487164"/>
            <a:ext cx="1159815" cy="1104724"/>
          </a:xfrm>
          <a:prstGeom prst="rect">
            <a:avLst/>
          </a:prstGeom>
        </p:spPr>
      </p:pic>
      <p:pic>
        <p:nvPicPr>
          <p:cNvPr id="13" name="Picture 12" descr="A picture containing game, controller, remote, indoor&#10;&#10;Description automatically generated">
            <a:extLst>
              <a:ext uri="{FF2B5EF4-FFF2-40B4-BE49-F238E27FC236}">
                <a16:creationId xmlns:a16="http://schemas.microsoft.com/office/drawing/2014/main" id="{D20F73E5-659F-4765-92D0-5CCDC2E3FC1E}"/>
              </a:ext>
            </a:extLst>
          </p:cNvPr>
          <p:cNvPicPr>
            <a:picLocks noChangeAspect="1"/>
          </p:cNvPicPr>
          <p:nvPr/>
        </p:nvPicPr>
        <p:blipFill>
          <a:blip r:embed="rId7"/>
          <a:stretch>
            <a:fillRect/>
          </a:stretch>
        </p:blipFill>
        <p:spPr>
          <a:xfrm>
            <a:off x="6229058" y="5529349"/>
            <a:ext cx="1000161" cy="934729"/>
          </a:xfrm>
          <a:prstGeom prst="rect">
            <a:avLst/>
          </a:prstGeom>
        </p:spPr>
      </p:pic>
      <p:pic>
        <p:nvPicPr>
          <p:cNvPr id="14" name="Picture 13" descr="A picture containing game, controller, remote, indoor&#10;&#10;Description automatically generated">
            <a:extLst>
              <a:ext uri="{FF2B5EF4-FFF2-40B4-BE49-F238E27FC236}">
                <a16:creationId xmlns:a16="http://schemas.microsoft.com/office/drawing/2014/main" id="{C32EFB9D-0880-43A6-9C6C-1EE9FC8A70D7}"/>
              </a:ext>
            </a:extLst>
          </p:cNvPr>
          <p:cNvPicPr>
            <a:picLocks noChangeAspect="1"/>
          </p:cNvPicPr>
          <p:nvPr/>
        </p:nvPicPr>
        <p:blipFill>
          <a:blip r:embed="rId7"/>
          <a:stretch>
            <a:fillRect/>
          </a:stretch>
        </p:blipFill>
        <p:spPr>
          <a:xfrm>
            <a:off x="5090638" y="5562209"/>
            <a:ext cx="1000161" cy="934729"/>
          </a:xfrm>
          <a:prstGeom prst="rect">
            <a:avLst/>
          </a:prstGeom>
        </p:spPr>
      </p:pic>
      <p:pic>
        <p:nvPicPr>
          <p:cNvPr id="19" name="Graphic 18">
            <a:extLst>
              <a:ext uri="{FF2B5EF4-FFF2-40B4-BE49-F238E27FC236}">
                <a16:creationId xmlns:a16="http://schemas.microsoft.com/office/drawing/2014/main" id="{4E208B8F-9527-4655-91E2-01E04AD2A88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228498" y="6294534"/>
            <a:ext cx="2343079" cy="535980"/>
          </a:xfrm>
          <a:prstGeom prst="rect">
            <a:avLst/>
          </a:prstGeom>
        </p:spPr>
      </p:pic>
      <p:pic>
        <p:nvPicPr>
          <p:cNvPr id="20" name="Graphic 19">
            <a:extLst>
              <a:ext uri="{FF2B5EF4-FFF2-40B4-BE49-F238E27FC236}">
                <a16:creationId xmlns:a16="http://schemas.microsoft.com/office/drawing/2014/main" id="{DC5F37F9-C5C7-4FD3-BAE0-D2D02CD06C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20873" y="6294534"/>
            <a:ext cx="2343079" cy="535980"/>
          </a:xfrm>
          <a:prstGeom prst="rect">
            <a:avLst/>
          </a:prstGeom>
        </p:spPr>
      </p:pic>
      <p:pic>
        <p:nvPicPr>
          <p:cNvPr id="21" name="Picture 20" descr="A picture containing game, controller, remote, indoor&#10;&#10;Description automatically generated">
            <a:extLst>
              <a:ext uri="{FF2B5EF4-FFF2-40B4-BE49-F238E27FC236}">
                <a16:creationId xmlns:a16="http://schemas.microsoft.com/office/drawing/2014/main" id="{930905AD-EA45-4606-99ED-5165A521CDF5}"/>
              </a:ext>
            </a:extLst>
          </p:cNvPr>
          <p:cNvPicPr>
            <a:picLocks noChangeAspect="1"/>
          </p:cNvPicPr>
          <p:nvPr/>
        </p:nvPicPr>
        <p:blipFill>
          <a:blip r:embed="rId7"/>
          <a:stretch>
            <a:fillRect/>
          </a:stretch>
        </p:blipFill>
        <p:spPr>
          <a:xfrm>
            <a:off x="3769207" y="5557700"/>
            <a:ext cx="1000161" cy="934729"/>
          </a:xfrm>
          <a:prstGeom prst="rect">
            <a:avLst/>
          </a:prstGeom>
        </p:spPr>
      </p:pic>
      <p:pic>
        <p:nvPicPr>
          <p:cNvPr id="22" name="Graphic 21">
            <a:extLst>
              <a:ext uri="{FF2B5EF4-FFF2-40B4-BE49-F238E27FC236}">
                <a16:creationId xmlns:a16="http://schemas.microsoft.com/office/drawing/2014/main" id="{4FEABF52-B7C8-4565-A787-F5B63DFEB8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85790" y="6294534"/>
            <a:ext cx="2343079" cy="535980"/>
          </a:xfrm>
          <a:prstGeom prst="rect">
            <a:avLst/>
          </a:prstGeom>
        </p:spPr>
      </p:pic>
      <p:pic>
        <p:nvPicPr>
          <p:cNvPr id="24" name="Graphic 23">
            <a:extLst>
              <a:ext uri="{FF2B5EF4-FFF2-40B4-BE49-F238E27FC236}">
                <a16:creationId xmlns:a16="http://schemas.microsoft.com/office/drawing/2014/main" id="{55A57638-F603-42C8-AD9B-CA3B44C67E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50321" y="6294533"/>
            <a:ext cx="2870937" cy="656728"/>
          </a:xfrm>
          <a:prstGeom prst="rect">
            <a:avLst/>
          </a:prstGeom>
        </p:spPr>
      </p:pic>
      <p:pic>
        <p:nvPicPr>
          <p:cNvPr id="17" name="Picture 16" descr="A picture containing game, controller, remote, indoor&#10;&#10;Description automatically generated">
            <a:extLst>
              <a:ext uri="{FF2B5EF4-FFF2-40B4-BE49-F238E27FC236}">
                <a16:creationId xmlns:a16="http://schemas.microsoft.com/office/drawing/2014/main" id="{94CDE7A9-7024-4E3E-8068-64A68D9ACE67}"/>
              </a:ext>
            </a:extLst>
          </p:cNvPr>
          <p:cNvPicPr>
            <a:picLocks noChangeAspect="1"/>
          </p:cNvPicPr>
          <p:nvPr/>
        </p:nvPicPr>
        <p:blipFill>
          <a:blip r:embed="rId7"/>
          <a:stretch>
            <a:fillRect/>
          </a:stretch>
        </p:blipFill>
        <p:spPr>
          <a:xfrm>
            <a:off x="2660145" y="5693792"/>
            <a:ext cx="1000161" cy="934729"/>
          </a:xfrm>
          <a:prstGeom prst="rect">
            <a:avLst/>
          </a:prstGeom>
        </p:spPr>
      </p:pic>
      <p:pic>
        <p:nvPicPr>
          <p:cNvPr id="32" name="Graphic 31">
            <a:extLst>
              <a:ext uri="{FF2B5EF4-FFF2-40B4-BE49-F238E27FC236}">
                <a16:creationId xmlns:a16="http://schemas.microsoft.com/office/drawing/2014/main" id="{98A000E2-AFC3-4E34-981C-1CF4F5C95F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1266522" y="-1671888"/>
            <a:ext cx="1159815" cy="1104724"/>
          </a:xfrm>
          <a:prstGeom prst="rect">
            <a:avLst/>
          </a:prstGeom>
        </p:spPr>
      </p:pic>
      <p:pic>
        <p:nvPicPr>
          <p:cNvPr id="34" name="Graphic 33">
            <a:extLst>
              <a:ext uri="{FF2B5EF4-FFF2-40B4-BE49-F238E27FC236}">
                <a16:creationId xmlns:a16="http://schemas.microsoft.com/office/drawing/2014/main" id="{67C8CBC4-C79D-472B-B816-0176AE4650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2487673" y="-1671887"/>
            <a:ext cx="1159815" cy="1104724"/>
          </a:xfrm>
          <a:prstGeom prst="rect">
            <a:avLst/>
          </a:prstGeom>
        </p:spPr>
      </p:pic>
      <p:pic>
        <p:nvPicPr>
          <p:cNvPr id="39" name="Graphic 38">
            <a:extLst>
              <a:ext uri="{FF2B5EF4-FFF2-40B4-BE49-F238E27FC236}">
                <a16:creationId xmlns:a16="http://schemas.microsoft.com/office/drawing/2014/main" id="{F0C151C1-55E5-4248-9875-ADCD86FB0E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3790101" y="-1729819"/>
            <a:ext cx="1159815" cy="1104724"/>
          </a:xfrm>
          <a:prstGeom prst="rect">
            <a:avLst/>
          </a:prstGeom>
        </p:spPr>
      </p:pic>
      <p:grpSp>
        <p:nvGrpSpPr>
          <p:cNvPr id="29" name="Group 28">
            <a:extLst>
              <a:ext uri="{FF2B5EF4-FFF2-40B4-BE49-F238E27FC236}">
                <a16:creationId xmlns:a16="http://schemas.microsoft.com/office/drawing/2014/main" id="{20DA6001-3528-4B2E-8BD0-FDB4490C691C}"/>
              </a:ext>
            </a:extLst>
          </p:cNvPr>
          <p:cNvGrpSpPr/>
          <p:nvPr/>
        </p:nvGrpSpPr>
        <p:grpSpPr>
          <a:xfrm>
            <a:off x="6787004" y="-378357"/>
            <a:ext cx="5256569" cy="1512028"/>
            <a:chOff x="5004044" y="-336455"/>
            <a:chExt cx="3322124" cy="1134021"/>
          </a:xfrm>
        </p:grpSpPr>
        <p:pic>
          <p:nvPicPr>
            <p:cNvPr id="36" name="Graphic 35">
              <a:extLst>
                <a:ext uri="{FF2B5EF4-FFF2-40B4-BE49-F238E27FC236}">
                  <a16:creationId xmlns:a16="http://schemas.microsoft.com/office/drawing/2014/main" id="{3731EE15-BA23-4D28-BC8D-9C3ACB448834}"/>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t="8796"/>
            <a:stretch/>
          </p:blipFill>
          <p:spPr>
            <a:xfrm>
              <a:off x="5089778" y="-336455"/>
              <a:ext cx="3218331" cy="1134021"/>
            </a:xfrm>
            <a:prstGeom prst="rect">
              <a:avLst/>
            </a:prstGeom>
          </p:spPr>
        </p:pic>
        <p:sp>
          <p:nvSpPr>
            <p:cNvPr id="38" name="TextBox 37">
              <a:extLst>
                <a:ext uri="{FF2B5EF4-FFF2-40B4-BE49-F238E27FC236}">
                  <a16:creationId xmlns:a16="http://schemas.microsoft.com/office/drawing/2014/main" id="{28ABC7F2-24F5-4536-8F8D-89B0CF9CE8FD}"/>
                </a:ext>
              </a:extLst>
            </p:cNvPr>
            <p:cNvSpPr txBox="1"/>
            <p:nvPr/>
          </p:nvSpPr>
          <p:spPr>
            <a:xfrm>
              <a:off x="5004044" y="132000"/>
              <a:ext cx="3322124"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3D7D40">
                      <a:lumMod val="5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Arial"/>
                </a:rPr>
                <a:t>THU HOẠCH CÀ RỐT</a:t>
              </a:r>
            </a:p>
          </p:txBody>
        </p:sp>
      </p:grpSp>
      <p:pic>
        <p:nvPicPr>
          <p:cNvPr id="41" name="Graphic 40">
            <a:extLst>
              <a:ext uri="{FF2B5EF4-FFF2-40B4-BE49-F238E27FC236}">
                <a16:creationId xmlns:a16="http://schemas.microsoft.com/office/drawing/2014/main" id="{A48424AD-F538-4046-9A8D-1DF4062434F5}"/>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68228"/>
          <a:stretch/>
        </p:blipFill>
        <p:spPr>
          <a:xfrm>
            <a:off x="6922659" y="-24207"/>
            <a:ext cx="5092339" cy="329804"/>
          </a:xfrm>
          <a:prstGeom prst="rect">
            <a:avLst/>
          </a:prstGeom>
        </p:spPr>
      </p:pic>
      <p:pic>
        <p:nvPicPr>
          <p:cNvPr id="4" name="Picture 3">
            <a:extLst>
              <a:ext uri="{FF2B5EF4-FFF2-40B4-BE49-F238E27FC236}">
                <a16:creationId xmlns:a16="http://schemas.microsoft.com/office/drawing/2014/main" id="{B635FC0E-E479-EADC-8DA2-1AC3784D8DB6}"/>
              </a:ext>
            </a:extLst>
          </p:cNvPr>
          <p:cNvPicPr>
            <a:picLocks noChangeAspect="1"/>
          </p:cNvPicPr>
          <p:nvPr/>
        </p:nvPicPr>
        <p:blipFill>
          <a:blip r:embed="rId12"/>
          <a:stretch>
            <a:fillRect/>
          </a:stretch>
        </p:blipFill>
        <p:spPr>
          <a:xfrm>
            <a:off x="238125" y="76564"/>
            <a:ext cx="1738312" cy="799735"/>
          </a:xfrm>
          <a:prstGeom prst="rect">
            <a:avLst/>
          </a:prstGeom>
        </p:spPr>
      </p:pic>
      <p:pic>
        <p:nvPicPr>
          <p:cNvPr id="6" name="Picture 5">
            <a:extLst>
              <a:ext uri="{FF2B5EF4-FFF2-40B4-BE49-F238E27FC236}">
                <a16:creationId xmlns:a16="http://schemas.microsoft.com/office/drawing/2014/main" id="{C709EDAE-EDD0-E1BD-9520-7016BCD2C68A}"/>
              </a:ext>
            </a:extLst>
          </p:cNvPr>
          <p:cNvPicPr>
            <a:picLocks noChangeAspect="1"/>
          </p:cNvPicPr>
          <p:nvPr/>
        </p:nvPicPr>
        <p:blipFill>
          <a:blip r:embed="rId13"/>
          <a:stretch>
            <a:fillRect/>
          </a:stretch>
        </p:blipFill>
        <p:spPr>
          <a:xfrm>
            <a:off x="714375" y="1260576"/>
            <a:ext cx="10086974" cy="3744811"/>
          </a:xfrm>
          <a:prstGeom prst="rect">
            <a:avLst/>
          </a:prstGeom>
        </p:spPr>
      </p:pic>
      <p:pic>
        <p:nvPicPr>
          <p:cNvPr id="7" name="Picture 6" descr="A picture containing game, controller, remote, indoor&#10;&#10;Description automatically generated">
            <a:extLst>
              <a:ext uri="{FF2B5EF4-FFF2-40B4-BE49-F238E27FC236}">
                <a16:creationId xmlns:a16="http://schemas.microsoft.com/office/drawing/2014/main" id="{67122C53-6C2D-9D27-2B32-0A4AEFCEAFCC}"/>
              </a:ext>
            </a:extLst>
          </p:cNvPr>
          <p:cNvPicPr>
            <a:picLocks noChangeAspect="1"/>
          </p:cNvPicPr>
          <p:nvPr/>
        </p:nvPicPr>
        <p:blipFill>
          <a:blip r:embed="rId7"/>
          <a:stretch>
            <a:fillRect/>
          </a:stretch>
        </p:blipFill>
        <p:spPr>
          <a:xfrm>
            <a:off x="7286333" y="5615074"/>
            <a:ext cx="1000161" cy="934729"/>
          </a:xfrm>
          <a:prstGeom prst="rect">
            <a:avLst/>
          </a:prstGeom>
        </p:spPr>
      </p:pic>
      <p:pic>
        <p:nvPicPr>
          <p:cNvPr id="8" name="Picture 7" descr="A picture containing game, controller, remote, indoor&#10;&#10;Description automatically generated">
            <a:extLst>
              <a:ext uri="{FF2B5EF4-FFF2-40B4-BE49-F238E27FC236}">
                <a16:creationId xmlns:a16="http://schemas.microsoft.com/office/drawing/2014/main" id="{55456317-7BA6-75B7-EB7D-330FE76587EC}"/>
              </a:ext>
            </a:extLst>
          </p:cNvPr>
          <p:cNvPicPr>
            <a:picLocks noChangeAspect="1"/>
          </p:cNvPicPr>
          <p:nvPr/>
        </p:nvPicPr>
        <p:blipFill>
          <a:blip r:embed="rId7"/>
          <a:stretch>
            <a:fillRect/>
          </a:stretch>
        </p:blipFill>
        <p:spPr>
          <a:xfrm>
            <a:off x="8419808" y="5624599"/>
            <a:ext cx="1000161" cy="934729"/>
          </a:xfrm>
          <a:prstGeom prst="rect">
            <a:avLst/>
          </a:prstGeom>
        </p:spPr>
      </p:pic>
      <p:sp>
        <p:nvSpPr>
          <p:cNvPr id="10" name="Rectangle: Rounded Corners 9">
            <a:extLst>
              <a:ext uri="{FF2B5EF4-FFF2-40B4-BE49-F238E27FC236}">
                <a16:creationId xmlns:a16="http://schemas.microsoft.com/office/drawing/2014/main" id="{CB31A390-AC06-C84D-D46B-4DB8AF34E667}"/>
              </a:ext>
            </a:extLst>
          </p:cNvPr>
          <p:cNvSpPr/>
          <p:nvPr/>
        </p:nvSpPr>
        <p:spPr>
          <a:xfrm>
            <a:off x="3695700" y="3962399"/>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16</a:t>
            </a:r>
          </a:p>
        </p:txBody>
      </p:sp>
      <p:sp>
        <p:nvSpPr>
          <p:cNvPr id="11" name="Rectangle: Rounded Corners 10">
            <a:extLst>
              <a:ext uri="{FF2B5EF4-FFF2-40B4-BE49-F238E27FC236}">
                <a16:creationId xmlns:a16="http://schemas.microsoft.com/office/drawing/2014/main" id="{B619C611-C84F-18CB-BE8E-19A7FDCB3059}"/>
              </a:ext>
            </a:extLst>
          </p:cNvPr>
          <p:cNvSpPr/>
          <p:nvPr/>
        </p:nvSpPr>
        <p:spPr>
          <a:xfrm>
            <a:off x="4867275" y="3971924"/>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84</a:t>
            </a:r>
          </a:p>
        </p:txBody>
      </p:sp>
      <p:sp>
        <p:nvSpPr>
          <p:cNvPr id="16" name="Rectangle: Rounded Corners 15">
            <a:extLst>
              <a:ext uri="{FF2B5EF4-FFF2-40B4-BE49-F238E27FC236}">
                <a16:creationId xmlns:a16="http://schemas.microsoft.com/office/drawing/2014/main" id="{971021D1-9AE9-23EA-82E3-D16F7330211D}"/>
              </a:ext>
            </a:extLst>
          </p:cNvPr>
          <p:cNvSpPr/>
          <p:nvPr/>
        </p:nvSpPr>
        <p:spPr>
          <a:xfrm>
            <a:off x="6067425" y="2867024"/>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10</a:t>
            </a:r>
          </a:p>
        </p:txBody>
      </p:sp>
      <p:sp>
        <p:nvSpPr>
          <p:cNvPr id="18" name="Rectangle: Rounded Corners 17">
            <a:extLst>
              <a:ext uri="{FF2B5EF4-FFF2-40B4-BE49-F238E27FC236}">
                <a16:creationId xmlns:a16="http://schemas.microsoft.com/office/drawing/2014/main" id="{AFD2D4DD-ABBD-5AC2-932C-DB52E7491FB4}"/>
              </a:ext>
            </a:extLst>
          </p:cNvPr>
          <p:cNvSpPr/>
          <p:nvPr/>
        </p:nvSpPr>
        <p:spPr>
          <a:xfrm>
            <a:off x="7239000" y="2857499"/>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15</a:t>
            </a:r>
          </a:p>
        </p:txBody>
      </p:sp>
      <p:sp>
        <p:nvSpPr>
          <p:cNvPr id="23" name="Rectangle: Rounded Corners 22">
            <a:extLst>
              <a:ext uri="{FF2B5EF4-FFF2-40B4-BE49-F238E27FC236}">
                <a16:creationId xmlns:a16="http://schemas.microsoft.com/office/drawing/2014/main" id="{710AF1D4-2288-1C2A-9D1A-1944DBBC8126}"/>
              </a:ext>
            </a:extLst>
          </p:cNvPr>
          <p:cNvSpPr/>
          <p:nvPr/>
        </p:nvSpPr>
        <p:spPr>
          <a:xfrm>
            <a:off x="8420100" y="1847849"/>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4</a:t>
            </a:r>
          </a:p>
        </p:txBody>
      </p:sp>
      <p:sp>
        <p:nvSpPr>
          <p:cNvPr id="28" name="Rectangle: Rounded Corners 27">
            <a:extLst>
              <a:ext uri="{FF2B5EF4-FFF2-40B4-BE49-F238E27FC236}">
                <a16:creationId xmlns:a16="http://schemas.microsoft.com/office/drawing/2014/main" id="{4AC6D585-5C1C-B4D9-3F05-5501C5E624EE}"/>
              </a:ext>
            </a:extLst>
          </p:cNvPr>
          <p:cNvSpPr/>
          <p:nvPr/>
        </p:nvSpPr>
        <p:spPr>
          <a:xfrm>
            <a:off x="9610725" y="1800224"/>
            <a:ext cx="81914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Calibri" panose="020F0502020204030204" pitchFamily="34" charset="0"/>
                <a:cs typeface="Calibri" panose="020F0502020204030204" pitchFamily="34" charset="0"/>
              </a:rPr>
              <a:t>10</a:t>
            </a:r>
          </a:p>
        </p:txBody>
      </p:sp>
      <p:pic>
        <p:nvPicPr>
          <p:cNvPr id="44" name="Graphic 43">
            <a:extLst>
              <a:ext uri="{FF2B5EF4-FFF2-40B4-BE49-F238E27FC236}">
                <a16:creationId xmlns:a16="http://schemas.microsoft.com/office/drawing/2014/main" id="{56E86F6A-9C72-4D1F-C945-53BC47A281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5333151" y="-1663145"/>
            <a:ext cx="1159815" cy="1104724"/>
          </a:xfrm>
          <a:prstGeom prst="rect">
            <a:avLst/>
          </a:prstGeom>
        </p:spPr>
      </p:pic>
      <p:pic>
        <p:nvPicPr>
          <p:cNvPr id="45" name="Graphic 44">
            <a:extLst>
              <a:ext uri="{FF2B5EF4-FFF2-40B4-BE49-F238E27FC236}">
                <a16:creationId xmlns:a16="http://schemas.microsoft.com/office/drawing/2014/main" id="{2F1C7902-1AE3-8647-1B6B-DE3AC8D3FB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62390">
            <a:off x="6857152" y="-1644095"/>
            <a:ext cx="1159815" cy="1104724"/>
          </a:xfrm>
          <a:prstGeom prst="rect">
            <a:avLst/>
          </a:prstGeom>
        </p:spPr>
      </p:pic>
      <p:pic>
        <p:nvPicPr>
          <p:cNvPr id="49" name="Graphic 48">
            <a:extLst>
              <a:ext uri="{FF2B5EF4-FFF2-40B4-BE49-F238E27FC236}">
                <a16:creationId xmlns:a16="http://schemas.microsoft.com/office/drawing/2014/main" id="{421CD60E-CF15-0890-5FED-ED9CC243E02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4990762"/>
            <a:ext cx="1219753" cy="1780663"/>
          </a:xfrm>
          <a:prstGeom prst="rect">
            <a:avLst/>
          </a:prstGeom>
        </p:spPr>
      </p:pic>
      <p:pic>
        <p:nvPicPr>
          <p:cNvPr id="26" name="Picture 25" descr="A picture containing box, container, indoor, bed&#10;&#10;Description automatically generated">
            <a:extLst>
              <a:ext uri="{FF2B5EF4-FFF2-40B4-BE49-F238E27FC236}">
                <a16:creationId xmlns:a16="http://schemas.microsoft.com/office/drawing/2014/main" id="{E6817877-C2B4-4971-8EB5-E759B39078A4}"/>
              </a:ext>
            </a:extLst>
          </p:cNvPr>
          <p:cNvPicPr>
            <a:picLocks noChangeAspect="1"/>
          </p:cNvPicPr>
          <p:nvPr/>
        </p:nvPicPr>
        <p:blipFill>
          <a:blip r:embed="rId16"/>
          <a:stretch>
            <a:fillRect/>
          </a:stretch>
        </p:blipFill>
        <p:spPr>
          <a:xfrm>
            <a:off x="870161" y="6075096"/>
            <a:ext cx="1219755" cy="650129"/>
          </a:xfrm>
          <a:prstGeom prst="rect">
            <a:avLst/>
          </a:prstGeom>
        </p:spPr>
      </p:pic>
    </p:spTree>
    <p:extLst>
      <p:ext uri="{BB962C8B-B14F-4D97-AF65-F5344CB8AC3E}">
        <p14:creationId xmlns:p14="http://schemas.microsoft.com/office/powerpoint/2010/main" val="32394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4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40000">
                                          <p:cBhvr additive="base">
                                            <p:cTn id="7" dur="750" fill="hold"/>
                                            <p:tgtEl>
                                              <p:spTgt spid="49"/>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500"/>
                                </p:stCondLst>
                                <p:childTnLst>
                                  <p:par>
                                    <p:cTn id="15" presetID="14" presetClass="exit" presetSubtype="10" fill="hold" nodeType="afterEffect">
                                      <p:stCondLst>
                                        <p:cond delay="0"/>
                                      </p:stCondLst>
                                      <p:childTnLst>
                                        <p:animEffect transition="out" filter="randombar(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0" presetClass="path" presetSubtype="0" accel="50000" decel="50000" fill="hold" nodeType="withEffect">
                                      <p:stCondLst>
                                        <p:cond delay="0"/>
                                      </p:stCondLst>
                                      <p:childTnLst>
                                        <p:animMotion origin="layout" path="M 0.21024 1.04506 L 0.21024 1.04537 C 0.20989 1.03457 0.20955 1.00802 0.20885 0.99661 C 0.20746 0.97161 0.20625 0.95833 0.20399 0.93858 C 0.20295 0.92932 0.20104 0.91389 0.1993 0.90617 C 0.19652 0.89228 0.19114 0.88117 0.18871 0.87531 C 0.18593 0.86821 0.18437 0.86512 0.18125 0.86204 C 0.17708 0.85833 0.17257 0.8537 0.16823 0.85247 C 0.15816 0.84969 0.16475 0.85093 0.14895 0.84877 L 0.12222 0.85093 C 0.12066 0.85123 0.11892 0.8537 0.11736 0.85494 C 0.11597 0.85648 0.11441 0.85772 0.11319 0.85926 C 0.10937 0.8642 0.10607 0.87037 0.10243 0.87932 C 0.1 0.88488 0.09757 0.8892 0.09548 0.89753 C 0.0901 0.91759 0.09861 0.88673 0.08941 0.91482 C 0.08836 0.91728 0.0875 0.92037 0.08645 0.92315 C 0.08593 0.925 0.08541 0.92593 0.08489 0.92778 C 0.0835 0.93179 0.08107 0.94043 0.07986 0.94568 C 0.07951 0.94784 0.07934 0.95093 0.07899 0.95278 C 0.07864 0.95525 0.07812 0.95648 0.07777 0.95864 C 0.07708 0.96327 0.07639 0.9679 0.07552 0.97284 C 0.07534 0.97469 0.07482 0.97623 0.07465 0.9784 C 0.0743 0.98025 0.07413 0.98241 0.07395 0.98457 C 0.07361 0.9858 0.07326 0.98673 0.07291 0.98827 C 0.07239 0.99198 0.07118 0.99969 0.07118 1 C 0.07048 1.00957 0.07118 0.99784 0.07048 1.01389 C 0.07031 1.01543 0.07031 1.01667 0.07014 1.01821 C 0.07014 1.02006 0.06979 1.02191 0.06979 1.02377 C 0.06909 1.04043 0.07014 1.01389 0.06927 1.0392 C 0.06909 1.04877 0.06909 1.03858 0.06909 1.04784 L 0.06909 1.04877 " pathEditMode="relative" rAng="0" ptsTypes="AAAAAAAAAAAAAAAAAAAAAAAAAAAAAAA">
                                          <p:cBhvr>
                                            <p:cTn id="19" dur="2000" fill="hold"/>
                                            <p:tgtEl>
                                              <p:spTgt spid="30"/>
                                            </p:tgtEl>
                                            <p:attrNameLst>
                                              <p:attrName>ppt_x</p:attrName>
                                              <p:attrName>ppt_y</p:attrName>
                                            </p:attrNameLst>
                                          </p:cBhvr>
                                          <p:rCtr x="-7066" y="-9630"/>
                                        </p:animMotion>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500"/>
                                </p:stCondLst>
                                <p:childTnLst>
                                  <p:par>
                                    <p:cTn id="26" presetID="14" presetClass="exit" presetSubtype="10" fill="hold" nodeType="afterEffect">
                                      <p:stCondLst>
                                        <p:cond delay="0"/>
                                      </p:stCondLst>
                                      <p:childTnLst>
                                        <p:animEffect transition="out" filter="randombar(horizont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2717 1.06821 L 0.2717 1.06852 C 0.27066 1.05833 0.26996 1.03302 0.26858 1.02222 C 0.26562 0.99876 0.26285 0.98611 0.25816 0.96728 C 0.2559 0.95864 0.25191 0.94383 0.24809 0.93673 C 0.24219 0.92346 0.23038 0.91296 0.22535 0.90741 C 0.21927 0.90062 0.21597 0.89784 0.2092 0.89475 C 0.20017 0.89136 0.19045 0.88704 0.18142 0.8858 C 0.15955 0.88302 0.17378 0.88426 0.13976 0.88241 L 0.08246 0.88426 C 0.07917 0.88457 0.07552 0.88704 0.07205 0.88796 C 0.0691 0.8895 0.0658 0.89074 0.06337 0.89228 C 0.05503 0.89691 0.04792 0.90278 0.04028 0.91111 C 0.03489 0.91636 0.02986 0.92068 0.02517 0.92839 C 0.01371 0.94753 0.03194 0.91821 0.01215 0.94475 C 0.01007 0.94722 0.00799 0.95 0.00608 0.95278 C 0.00469 0.95463 0.00364 0.95525 0.00278 0.9571 C -0.00035 0.9608 -0.00573 0.96913 -0.00833 0.97407 C -0.00903 0.97623 -0.00938 0.97901 -0.01007 0.98086 C -0.01076 0.98302 -0.01198 0.98426 -0.01267 0.98642 C -0.01406 0.99074 -0.0158 0.99506 -0.01736 0.99969 C -0.01806 1.00154 -0.0191 1.00308 -0.01945 1.00494 C -0.02014 1.00679 -0.02049 1.00895 -0.02083 1.0108 C -0.0217 1.01204 -0.0224 1.01296 -0.02309 1.0145 C -0.02413 1.0179 -0.02674 1.02531 -0.02674 1.02562 C -0.02847 1.03457 -0.02674 1.02346 -0.02847 1.03858 C -0.02882 1.04012 -0.02882 1.04136 -0.02917 1.0429 C -0.02917 1.04444 -0.02986 1.04629 -0.02986 1.04815 C -0.03108 1.06389 -0.02917 1.03858 -0.0309 1.06265 C -0.03108 1.07191 -0.03108 1.06204 -0.03108 1.07099 L -0.03108 1.07191 " pathEditMode="relative" rAng="0" ptsTypes="AAAAAAAAAAAAAAAAAAAAAAAAAAAAAAA">
                                          <p:cBhvr>
                                            <p:cTn id="30" dur="2000" fill="hold"/>
                                            <p:tgtEl>
                                              <p:spTgt spid="32"/>
                                            </p:tgtEl>
                                            <p:attrNameLst>
                                              <p:attrName>ppt_x</p:attrName>
                                              <p:attrName>ppt_y</p:attrName>
                                            </p:attrNameLst>
                                          </p:cBhvr>
                                          <p:rCtr x="-15139" y="-9105"/>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500"/>
                                </p:stCondLst>
                                <p:childTnLst>
                                  <p:par>
                                    <p:cTn id="37" presetID="14" presetClass="exit" presetSubtype="10" fill="hold" nodeType="afterEffect">
                                      <p:stCondLst>
                                        <p:cond delay="0"/>
                                      </p:stCondLst>
                                      <p:childTnLst>
                                        <p:animEffect transition="out" filter="randombar(horizontal)">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0" presetClass="path" presetSubtype="0" accel="50000" decel="50000" fill="hold" nodeType="withEffect">
                                      <p:stCondLst>
                                        <p:cond delay="0"/>
                                      </p:stCondLst>
                                      <p:childTnLst>
                                        <p:animMotion origin="layout" path="M 0.2717 1.06821 L 0.2717 1.06852 C 0.27014 1.05833 0.26927 1.03302 0.26736 1.02222 C 0.26337 0.99876 0.25955 0.98611 0.2533 0.96728 C 0.25018 0.95864 0.24479 0.94383 0.23959 0.93673 C 0.2316 0.92346 0.21545 0.91296 0.20868 0.90741 C 0.20052 0.90062 0.19601 0.89784 0.18681 0.89475 C 0.17448 0.89136 0.16129 0.88704 0.14913 0.8858 C 0.11945 0.88302 0.13872 0.88426 0.09254 0.88241 L 0.01476 0.88426 C 0.01025 0.88457 0.00538 0.88704 0.0007 0.88796 C -0.0033 0.8895 -0.00781 0.89074 -0.01111 0.89228 C -0.02239 0.89691 -0.03212 0.90278 -0.04253 0.91111 C -0.04982 0.91636 -0.05659 0.92068 -0.06302 0.92839 C -0.07847 0.94753 -0.05382 0.91821 -0.08073 0.94475 C -0.0835 0.94722 -0.08628 0.95 -0.08889 0.95278 C -0.0908 0.95463 -0.09218 0.95525 -0.0934 0.9571 C -0.09757 0.9608 -0.10486 0.96913 -0.1085 0.97407 C -0.10937 0.97623 -0.10989 0.97901 -0.11076 0.98086 C -0.1118 0.98302 -0.11337 0.98426 -0.11441 0.98642 C -0.11614 0.99074 -0.11857 0.99506 -0.12066 0.99969 C -0.1217 1.00154 -0.12309 1.00308 -0.12361 1.00494 C -0.12448 1.00679 -0.125 1.00895 -0.12534 1.0108 C -0.12656 1.01204 -0.1276 1.01296 -0.12847 1.0145 C -0.12986 1.0179 -0.1335 1.02531 -0.1335 1.02562 C -0.13576 1.03457 -0.1335 1.02346 -0.13576 1.03858 C -0.13628 1.04012 -0.13628 1.04136 -0.1368 1.0429 C -0.1368 1.04444 -0.13767 1.04629 -0.13767 1.04815 C -0.13923 1.06389 -0.1368 1.03858 -0.13906 1.06265 C -0.13923 1.07191 -0.13923 1.06204 -0.13923 1.07099 L -0.13923 1.07191 " pathEditMode="relative" rAng="0" ptsTypes="AAAAAAAAAAAAAAAAAAAAAAAAAAAAAAA">
                                          <p:cBhvr>
                                            <p:cTn id="41" dur="2000" fill="hold"/>
                                            <p:tgtEl>
                                              <p:spTgt spid="34"/>
                                            </p:tgtEl>
                                            <p:attrNameLst>
                                              <p:attrName>ppt_x</p:attrName>
                                              <p:attrName>ppt_y</p:attrName>
                                            </p:attrNameLst>
                                          </p:cBhvr>
                                          <p:rCtr x="-20556" y="-9105"/>
                                        </p:animMotion>
                                      </p:childTnLst>
                                      <p:subTnLst>
                                        <p:audio>
                                          <p:cMediaNode>
                                            <p:cTn display="0" masterRel="sameClick">
                                              <p:stCondLst>
                                                <p:cond evt="begin" delay="0">
                                                  <p:tn val="40"/>
                                                </p:cond>
                                              </p:stCondLst>
                                              <p:endCondLst>
                                                <p:cond evt="onStopAudio" delay="0">
                                                  <p:tgtEl>
                                                    <p:sldTgt/>
                                                  </p:tgtEl>
                                                </p:cond>
                                              </p:endCondLst>
                                            </p:cTn>
                                            <p:tgtEl>
                                              <p:sndTgt r:embed="rId2" name="whoosh.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par>
                              <p:cTn id="47" fill="hold">
                                <p:stCondLst>
                                  <p:cond delay="500"/>
                                </p:stCondLst>
                                <p:childTnLst>
                                  <p:par>
                                    <p:cTn id="48" presetID="14" presetClass="exit" presetSubtype="10" fill="hold" nodeType="afterEffect">
                                      <p:stCondLst>
                                        <p:cond delay="0"/>
                                      </p:stCondLst>
                                      <p:childTnLst>
                                        <p:animEffect transition="out" filter="randombar(horizontal)">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0" presetClass="path" presetSubtype="0" accel="50000" decel="50000" fill="hold" nodeType="withEffect">
                                      <p:stCondLst>
                                        <p:cond delay="0"/>
                                      </p:stCondLst>
                                      <p:childTnLst>
                                        <p:animMotion origin="layout" path="M 0.37482 1.07654 L 0.37482 1.07685 C 0.37222 1.06666 0.371 1.04135 0.36805 1.03055 C 0.36215 1.00709 0.35642 0.99444 0.34722 0.97561 C 0.34253 0.96697 0.33437 0.95216 0.32673 0.94506 C 0.31475 0.93179 0.29062 0.92129 0.28055 0.91574 C 0.26857 0.90895 0.26163 0.90617 0.24809 0.90308 C 0.22951 0.89969 0.20989 0.89537 0.19166 0.89413 C 0.14757 0.89135 0.17621 0.89259 0.10746 0.89074 L -0.00851 0.89259 C -0.01545 0.8929 -0.02275 0.89537 -0.02969 0.89629 C -0.03577 0.89783 -0.04236 0.89907 -0.0474 0.90061 C -0.06424 0.90524 -0.07848 0.91111 -0.0941 0.91944 C -0.10504 0.92469 -0.11528 0.92901 -0.12483 0.93672 C -0.14775 0.95586 -0.11094 0.92654 -0.15122 0.95308 C -0.15538 0.95555 -0.15938 0.95833 -0.16337 0.96111 C -0.16598 0.96296 -0.16841 0.96358 -0.16997 0.96543 C -0.17622 0.96913 -0.18698 0.97746 -0.19254 0.9824 C -0.19393 0.98456 -0.19445 0.98734 -0.19584 0.98919 C -0.19757 0.99135 -0.19983 0.99259 -0.20139 0.99475 C -0.20382 0.99907 -0.20747 1.00339 -0.21077 1.00802 C -0.21233 1.00987 -0.21441 1.01141 -0.21511 1.01327 C -0.21632 1.01512 -0.21702 1.01728 -0.21771 1.01913 C -0.21962 1.02037 -0.22101 1.02129 -0.2224 1.02283 C -0.22431 1.02623 -0.22986 1.03364 -0.22986 1.03395 C -0.23334 1.0429 -0.22986 1.03179 -0.23334 1.04691 C -0.23403 1.04845 -0.23403 1.04969 -0.2349 1.05123 C -0.2349 1.05277 -0.23594 1.05462 -0.23594 1.05648 C -0.2382 1.07222 -0.2349 1.04691 -0.23802 1.07098 C -0.2382 1.08024 -0.2382 1.07037 -0.2382 1.07932 L -0.2382 1.08024 " pathEditMode="relative" rAng="0" ptsTypes="AAAAAAAAAAAAAAAAAAAAAAAAAAAAAAA">
                                          <p:cBhvr>
                                            <p:cTn id="52" dur="2000" fill="hold"/>
                                            <p:tgtEl>
                                              <p:spTgt spid="39"/>
                                            </p:tgtEl>
                                            <p:attrNameLst>
                                              <p:attrName>ppt_x</p:attrName>
                                              <p:attrName>ppt_y</p:attrName>
                                            </p:attrNameLst>
                                          </p:cBhvr>
                                          <p:rCtr x="-30660" y="-9105"/>
                                        </p:animMotion>
                                      </p:childTnLst>
                                      <p:subTnLst>
                                        <p:audio>
                                          <p:cMediaNode>
                                            <p:cTn display="0" masterRel="sameClick">
                                              <p:stCondLst>
                                                <p:cond evt="begin" delay="0">
                                                  <p:tn val="51"/>
                                                </p:cond>
                                              </p:stCondLst>
                                              <p:endCondLst>
                                                <p:cond evt="onStopAudio" delay="0">
                                                  <p:tgtEl>
                                                    <p:sldTgt/>
                                                  </p:tgtEl>
                                                </p:cond>
                                              </p:endCondLst>
                                            </p:cTn>
                                            <p:tgtEl>
                                              <p:sndTgt r:embed="rId2"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par>
                              <p:cTn id="58" fill="hold">
                                <p:stCondLst>
                                  <p:cond delay="500"/>
                                </p:stCondLst>
                                <p:childTnLst>
                                  <p:par>
                                    <p:cTn id="59" presetID="14" presetClass="exit" presetSubtype="10" fill="hold" nodeType="afterEffect">
                                      <p:stCondLst>
                                        <p:cond delay="0"/>
                                      </p:stCondLst>
                                      <p:childTnLst>
                                        <p:animEffect transition="out" filter="randombar(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0" presetClass="path" presetSubtype="0" accel="50000" decel="50000" fill="hold" nodeType="withEffect">
                                      <p:stCondLst>
                                        <p:cond delay="0"/>
                                      </p:stCondLst>
                                      <p:childTnLst>
                                        <p:animMotion origin="layout" path="M 0.17851 1.03449 L 0.17851 1.03473 C 0.17617 1.02824 0.17487 1.01227 0.17239 1.00556 C 0.16705 0.99074 0.16211 0.98287 0.1539 0.97084 C 0.14974 0.96528 0.14244 0.95602 0.13567 0.95162 C 0.125 0.94329 0.10364 0.93658 0.09492 0.9331 C 0.08424 0.92894 0.07799 0.92732 0.06601 0.925 C 0.04961 0.92315 0.03216 0.92037 0.01601 0.91968 C -0.02305 0.91783 0.00234 0.91852 -0.0586 0.9176 L -0.1612 0.91852 C -0.16745 0.91875 -0.17383 0.92037 -0.18008 0.92084 C -0.18542 0.92199 -0.19115 0.92269 -0.19584 0.92361 C -0.21055 0.92639 -0.22344 0.93033 -0.23711 0.93542 C -0.24688 0.93866 -0.25586 0.94144 -0.26433 0.9463 C -0.28464 0.95834 -0.25209 0.94005 -0.28776 0.95672 C -0.29141 0.95834 -0.29506 0.95996 -0.29857 0.96158 C -0.30092 0.96297 -0.30287 0.9632 -0.3043 0.96459 C -0.30977 0.9669 -0.31941 0.97223 -0.32435 0.97523 C -0.32552 0.97639 -0.32605 0.97824 -0.32722 0.9794 C -0.32865 0.98079 -0.33086 0.98148 -0.3323 0.98287 C -0.33438 0.98565 -0.33763 0.98843 -0.34037 0.99121 C -0.3418 0.9926 -0.34375 0.99352 -0.34441 0.99445 C -0.34545 0.99584 -0.3461 0.99723 -0.34662 0.99838 C -0.34844 0.99908 -0.34948 0.99954 -0.35079 1.0007 C -0.35248 1.00255 -0.3573 1.00741 -0.3573 1.00764 C -0.36055 1.0132 -0.3573 1.00625 -0.36055 1.01574 C -0.36107 1.01667 -0.36107 1.0176 -0.36185 1.01852 C -0.36185 1.01945 -0.36263 1.0206 -0.36263 1.02176 C -0.36459 1.03172 -0.36185 1.01574 -0.36459 1.03102 C -0.36459 1.03704 -0.36459 1.03056 -0.36459 1.03611 L -0.36459 1.03704 " pathEditMode="relative" rAng="0" ptsTypes="AAAAAAAAAAAAAAAAAAAAAAAAAAAAAAA">
                                          <p:cBhvr>
                                            <p:cTn id="63" dur="2000" fill="hold"/>
                                            <p:tgtEl>
                                              <p:spTgt spid="44"/>
                                            </p:tgtEl>
                                            <p:attrNameLst>
                                              <p:attrName>ppt_x</p:attrName>
                                              <p:attrName>ppt_y</p:attrName>
                                            </p:attrNameLst>
                                          </p:cBhvr>
                                          <p:rCtr x="-27161" y="-5718"/>
                                        </p:animMotion>
                                      </p:childTnLst>
                                      <p:subTnLst>
                                        <p:audio>
                                          <p:cMediaNode>
                                            <p:cTn display="0" masterRel="sameClick">
                                              <p:stCondLst>
                                                <p:cond evt="begin" delay="0">
                                                  <p:tn val="62"/>
                                                </p:cond>
                                              </p:stCondLst>
                                              <p:endCondLst>
                                                <p:cond evt="onStopAudio" delay="0">
                                                  <p:tgtEl>
                                                    <p:sldTgt/>
                                                  </p:tgtEl>
                                                </p:cond>
                                              </p:endCondLst>
                                            </p:cTn>
                                            <p:tgtEl>
                                              <p:sndTgt r:embed="rId2" name="whoosh.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par>
                              <p:cTn id="69" fill="hold">
                                <p:stCondLst>
                                  <p:cond delay="500"/>
                                </p:stCondLst>
                                <p:childTnLst>
                                  <p:par>
                                    <p:cTn id="70" presetID="14" presetClass="exit" presetSubtype="10" fill="hold" nodeType="afterEffect">
                                      <p:stCondLst>
                                        <p:cond delay="0"/>
                                      </p:stCondLst>
                                      <p:childTnLst>
                                        <p:animEffect transition="out" filter="randombar(horizontal)">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0.1233 1.06829 L 0.1233 1.06852 C 0.1207 1.05833 0.1194 1.0331 0.11653 1.02222 C 0.11054 0.99884 0.10481 0.98611 0.0957 0.96736 C 0.09101 0.95857 0.08281 0.94375 0.07513 0.93681 C 0.06315 0.92338 0.03906 0.91296 0.02903 0.90741 C 0.01705 0.9007 0.01002 0.89792 -0.00352 0.89468 C -0.02201 0.89144 -0.04167 0.88704 -0.0599 0.88588 C -0.10404 0.8831 -0.07539 0.88426 -0.14414 0.88241 L -0.26003 0.88426 C -0.26706 0.88449 -0.27435 0.88704 -0.28125 0.88796 C -0.28737 0.88958 -0.29388 0.89074 -0.29896 0.89236 C -0.31576 0.89699 -0.33008 0.90278 -0.34571 0.91111 C -0.35664 0.91644 -0.3668 0.9206 -0.37644 0.92847 C -0.39935 0.94745 -0.3625 0.91829 -0.40274 0.94468 C -0.40691 0.94722 -0.41094 0.95 -0.41498 0.95278 C -0.41758 0.95463 -0.41993 0.95532 -0.42149 0.95718 C -0.42774 0.96088 -0.43855 0.96921 -0.44414 0.97407 C -0.44545 0.97616 -0.44597 0.97894 -0.4474 0.98079 C -0.44909 0.9831 -0.45144 0.98426 -0.453 0.98634 C -0.45534 0.99074 -0.45899 0.99514 -0.46237 0.99977 C -0.46394 1.00162 -0.46602 1.00301 -0.46667 1.00486 C -0.46784 1.00671 -0.46862 1.00903 -0.46927 1.01088 C -0.47123 1.01204 -0.47253 1.01296 -0.47396 1.01458 C -0.47592 1.01782 -0.48138 1.02523 -0.48138 1.0257 C -0.4849 1.03449 -0.48138 1.02338 -0.4849 1.03866 C -0.48555 1.04005 -0.48555 1.04144 -0.48646 1.04282 C -0.48646 1.04445 -0.4875 1.0463 -0.4875 1.04815 C -0.48972 1.06389 -0.48646 1.03866 -0.48959 1.06273 C -0.48972 1.07199 -0.48972 1.06204 -0.48972 1.07107 L -0.48972 1.07199 " pathEditMode="relative" rAng="0" ptsTypes="AAAAAAAAAAAAAAAAAAAAAAAAAAAAAAA">
                                          <p:cBhvr>
                                            <p:cTn id="74" dur="2000" fill="hold"/>
                                            <p:tgtEl>
                                              <p:spTgt spid="45"/>
                                            </p:tgtEl>
                                            <p:attrNameLst>
                                              <p:attrName>ppt_x</p:attrName>
                                              <p:attrName>ppt_y</p:attrName>
                                            </p:attrNameLst>
                                          </p:cBhvr>
                                          <p:rCtr x="-30651" y="-9120"/>
                                        </p:animMotion>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P spid="23" grpId="0" animBg="1"/>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750" fill="hold"/>
                                            <p:tgtEl>
                                              <p:spTgt spid="49"/>
                                            </p:tgtEl>
                                            <p:attrNameLst>
                                              <p:attrName>ppt_x</p:attrName>
                                            </p:attrNameLst>
                                          </p:cBhvr>
                                          <p:tavLst>
                                            <p:tav tm="0">
                                              <p:val>
                                                <p:strVal val="0-#ppt_w/2"/>
                                              </p:val>
                                            </p:tav>
                                            <p:tav tm="100000">
                                              <p:val>
                                                <p:strVal val="#ppt_x"/>
                                              </p:val>
                                            </p:tav>
                                          </p:tavLst>
                                        </p:anim>
                                        <p:anim calcmode="lin" valueType="num">
                                          <p:cBhvr additive="base">
                                            <p:cTn id="8" dur="75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500"/>
                                </p:stCondLst>
                                <p:childTnLst>
                                  <p:par>
                                    <p:cTn id="15" presetID="14" presetClass="exit" presetSubtype="10" fill="hold" nodeType="afterEffect">
                                      <p:stCondLst>
                                        <p:cond delay="0"/>
                                      </p:stCondLst>
                                      <p:childTnLst>
                                        <p:animEffect transition="out" filter="randombar(horizontal)">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0" presetClass="path" presetSubtype="0" accel="50000" decel="50000" fill="hold" nodeType="withEffect">
                                      <p:stCondLst>
                                        <p:cond delay="0"/>
                                      </p:stCondLst>
                                      <p:childTnLst>
                                        <p:animMotion origin="layout" path="M 0.21024 1.04506 L 0.21024 1.04537 C 0.20989 1.03457 0.20955 1.00802 0.20885 0.99661 C 0.20746 0.97161 0.20625 0.95833 0.20399 0.93858 C 0.20295 0.92932 0.20104 0.91389 0.1993 0.90617 C 0.19652 0.89228 0.19114 0.88117 0.18871 0.87531 C 0.18593 0.86821 0.18437 0.86512 0.18125 0.86204 C 0.17708 0.85833 0.17257 0.8537 0.16823 0.85247 C 0.15816 0.84969 0.16475 0.85093 0.14895 0.84877 L 0.12222 0.85093 C 0.12066 0.85123 0.11892 0.8537 0.11736 0.85494 C 0.11597 0.85648 0.11441 0.85772 0.11319 0.85926 C 0.10937 0.8642 0.10607 0.87037 0.10243 0.87932 C 0.1 0.88488 0.09757 0.8892 0.09548 0.89753 C 0.0901 0.91759 0.09861 0.88673 0.08941 0.91482 C 0.08836 0.91728 0.0875 0.92037 0.08645 0.92315 C 0.08593 0.925 0.08541 0.92593 0.08489 0.92778 C 0.0835 0.93179 0.08107 0.94043 0.07986 0.94568 C 0.07951 0.94784 0.07934 0.95093 0.07899 0.95278 C 0.07864 0.95525 0.07812 0.95648 0.07777 0.95864 C 0.07708 0.96327 0.07639 0.9679 0.07552 0.97284 C 0.07534 0.97469 0.07482 0.97623 0.07465 0.9784 C 0.0743 0.98025 0.07413 0.98241 0.07395 0.98457 C 0.07361 0.9858 0.07326 0.98673 0.07291 0.98827 C 0.07239 0.99198 0.07118 0.99969 0.07118 1 C 0.07048 1.00957 0.07118 0.99784 0.07048 1.01389 C 0.07031 1.01543 0.07031 1.01667 0.07014 1.01821 C 0.07014 1.02006 0.06979 1.02191 0.06979 1.02377 C 0.06909 1.04043 0.07014 1.01389 0.06927 1.0392 C 0.06909 1.04877 0.06909 1.03858 0.06909 1.04784 L 0.06909 1.04877 " pathEditMode="relative" rAng="0" ptsTypes="AAAAAAAAAAAAAAAAAAAAAAAAAAAAAAA">
                                          <p:cBhvr>
                                            <p:cTn id="19" dur="2000" fill="hold"/>
                                            <p:tgtEl>
                                              <p:spTgt spid="30"/>
                                            </p:tgtEl>
                                            <p:attrNameLst>
                                              <p:attrName>ppt_x</p:attrName>
                                              <p:attrName>ppt_y</p:attrName>
                                            </p:attrNameLst>
                                          </p:cBhvr>
                                          <p:rCtr x="-7066" y="-9630"/>
                                        </p:animMotion>
                                      </p:childTnLst>
                                      <p:subTnLst>
                                        <p:audio>
                                          <p:cMediaNode>
                                            <p:cTn display="0" masterRel="sameClick">
                                              <p:stCondLst>
                                                <p:cond evt="begin" delay="0">
                                                  <p:tn val="18"/>
                                                </p:cond>
                                              </p:stCondLst>
                                              <p:endCondLst>
                                                <p:cond evt="onStopAudio" delay="0">
                                                  <p:tgtEl>
                                                    <p:sldTgt/>
                                                  </p:tgtEl>
                                                </p:cond>
                                              </p:endCondLst>
                                            </p:cTn>
                                            <p:tgtEl>
                                              <p:sndTgt r:embed="rId17" name="whoosh.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par>
                              <p:cTn id="25" fill="hold">
                                <p:stCondLst>
                                  <p:cond delay="500"/>
                                </p:stCondLst>
                                <p:childTnLst>
                                  <p:par>
                                    <p:cTn id="26" presetID="14" presetClass="exit" presetSubtype="10" fill="hold" nodeType="afterEffect">
                                      <p:stCondLst>
                                        <p:cond delay="0"/>
                                      </p:stCondLst>
                                      <p:childTnLst>
                                        <p:animEffect transition="out" filter="randombar(horizont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0" presetClass="path" presetSubtype="0" accel="50000" decel="50000" fill="hold" nodeType="withEffect">
                                      <p:stCondLst>
                                        <p:cond delay="0"/>
                                      </p:stCondLst>
                                      <p:childTnLst>
                                        <p:animMotion origin="layout" path="M 0.2717 1.06821 L 0.2717 1.06852 C 0.27066 1.05833 0.26996 1.03302 0.26858 1.02222 C 0.26562 0.99876 0.26285 0.98611 0.25816 0.96728 C 0.2559 0.95864 0.25191 0.94383 0.24809 0.93673 C 0.24219 0.92346 0.23038 0.91296 0.22535 0.90741 C 0.21927 0.90062 0.21597 0.89784 0.2092 0.89475 C 0.20017 0.89136 0.19045 0.88704 0.18142 0.8858 C 0.15955 0.88302 0.17378 0.88426 0.13976 0.88241 L 0.08246 0.88426 C 0.07917 0.88457 0.07552 0.88704 0.07205 0.88796 C 0.0691 0.8895 0.0658 0.89074 0.06337 0.89228 C 0.05503 0.89691 0.04792 0.90278 0.04028 0.91111 C 0.03489 0.91636 0.02986 0.92068 0.02517 0.92839 C 0.01371 0.94753 0.03194 0.91821 0.01215 0.94475 C 0.01007 0.94722 0.00799 0.95 0.00608 0.95278 C 0.00469 0.95463 0.00364 0.95525 0.00278 0.9571 C -0.00035 0.9608 -0.00573 0.96913 -0.00833 0.97407 C -0.00903 0.97623 -0.00938 0.97901 -0.01007 0.98086 C -0.01076 0.98302 -0.01198 0.98426 -0.01267 0.98642 C -0.01406 0.99074 -0.0158 0.99506 -0.01736 0.99969 C -0.01806 1.00154 -0.0191 1.00308 -0.01945 1.00494 C -0.02014 1.00679 -0.02049 1.00895 -0.02083 1.0108 C -0.0217 1.01204 -0.0224 1.01296 -0.02309 1.0145 C -0.02413 1.0179 -0.02674 1.02531 -0.02674 1.02562 C -0.02847 1.03457 -0.02674 1.02346 -0.02847 1.03858 C -0.02882 1.04012 -0.02882 1.04136 -0.02917 1.0429 C -0.02917 1.04444 -0.02986 1.04629 -0.02986 1.04815 C -0.03108 1.06389 -0.02917 1.03858 -0.0309 1.06265 C -0.03108 1.07191 -0.03108 1.06204 -0.03108 1.07099 L -0.03108 1.07191 " pathEditMode="relative" rAng="0" ptsTypes="AAAAAAAAAAAAAAAAAAAAAAAAAAAAAAA">
                                          <p:cBhvr>
                                            <p:cTn id="30" dur="2000" fill="hold"/>
                                            <p:tgtEl>
                                              <p:spTgt spid="32"/>
                                            </p:tgtEl>
                                            <p:attrNameLst>
                                              <p:attrName>ppt_x</p:attrName>
                                              <p:attrName>ppt_y</p:attrName>
                                            </p:attrNameLst>
                                          </p:cBhvr>
                                          <p:rCtr x="-15139" y="-9105"/>
                                        </p:animMotion>
                                      </p:childTnLst>
                                      <p:subTnLst>
                                        <p:audio>
                                          <p:cMediaNode>
                                            <p:cTn display="0" masterRel="sameClick">
                                              <p:stCondLst>
                                                <p:cond evt="begin" delay="0">
                                                  <p:tn val="29"/>
                                                </p:cond>
                                              </p:stCondLst>
                                              <p:endCondLst>
                                                <p:cond evt="onStopAudio" delay="0">
                                                  <p:tgtEl>
                                                    <p:sldTgt/>
                                                  </p:tgtEl>
                                                </p:cond>
                                              </p:endCondLst>
                                            </p:cTn>
                                            <p:tgtEl>
                                              <p:sndTgt r:embed="rId17" name="whoosh.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childTnLst>
                              </p:cTn>
                            </p:par>
                            <p:par>
                              <p:cTn id="36" fill="hold">
                                <p:stCondLst>
                                  <p:cond delay="500"/>
                                </p:stCondLst>
                                <p:childTnLst>
                                  <p:par>
                                    <p:cTn id="37" presetID="14" presetClass="exit" presetSubtype="10" fill="hold" nodeType="afterEffect">
                                      <p:stCondLst>
                                        <p:cond delay="0"/>
                                      </p:stCondLst>
                                      <p:childTnLst>
                                        <p:animEffect transition="out" filter="randombar(horizontal)">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0" presetClass="path" presetSubtype="0" accel="50000" decel="50000" fill="hold" nodeType="withEffect">
                                      <p:stCondLst>
                                        <p:cond delay="0"/>
                                      </p:stCondLst>
                                      <p:childTnLst>
                                        <p:animMotion origin="layout" path="M 0.2717 1.06821 L 0.2717 1.06852 C 0.27014 1.05833 0.26927 1.03302 0.26736 1.02222 C 0.26337 0.99876 0.25955 0.98611 0.2533 0.96728 C 0.25018 0.95864 0.24479 0.94383 0.23959 0.93673 C 0.2316 0.92346 0.21545 0.91296 0.20868 0.90741 C 0.20052 0.90062 0.19601 0.89784 0.18681 0.89475 C 0.17448 0.89136 0.16129 0.88704 0.14913 0.8858 C 0.11945 0.88302 0.13872 0.88426 0.09254 0.88241 L 0.01476 0.88426 C 0.01025 0.88457 0.00538 0.88704 0.0007 0.88796 C -0.0033 0.8895 -0.00781 0.89074 -0.01111 0.89228 C -0.02239 0.89691 -0.03212 0.90278 -0.04253 0.91111 C -0.04982 0.91636 -0.05659 0.92068 -0.06302 0.92839 C -0.07847 0.94753 -0.05382 0.91821 -0.08073 0.94475 C -0.0835 0.94722 -0.08628 0.95 -0.08889 0.95278 C -0.0908 0.95463 -0.09218 0.95525 -0.0934 0.9571 C -0.09757 0.9608 -0.10486 0.96913 -0.1085 0.97407 C -0.10937 0.97623 -0.10989 0.97901 -0.11076 0.98086 C -0.1118 0.98302 -0.11337 0.98426 -0.11441 0.98642 C -0.11614 0.99074 -0.11857 0.99506 -0.12066 0.99969 C -0.1217 1.00154 -0.12309 1.00308 -0.12361 1.00494 C -0.12448 1.00679 -0.125 1.00895 -0.12534 1.0108 C -0.12656 1.01204 -0.1276 1.01296 -0.12847 1.0145 C -0.12986 1.0179 -0.1335 1.02531 -0.1335 1.02562 C -0.13576 1.03457 -0.1335 1.02346 -0.13576 1.03858 C -0.13628 1.04012 -0.13628 1.04136 -0.1368 1.0429 C -0.1368 1.04444 -0.13767 1.04629 -0.13767 1.04815 C -0.13923 1.06389 -0.1368 1.03858 -0.13906 1.06265 C -0.13923 1.07191 -0.13923 1.06204 -0.13923 1.07099 L -0.13923 1.07191 " pathEditMode="relative" rAng="0" ptsTypes="AAAAAAAAAAAAAAAAAAAAAAAAAAAAAAA">
                                          <p:cBhvr>
                                            <p:cTn id="41" dur="2000" fill="hold"/>
                                            <p:tgtEl>
                                              <p:spTgt spid="34"/>
                                            </p:tgtEl>
                                            <p:attrNameLst>
                                              <p:attrName>ppt_x</p:attrName>
                                              <p:attrName>ppt_y</p:attrName>
                                            </p:attrNameLst>
                                          </p:cBhvr>
                                          <p:rCtr x="-20556" y="-9105"/>
                                        </p:animMotion>
                                      </p:childTnLst>
                                      <p:subTnLst>
                                        <p:audio>
                                          <p:cMediaNode>
                                            <p:cTn display="0" masterRel="sameClick">
                                              <p:stCondLst>
                                                <p:cond evt="begin" delay="0">
                                                  <p:tn val="40"/>
                                                </p:cond>
                                              </p:stCondLst>
                                              <p:endCondLst>
                                                <p:cond evt="onStopAudio" delay="0">
                                                  <p:tgtEl>
                                                    <p:sldTgt/>
                                                  </p:tgtEl>
                                                </p:cond>
                                              </p:endCondLst>
                                            </p:cTn>
                                            <p:tgtEl>
                                              <p:sndTgt r:embed="rId17" name="whoosh.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par>
                              <p:cTn id="47" fill="hold">
                                <p:stCondLst>
                                  <p:cond delay="500"/>
                                </p:stCondLst>
                                <p:childTnLst>
                                  <p:par>
                                    <p:cTn id="48" presetID="14" presetClass="exit" presetSubtype="10" fill="hold" nodeType="afterEffect">
                                      <p:stCondLst>
                                        <p:cond delay="0"/>
                                      </p:stCondLst>
                                      <p:childTnLst>
                                        <p:animEffect transition="out" filter="randombar(horizontal)">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par>
                                    <p:cTn id="51" presetID="0" presetClass="path" presetSubtype="0" accel="50000" decel="50000" fill="hold" nodeType="withEffect">
                                      <p:stCondLst>
                                        <p:cond delay="0"/>
                                      </p:stCondLst>
                                      <p:childTnLst>
                                        <p:animMotion origin="layout" path="M 0.37482 1.07654 L 0.37482 1.07685 C 0.37222 1.06666 0.371 1.04135 0.36805 1.03055 C 0.36215 1.00709 0.35642 0.99444 0.34722 0.97561 C 0.34253 0.96697 0.33437 0.95216 0.32673 0.94506 C 0.31475 0.93179 0.29062 0.92129 0.28055 0.91574 C 0.26857 0.90895 0.26163 0.90617 0.24809 0.90308 C 0.22951 0.89969 0.20989 0.89537 0.19166 0.89413 C 0.14757 0.89135 0.17621 0.89259 0.10746 0.89074 L -0.00851 0.89259 C -0.01545 0.8929 -0.02275 0.89537 -0.02969 0.89629 C -0.03577 0.89783 -0.04236 0.89907 -0.0474 0.90061 C -0.06424 0.90524 -0.07848 0.91111 -0.0941 0.91944 C -0.10504 0.92469 -0.11528 0.92901 -0.12483 0.93672 C -0.14775 0.95586 -0.11094 0.92654 -0.15122 0.95308 C -0.15538 0.95555 -0.15938 0.95833 -0.16337 0.96111 C -0.16598 0.96296 -0.16841 0.96358 -0.16997 0.96543 C -0.17622 0.96913 -0.18698 0.97746 -0.19254 0.9824 C -0.19393 0.98456 -0.19445 0.98734 -0.19584 0.98919 C -0.19757 0.99135 -0.19983 0.99259 -0.20139 0.99475 C -0.20382 0.99907 -0.20747 1.00339 -0.21077 1.00802 C -0.21233 1.00987 -0.21441 1.01141 -0.21511 1.01327 C -0.21632 1.01512 -0.21702 1.01728 -0.21771 1.01913 C -0.21962 1.02037 -0.22101 1.02129 -0.2224 1.02283 C -0.22431 1.02623 -0.22986 1.03364 -0.22986 1.03395 C -0.23334 1.0429 -0.22986 1.03179 -0.23334 1.04691 C -0.23403 1.04845 -0.23403 1.04969 -0.2349 1.05123 C -0.2349 1.05277 -0.23594 1.05462 -0.23594 1.05648 C -0.2382 1.07222 -0.2349 1.04691 -0.23802 1.07098 C -0.2382 1.08024 -0.2382 1.07037 -0.2382 1.07932 L -0.2382 1.08024 " pathEditMode="relative" rAng="0" ptsTypes="AAAAAAAAAAAAAAAAAAAAAAAAAAAAAAA">
                                          <p:cBhvr>
                                            <p:cTn id="52" dur="2000" fill="hold"/>
                                            <p:tgtEl>
                                              <p:spTgt spid="39"/>
                                            </p:tgtEl>
                                            <p:attrNameLst>
                                              <p:attrName>ppt_x</p:attrName>
                                              <p:attrName>ppt_y</p:attrName>
                                            </p:attrNameLst>
                                          </p:cBhvr>
                                          <p:rCtr x="-30660" y="-9105"/>
                                        </p:animMotion>
                                      </p:childTnLst>
                                      <p:subTnLst>
                                        <p:audio>
                                          <p:cMediaNode>
                                            <p:cTn display="0" masterRel="sameClick">
                                              <p:stCondLst>
                                                <p:cond evt="begin" delay="0">
                                                  <p:tn val="51"/>
                                                </p:cond>
                                              </p:stCondLst>
                                              <p:endCondLst>
                                                <p:cond evt="onStopAudio" delay="0">
                                                  <p:tgtEl>
                                                    <p:sldTgt/>
                                                  </p:tgtEl>
                                                </p:cond>
                                              </p:endCondLst>
                                            </p:cTn>
                                            <p:tgtEl>
                                              <p:sndTgt r:embed="rId17" name="whoosh.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wipe(down)">
                                          <p:cBhvr>
                                            <p:cTn id="57" dur="500"/>
                                            <p:tgtEl>
                                              <p:spTgt spid="23"/>
                                            </p:tgtEl>
                                          </p:cBhvr>
                                        </p:animEffect>
                                      </p:childTnLst>
                                    </p:cTn>
                                  </p:par>
                                </p:childTnLst>
                              </p:cTn>
                            </p:par>
                            <p:par>
                              <p:cTn id="58" fill="hold">
                                <p:stCondLst>
                                  <p:cond delay="500"/>
                                </p:stCondLst>
                                <p:childTnLst>
                                  <p:par>
                                    <p:cTn id="59" presetID="14" presetClass="exit" presetSubtype="10" fill="hold" nodeType="afterEffect">
                                      <p:stCondLst>
                                        <p:cond delay="0"/>
                                      </p:stCondLst>
                                      <p:childTnLst>
                                        <p:animEffect transition="out" filter="randombar(horizontal)">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par>
                                    <p:cTn id="62" presetID="0" presetClass="path" presetSubtype="0" accel="50000" decel="50000" fill="hold" nodeType="withEffect">
                                      <p:stCondLst>
                                        <p:cond delay="0"/>
                                      </p:stCondLst>
                                      <p:childTnLst>
                                        <p:animMotion origin="layout" path="M 0.17851 1.03449 L 0.17851 1.03473 C 0.17617 1.02824 0.17487 1.01227 0.17239 1.00556 C 0.16705 0.99074 0.16211 0.98287 0.1539 0.97084 C 0.14974 0.96528 0.14244 0.95602 0.13567 0.95162 C 0.125 0.94329 0.10364 0.93658 0.09492 0.9331 C 0.08424 0.92894 0.07799 0.92732 0.06601 0.925 C 0.04961 0.92315 0.03216 0.92037 0.01601 0.91968 C -0.02305 0.91783 0.00234 0.91852 -0.0586 0.9176 L -0.1612 0.91852 C -0.16745 0.91875 -0.17383 0.92037 -0.18008 0.92084 C -0.18542 0.92199 -0.19115 0.92269 -0.19584 0.92361 C -0.21055 0.92639 -0.22344 0.93033 -0.23711 0.93542 C -0.24688 0.93866 -0.25586 0.94144 -0.26433 0.9463 C -0.28464 0.95834 -0.25209 0.94005 -0.28776 0.95672 C -0.29141 0.95834 -0.29506 0.95996 -0.29857 0.96158 C -0.30092 0.96297 -0.30287 0.9632 -0.3043 0.96459 C -0.30977 0.9669 -0.31941 0.97223 -0.32435 0.97523 C -0.32552 0.97639 -0.32605 0.97824 -0.32722 0.9794 C -0.32865 0.98079 -0.33086 0.98148 -0.3323 0.98287 C -0.33438 0.98565 -0.33763 0.98843 -0.34037 0.99121 C -0.3418 0.9926 -0.34375 0.99352 -0.34441 0.99445 C -0.34545 0.99584 -0.3461 0.99723 -0.34662 0.99838 C -0.34844 0.99908 -0.34948 0.99954 -0.35079 1.0007 C -0.35248 1.00255 -0.3573 1.00741 -0.3573 1.00764 C -0.36055 1.0132 -0.3573 1.00625 -0.36055 1.01574 C -0.36107 1.01667 -0.36107 1.0176 -0.36185 1.01852 C -0.36185 1.01945 -0.36263 1.0206 -0.36263 1.02176 C -0.36459 1.03172 -0.36185 1.01574 -0.36459 1.03102 C -0.36459 1.03704 -0.36459 1.03056 -0.36459 1.03611 L -0.36459 1.03704 " pathEditMode="relative" rAng="0" ptsTypes="AAAAAAAAAAAAAAAAAAAAAAAAAAAAAAA">
                                          <p:cBhvr>
                                            <p:cTn id="63" dur="2000" fill="hold"/>
                                            <p:tgtEl>
                                              <p:spTgt spid="44"/>
                                            </p:tgtEl>
                                            <p:attrNameLst>
                                              <p:attrName>ppt_x</p:attrName>
                                              <p:attrName>ppt_y</p:attrName>
                                            </p:attrNameLst>
                                          </p:cBhvr>
                                          <p:rCtr x="-27161" y="-5718"/>
                                        </p:animMotion>
                                      </p:childTnLst>
                                      <p:subTnLst>
                                        <p:audio>
                                          <p:cMediaNode>
                                            <p:cTn display="0" masterRel="sameClick">
                                              <p:stCondLst>
                                                <p:cond evt="begin" delay="0">
                                                  <p:tn val="62"/>
                                                </p:cond>
                                              </p:stCondLst>
                                              <p:endCondLst>
                                                <p:cond evt="onStopAudio" delay="0">
                                                  <p:tgtEl>
                                                    <p:sldTgt/>
                                                  </p:tgtEl>
                                                </p:cond>
                                              </p:endCondLst>
                                            </p:cTn>
                                            <p:tgtEl>
                                              <p:sndTgt r:embed="rId17" name="whoosh.wav"/>
                                            </p:tgtEl>
                                          </p:cMediaNode>
                                        </p:audio>
                                      </p:sub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down)">
                                          <p:cBhvr>
                                            <p:cTn id="68" dur="500"/>
                                            <p:tgtEl>
                                              <p:spTgt spid="28"/>
                                            </p:tgtEl>
                                          </p:cBhvr>
                                        </p:animEffect>
                                      </p:childTnLst>
                                    </p:cTn>
                                  </p:par>
                                </p:childTnLst>
                              </p:cTn>
                            </p:par>
                            <p:par>
                              <p:cTn id="69" fill="hold">
                                <p:stCondLst>
                                  <p:cond delay="500"/>
                                </p:stCondLst>
                                <p:childTnLst>
                                  <p:par>
                                    <p:cTn id="70" presetID="14" presetClass="exit" presetSubtype="10" fill="hold" nodeType="afterEffect">
                                      <p:stCondLst>
                                        <p:cond delay="0"/>
                                      </p:stCondLst>
                                      <p:childTnLst>
                                        <p:animEffect transition="out" filter="randombar(horizontal)">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0.1233 1.06829 L 0.1233 1.06852 C 0.1207 1.05833 0.1194 1.0331 0.11653 1.02222 C 0.11054 0.99884 0.10481 0.98611 0.0957 0.96736 C 0.09101 0.95857 0.08281 0.94375 0.07513 0.93681 C 0.06315 0.92338 0.03906 0.91296 0.02903 0.90741 C 0.01705 0.9007 0.01002 0.89792 -0.00352 0.89468 C -0.02201 0.89144 -0.04167 0.88704 -0.0599 0.88588 C -0.10404 0.8831 -0.07539 0.88426 -0.14414 0.88241 L -0.26003 0.88426 C -0.26706 0.88449 -0.27435 0.88704 -0.28125 0.88796 C -0.28737 0.88958 -0.29388 0.89074 -0.29896 0.89236 C -0.31576 0.89699 -0.33008 0.90278 -0.34571 0.91111 C -0.35664 0.91644 -0.3668 0.9206 -0.37644 0.92847 C -0.39935 0.94745 -0.3625 0.91829 -0.40274 0.94468 C -0.40691 0.94722 -0.41094 0.95 -0.41498 0.95278 C -0.41758 0.95463 -0.41993 0.95532 -0.42149 0.95718 C -0.42774 0.96088 -0.43855 0.96921 -0.44414 0.97407 C -0.44545 0.97616 -0.44597 0.97894 -0.4474 0.98079 C -0.44909 0.9831 -0.45144 0.98426 -0.453 0.98634 C -0.45534 0.99074 -0.45899 0.99514 -0.46237 0.99977 C -0.46394 1.00162 -0.46602 1.00301 -0.46667 1.00486 C -0.46784 1.00671 -0.46862 1.00903 -0.46927 1.01088 C -0.47123 1.01204 -0.47253 1.01296 -0.47396 1.01458 C -0.47592 1.01782 -0.48138 1.02523 -0.48138 1.0257 C -0.4849 1.03449 -0.48138 1.02338 -0.4849 1.03866 C -0.48555 1.04005 -0.48555 1.04144 -0.48646 1.04282 C -0.48646 1.04445 -0.4875 1.0463 -0.4875 1.04815 C -0.48972 1.06389 -0.48646 1.03866 -0.48959 1.06273 C -0.48972 1.07199 -0.48972 1.06204 -0.48972 1.07107 L -0.48972 1.07199 " pathEditMode="relative" rAng="0" ptsTypes="AAAAAAAAAAAAAAAAAAAAAAAAAAAAAAA">
                                          <p:cBhvr>
                                            <p:cTn id="74" dur="2000" fill="hold"/>
                                            <p:tgtEl>
                                              <p:spTgt spid="45"/>
                                            </p:tgtEl>
                                            <p:attrNameLst>
                                              <p:attrName>ppt_x</p:attrName>
                                              <p:attrName>ppt_y</p:attrName>
                                            </p:attrNameLst>
                                          </p:cBhvr>
                                          <p:rCtr x="-30651" y="-9120"/>
                                        </p:animMotion>
                                      </p:childTnLst>
                                      <p:subTnLst>
                                        <p:audio>
                                          <p:cMediaNode>
                                            <p:cTn display="0" masterRel="sameClick">
                                              <p:stCondLst>
                                                <p:cond evt="begin" delay="0">
                                                  <p:tn val="73"/>
                                                </p:cond>
                                              </p:stCondLst>
                                              <p:endCondLst>
                                                <p:cond evt="onStopAudio" delay="0">
                                                  <p:tgtEl>
                                                    <p:sldTgt/>
                                                  </p:tgtEl>
                                                </p:cond>
                                              </p:endCondLst>
                                            </p:cTn>
                                            <p:tgtEl>
                                              <p:sndTgt r:embed="rId1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8" grpId="0" animBg="1"/>
          <p:bldP spid="23" grpId="0" animBg="1"/>
          <p:bldP spid="28"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1417320" y="121920"/>
            <a:ext cx="9982200" cy="5199986"/>
            <a:chOff x="690166" y="91439"/>
            <a:chExt cx="7486650" cy="3899990"/>
          </a:xfrm>
        </p:grpSpPr>
        <p:sp>
          <p:nvSpPr>
            <p:cNvPr id="75" name="Google Shape;2277;p57">
              <a:extLst>
                <a:ext uri="{FF2B5EF4-FFF2-40B4-BE49-F238E27FC236}">
                  <a16:creationId xmlns:a16="http://schemas.microsoft.com/office/drawing/2014/main" id="{40682481-EAD8-46AF-96E6-FBF331C9E04E}"/>
                </a:ext>
              </a:extLst>
            </p:cNvPr>
            <p:cNvSpPr/>
            <p:nvPr/>
          </p:nvSpPr>
          <p:spPr>
            <a:xfrm>
              <a:off x="690166" y="91439"/>
              <a:ext cx="7486650" cy="3899990"/>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551654" y="702606"/>
              <a:ext cx="5900766" cy="265428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việc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sản</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thật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thú</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vị</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ta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mới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được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rốt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còn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bắp</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cải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bí</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ngô</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dưa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hấu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chưa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được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việc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này</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ta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sẽ</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nhau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làm</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ở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bài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học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ở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tiết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16571" y="3429000"/>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 y="2940235"/>
            <a:ext cx="2434087" cy="3795847"/>
          </a:xfrm>
          <a:prstGeom prst="rect">
            <a:avLst/>
          </a:prstGeom>
        </p:spPr>
      </p:pic>
    </p:spTree>
    <p:extLst>
      <p:ext uri="{BB962C8B-B14F-4D97-AF65-F5344CB8AC3E}">
        <p14:creationId xmlns:p14="http://schemas.microsoft.com/office/powerpoint/2010/main" val="101192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id="{A2EBC51C-2C4B-4FC3-9868-31A1E02552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id="{758D6D6F-CC20-4DE1-ABF7-70D092BD7A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id="{DCE1EF7B-11ED-409E-8915-3B95B1CF50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id="{B04BB4AC-6436-49BA-8528-533B07B0B6E0}"/>
                </a:ext>
              </a:extLst>
            </p:cNvPr>
            <p:cNvSpPr txBox="1"/>
            <p:nvPr/>
          </p:nvSpPr>
          <p:spPr>
            <a:xfrm>
              <a:off x="690634" y="567959"/>
              <a:ext cx="445545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id="{F3E36515-B20B-4686-9A16-1FE673494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id="{4251C719-2B00-4712-9D0E-311E0BEAF3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id="{144EFB62-A53C-4B2D-9B95-540ED0962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9844" y="5748623"/>
            <a:ext cx="1052389" cy="1155317"/>
          </a:xfrm>
          <a:prstGeom prst="rect">
            <a:avLst/>
          </a:prstGeom>
        </p:spPr>
      </p:pic>
      <p:pic>
        <p:nvPicPr>
          <p:cNvPr id="3" name="Picture 2">
            <a:extLst>
              <a:ext uri="{FF2B5EF4-FFF2-40B4-BE49-F238E27FC236}">
                <a16:creationId xmlns:a16="http://schemas.microsoft.com/office/drawing/2014/main" id="{74F17D18-401F-A4B7-841B-E78D43944554}"/>
              </a:ext>
            </a:extLst>
          </p:cNvPr>
          <p:cNvPicPr>
            <a:picLocks noChangeAspect="1"/>
          </p:cNvPicPr>
          <p:nvPr/>
        </p:nvPicPr>
        <p:blipFill>
          <a:blip r:embed="rId8"/>
          <a:stretch>
            <a:fillRect/>
          </a:stretch>
        </p:blipFill>
        <p:spPr>
          <a:xfrm>
            <a:off x="1123950" y="149945"/>
            <a:ext cx="10420350" cy="4619330"/>
          </a:xfrm>
          <a:prstGeom prst="rect">
            <a:avLst/>
          </a:prstGeom>
        </p:spPr>
      </p:pic>
      <p:sp>
        <p:nvSpPr>
          <p:cNvPr id="9" name="TextBox 8">
            <a:extLst>
              <a:ext uri="{FF2B5EF4-FFF2-40B4-BE49-F238E27FC236}">
                <a16:creationId xmlns:a16="http://schemas.microsoft.com/office/drawing/2014/main" id="{758430B0-4F6A-856B-9DBB-F240E78DA069}"/>
              </a:ext>
            </a:extLst>
          </p:cNvPr>
          <p:cNvSpPr txBox="1"/>
          <p:nvPr/>
        </p:nvSpPr>
        <p:spPr>
          <a:xfrm>
            <a:off x="1143000" y="4953000"/>
            <a:ext cx="10487025" cy="954107"/>
          </a:xfrm>
          <a:prstGeom prst="rect">
            <a:avLst/>
          </a:prstGeom>
          <a:noFill/>
        </p:spPr>
        <p:txBody>
          <a:bodyPr wrap="square" rtlCol="0">
            <a:spAutoFit/>
          </a:bodyPr>
          <a:lstStyle/>
          <a:p>
            <a:r>
              <a:rPr lang="vi-VN" sz="2800" b="1" dirty="0">
                <a:effectLst/>
                <a:latin typeface="Calibri" panose="020F0502020204030204" pitchFamily="34" charset="0"/>
                <a:ea typeface="Times New Roman" panose="02020603050405020304" pitchFamily="18" charset="0"/>
                <a:cs typeface="Calibri" panose="020F0502020204030204" pitchFamily="34" charset="0"/>
              </a:rPr>
              <a:t>Trong bể có 7 con cá, bố thêm một số con cá vào bể như vậy trong bể có tất cả 10 con cá. Vậy bố đố hai con bố đã thêm mấy con cá vào bể?</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3721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arn(inVertical)">
                                          <p:cBhvr>
                                            <p:cTn id="2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id="{F3E36515-B20B-4686-9A16-1FE673494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id="{4251C719-2B00-4712-9D0E-311E0BEAF3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id="{144EFB62-A53C-4B2D-9B95-540ED0962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9844" y="5748623"/>
            <a:ext cx="1052389" cy="1155317"/>
          </a:xfrm>
          <a:prstGeom prst="rect">
            <a:avLst/>
          </a:prstGeom>
        </p:spPr>
      </p:pic>
      <p:sp>
        <p:nvSpPr>
          <p:cNvPr id="2" name="TextBox 1">
            <a:extLst>
              <a:ext uri="{FF2B5EF4-FFF2-40B4-BE49-F238E27FC236}">
                <a16:creationId xmlns:a16="http://schemas.microsoft.com/office/drawing/2014/main" id="{8D065566-DBA6-5A23-AA15-94F7A242EA0B}"/>
              </a:ext>
            </a:extLst>
          </p:cNvPr>
          <p:cNvSpPr txBox="1"/>
          <p:nvPr/>
        </p:nvSpPr>
        <p:spPr>
          <a:xfrm>
            <a:off x="1562100" y="285750"/>
            <a:ext cx="9886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a:ea typeface="+mn-ea"/>
                <a:cs typeface="+mn-cs"/>
              </a:rPr>
              <a:t>A. TÌM MỘT SỐ HẠNG TRONG MỘT TỔNG</a:t>
            </a:r>
          </a:p>
        </p:txBody>
      </p:sp>
      <p:pic>
        <p:nvPicPr>
          <p:cNvPr id="10" name="Picture 9">
            <a:extLst>
              <a:ext uri="{FF2B5EF4-FFF2-40B4-BE49-F238E27FC236}">
                <a16:creationId xmlns:a16="http://schemas.microsoft.com/office/drawing/2014/main" id="{3EE05722-86B6-4536-F4F3-99A6E761B36D}"/>
              </a:ext>
            </a:extLst>
          </p:cNvPr>
          <p:cNvPicPr>
            <a:picLocks noChangeAspect="1"/>
          </p:cNvPicPr>
          <p:nvPr/>
        </p:nvPicPr>
        <p:blipFill>
          <a:blip r:embed="rId8"/>
          <a:stretch>
            <a:fillRect/>
          </a:stretch>
        </p:blipFill>
        <p:spPr>
          <a:xfrm>
            <a:off x="3743325" y="852487"/>
            <a:ext cx="4991100" cy="1304925"/>
          </a:xfrm>
          <a:prstGeom prst="rect">
            <a:avLst/>
          </a:prstGeom>
        </p:spPr>
      </p:pic>
      <p:cxnSp>
        <p:nvCxnSpPr>
          <p:cNvPr id="5" name="Straight Arrow Connector 4">
            <a:extLst>
              <a:ext uri="{FF2B5EF4-FFF2-40B4-BE49-F238E27FC236}">
                <a16:creationId xmlns:a16="http://schemas.microsoft.com/office/drawing/2014/main" id="{9AA287B5-1951-49AD-5EFF-F858812D6B3C}"/>
              </a:ext>
            </a:extLst>
          </p:cNvPr>
          <p:cNvCxnSpPr/>
          <p:nvPr/>
        </p:nvCxnSpPr>
        <p:spPr>
          <a:xfrm>
            <a:off x="4362450" y="2076450"/>
            <a:ext cx="0" cy="504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2ED62FA-BDF3-9557-C889-74AB9A6EE447}"/>
              </a:ext>
            </a:extLst>
          </p:cNvPr>
          <p:cNvSpPr txBox="1"/>
          <p:nvPr/>
        </p:nvSpPr>
        <p:spPr>
          <a:xfrm>
            <a:off x="3619500" y="2628900"/>
            <a:ext cx="2047875" cy="584775"/>
          </a:xfrm>
          <a:prstGeom prst="rect">
            <a:avLst/>
          </a:prstGeom>
          <a:noFill/>
        </p:spPr>
        <p:txBody>
          <a:bodyPr wrap="square" rtlCol="0">
            <a:spAutoFit/>
          </a:bodyPr>
          <a:lstStyle/>
          <a:p>
            <a:r>
              <a:rPr lang="en-US" sz="3200" dirty="0" err="1"/>
              <a:t>Số</a:t>
            </a:r>
            <a:r>
              <a:rPr lang="en-US" sz="3200" dirty="0"/>
              <a:t> </a:t>
            </a:r>
            <a:r>
              <a:rPr lang="en-US" sz="3200" dirty="0" err="1"/>
              <a:t>hạng</a:t>
            </a:r>
            <a:endParaRPr lang="en-US" sz="3200" dirty="0"/>
          </a:p>
        </p:txBody>
      </p:sp>
      <p:cxnSp>
        <p:nvCxnSpPr>
          <p:cNvPr id="11" name="Straight Arrow Connector 10">
            <a:extLst>
              <a:ext uri="{FF2B5EF4-FFF2-40B4-BE49-F238E27FC236}">
                <a16:creationId xmlns:a16="http://schemas.microsoft.com/office/drawing/2014/main" id="{68B78BED-44DB-FBC6-F6B7-8585DB517BB6}"/>
              </a:ext>
            </a:extLst>
          </p:cNvPr>
          <p:cNvCxnSpPr/>
          <p:nvPr/>
        </p:nvCxnSpPr>
        <p:spPr>
          <a:xfrm>
            <a:off x="6267450" y="2085975"/>
            <a:ext cx="0" cy="504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FE59A54-F7A5-8D4B-7167-DE730D79CDAE}"/>
              </a:ext>
            </a:extLst>
          </p:cNvPr>
          <p:cNvSpPr txBox="1"/>
          <p:nvPr/>
        </p:nvSpPr>
        <p:spPr>
          <a:xfrm>
            <a:off x="5524500" y="2638425"/>
            <a:ext cx="2047875" cy="584775"/>
          </a:xfrm>
          <a:prstGeom prst="rect">
            <a:avLst/>
          </a:prstGeom>
          <a:noFill/>
        </p:spPr>
        <p:txBody>
          <a:bodyPr wrap="square" rtlCol="0">
            <a:spAutoFit/>
          </a:bodyPr>
          <a:lstStyle/>
          <a:p>
            <a:r>
              <a:rPr lang="en-US" sz="3200" dirty="0" err="1"/>
              <a:t>Số</a:t>
            </a:r>
            <a:r>
              <a:rPr lang="en-US" sz="3200" dirty="0"/>
              <a:t> </a:t>
            </a:r>
            <a:r>
              <a:rPr lang="en-US" sz="3200" dirty="0" err="1"/>
              <a:t>hạng</a:t>
            </a:r>
            <a:endParaRPr lang="en-US" sz="3200" dirty="0"/>
          </a:p>
        </p:txBody>
      </p:sp>
      <p:cxnSp>
        <p:nvCxnSpPr>
          <p:cNvPr id="15" name="Straight Arrow Connector 14">
            <a:extLst>
              <a:ext uri="{FF2B5EF4-FFF2-40B4-BE49-F238E27FC236}">
                <a16:creationId xmlns:a16="http://schemas.microsoft.com/office/drawing/2014/main" id="{8E8F02F9-75CC-7329-F1D5-0215A88E0032}"/>
              </a:ext>
            </a:extLst>
          </p:cNvPr>
          <p:cNvCxnSpPr/>
          <p:nvPr/>
        </p:nvCxnSpPr>
        <p:spPr>
          <a:xfrm>
            <a:off x="8172450" y="2105025"/>
            <a:ext cx="0" cy="5048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CA510D0-FD24-0171-0605-EF306B6DB900}"/>
              </a:ext>
            </a:extLst>
          </p:cNvPr>
          <p:cNvSpPr txBox="1"/>
          <p:nvPr/>
        </p:nvSpPr>
        <p:spPr>
          <a:xfrm>
            <a:off x="7724775" y="2657475"/>
            <a:ext cx="1752600" cy="584775"/>
          </a:xfrm>
          <a:prstGeom prst="rect">
            <a:avLst/>
          </a:prstGeom>
          <a:noFill/>
        </p:spPr>
        <p:txBody>
          <a:bodyPr wrap="square" rtlCol="0">
            <a:spAutoFit/>
          </a:bodyPr>
          <a:lstStyle/>
          <a:p>
            <a:r>
              <a:rPr lang="en-US" sz="3200" dirty="0" err="1"/>
              <a:t>Tổng</a:t>
            </a:r>
            <a:endParaRPr lang="en-US" sz="3200" dirty="0"/>
          </a:p>
        </p:txBody>
      </p:sp>
      <p:pic>
        <p:nvPicPr>
          <p:cNvPr id="18" name="Picture 4">
            <a:extLst>
              <a:ext uri="{FF2B5EF4-FFF2-40B4-BE49-F238E27FC236}">
                <a16:creationId xmlns:a16="http://schemas.microsoft.com/office/drawing/2014/main" id="{A4A612BF-DD9A-ACCB-FFFD-CB9871B1B9D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303623" y="3782291"/>
            <a:ext cx="1057359" cy="1117281"/>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extLst>
              <a:ext uri="{FF2B5EF4-FFF2-40B4-BE49-F238E27FC236}">
                <a16:creationId xmlns:a16="http://schemas.microsoft.com/office/drawing/2014/main" id="{6F4BCA0D-109E-26DC-E6B8-83407912FF49}"/>
              </a:ext>
            </a:extLst>
          </p:cNvPr>
          <p:cNvSpPr/>
          <p:nvPr/>
        </p:nvSpPr>
        <p:spPr>
          <a:xfrm>
            <a:off x="2750347" y="3615436"/>
            <a:ext cx="8851103" cy="1013714"/>
          </a:xfrm>
          <a:prstGeom prst="wedgeRoundRectCallout">
            <a:avLst>
              <a:gd name="adj1" fmla="val -55979"/>
              <a:gd name="adj2" fmla="val -9948"/>
              <a:gd name="adj3" fmla="val 1666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chemeClr val="tx1"/>
                </a:solidFill>
                <a:latin typeface="Calibri" panose="020F0502020204030204" pitchFamily="34" charset="0"/>
                <a:cs typeface="Calibri" panose="020F0502020204030204" pitchFamily="34" charset="0"/>
              </a:rPr>
              <a:t>Muốn tìm số hạng trong một tổng em làm như thế nào?</a:t>
            </a:r>
            <a:endParaRPr lang="vi-VN" sz="40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433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500"/>
                                </p:stCondLst>
                                <p:childTnLst>
                                  <p:par>
                                    <p:cTn id="44" presetID="37"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900" decel="100000" fill="hold"/>
                                            <p:tgtEl>
                                              <p:spTgt spid="18"/>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par>
                              <p:cTn id="43" fill="hold">
                                <p:stCondLst>
                                  <p:cond delay="500"/>
                                </p:stCondLst>
                                <p:childTnLst>
                                  <p:par>
                                    <p:cTn id="44" presetID="37"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900" decel="100000" fill="hold"/>
                                            <p:tgtEl>
                                              <p:spTgt spid="18"/>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P spid="17" grpId="0"/>
          <p:bldP spid="1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id="{F3E36515-B20B-4686-9A16-1FE673494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id="{4251C719-2B00-4712-9D0E-311E0BEAF3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id="{144EFB62-A53C-4B2D-9B95-540ED0962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9844" y="5748623"/>
            <a:ext cx="1052389" cy="1155317"/>
          </a:xfrm>
          <a:prstGeom prst="rect">
            <a:avLst/>
          </a:prstGeom>
        </p:spPr>
      </p:pic>
      <p:sp>
        <p:nvSpPr>
          <p:cNvPr id="2" name="TextBox 1">
            <a:extLst>
              <a:ext uri="{FF2B5EF4-FFF2-40B4-BE49-F238E27FC236}">
                <a16:creationId xmlns:a16="http://schemas.microsoft.com/office/drawing/2014/main" id="{8D065566-DBA6-5A23-AA15-94F7A242EA0B}"/>
              </a:ext>
            </a:extLst>
          </p:cNvPr>
          <p:cNvSpPr txBox="1"/>
          <p:nvPr/>
        </p:nvSpPr>
        <p:spPr>
          <a:xfrm>
            <a:off x="1562100" y="285750"/>
            <a:ext cx="9886950" cy="646331"/>
          </a:xfrm>
          <a:prstGeom prst="rect">
            <a:avLst/>
          </a:prstGeom>
          <a:noFill/>
        </p:spPr>
        <p:txBody>
          <a:bodyPr wrap="square" rtlCol="0">
            <a:spAutoFit/>
          </a:bodyPr>
          <a:lstStyle/>
          <a:p>
            <a:r>
              <a:rPr lang="en-US" sz="3600" b="1" dirty="0"/>
              <a:t>A. TÌM MỘT SỐ HẠNG TRONG MỘT TỔNG</a:t>
            </a:r>
          </a:p>
        </p:txBody>
      </p:sp>
      <p:pic>
        <p:nvPicPr>
          <p:cNvPr id="10" name="Picture 9">
            <a:extLst>
              <a:ext uri="{FF2B5EF4-FFF2-40B4-BE49-F238E27FC236}">
                <a16:creationId xmlns:a16="http://schemas.microsoft.com/office/drawing/2014/main" id="{3EE05722-86B6-4536-F4F3-99A6E761B36D}"/>
              </a:ext>
            </a:extLst>
          </p:cNvPr>
          <p:cNvPicPr>
            <a:picLocks noChangeAspect="1"/>
          </p:cNvPicPr>
          <p:nvPr/>
        </p:nvPicPr>
        <p:blipFill>
          <a:blip r:embed="rId8"/>
          <a:stretch>
            <a:fillRect/>
          </a:stretch>
        </p:blipFill>
        <p:spPr>
          <a:xfrm>
            <a:off x="885825" y="1414462"/>
            <a:ext cx="4991100" cy="1304925"/>
          </a:xfrm>
          <a:prstGeom prst="rect">
            <a:avLst/>
          </a:prstGeom>
        </p:spPr>
      </p:pic>
      <p:pic>
        <p:nvPicPr>
          <p:cNvPr id="12" name="Picture 11">
            <a:extLst>
              <a:ext uri="{FF2B5EF4-FFF2-40B4-BE49-F238E27FC236}">
                <a16:creationId xmlns:a16="http://schemas.microsoft.com/office/drawing/2014/main" id="{E922D669-6A57-AC1F-E600-454A8D982EE4}"/>
              </a:ext>
            </a:extLst>
          </p:cNvPr>
          <p:cNvPicPr>
            <a:picLocks noChangeAspect="1"/>
          </p:cNvPicPr>
          <p:nvPr/>
        </p:nvPicPr>
        <p:blipFill>
          <a:blip r:embed="rId9"/>
          <a:stretch>
            <a:fillRect/>
          </a:stretch>
        </p:blipFill>
        <p:spPr>
          <a:xfrm>
            <a:off x="881062" y="2971800"/>
            <a:ext cx="4981575" cy="1333500"/>
          </a:xfrm>
          <a:prstGeom prst="rect">
            <a:avLst/>
          </a:prstGeom>
        </p:spPr>
      </p:pic>
      <p:pic>
        <p:nvPicPr>
          <p:cNvPr id="14" name="Picture 13">
            <a:extLst>
              <a:ext uri="{FF2B5EF4-FFF2-40B4-BE49-F238E27FC236}">
                <a16:creationId xmlns:a16="http://schemas.microsoft.com/office/drawing/2014/main" id="{E3B0BBEF-7DB9-1AAB-93B4-76B4323D8A98}"/>
              </a:ext>
            </a:extLst>
          </p:cNvPr>
          <p:cNvPicPr>
            <a:picLocks noChangeAspect="1"/>
          </p:cNvPicPr>
          <p:nvPr/>
        </p:nvPicPr>
        <p:blipFill>
          <a:blip r:embed="rId10"/>
          <a:stretch>
            <a:fillRect/>
          </a:stretch>
        </p:blipFill>
        <p:spPr>
          <a:xfrm>
            <a:off x="1095375" y="4629150"/>
            <a:ext cx="4953000" cy="1219200"/>
          </a:xfrm>
          <a:prstGeom prst="rect">
            <a:avLst/>
          </a:prstGeom>
        </p:spPr>
      </p:pic>
      <p:pic>
        <p:nvPicPr>
          <p:cNvPr id="16" name="Picture 15">
            <a:extLst>
              <a:ext uri="{FF2B5EF4-FFF2-40B4-BE49-F238E27FC236}">
                <a16:creationId xmlns:a16="http://schemas.microsoft.com/office/drawing/2014/main" id="{563CE9AE-3E78-68BE-6311-2DFB00E09667}"/>
              </a:ext>
            </a:extLst>
          </p:cNvPr>
          <p:cNvPicPr>
            <a:picLocks noChangeAspect="1"/>
          </p:cNvPicPr>
          <p:nvPr/>
        </p:nvPicPr>
        <p:blipFill>
          <a:blip r:embed="rId11"/>
          <a:stretch>
            <a:fillRect/>
          </a:stretch>
        </p:blipFill>
        <p:spPr>
          <a:xfrm>
            <a:off x="6448425" y="2468361"/>
            <a:ext cx="5591175" cy="1726914"/>
          </a:xfrm>
          <a:prstGeom prst="rect">
            <a:avLst/>
          </a:prstGeom>
        </p:spPr>
      </p:pic>
    </p:spTree>
    <p:extLst>
      <p:ext uri="{BB962C8B-B14F-4D97-AF65-F5344CB8AC3E}">
        <p14:creationId xmlns:p14="http://schemas.microsoft.com/office/powerpoint/2010/main" val="423864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81A1BAFB-9DA1-4A35-97BE-74B99ADB51FA}"/>
                </a:ext>
              </a:extLst>
            </p:cNvPr>
            <p:cNvSpPr txBox="1"/>
            <p:nvPr/>
          </p:nvSpPr>
          <p:spPr>
            <a:xfrm>
              <a:off x="295646" y="153973"/>
              <a:ext cx="7821811" cy="222344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Hôm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nay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mình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đến</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thăm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trang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trại</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của</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bác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An.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Bác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giao</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cho</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mình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nhiệm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vụ</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Một</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ngày</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làm</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sym typeface="Arial"/>
                </a:rPr>
                <a:t>dân</a:t>
              </a:r>
              <a:r>
                <a:rPr kumimoji="0" lang="en-US" sz="3733"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hãy</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giúp</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mình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vượt</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qua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trạm</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thử</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thách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để</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trở</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thành</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một</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người</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dân</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thực</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thụ</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Freeform: Shape 8">
              <a:extLst>
                <a:ext uri="{FF2B5EF4-FFF2-40B4-BE49-F238E27FC236}">
                  <a16:creationId xmlns:a16="http://schemas.microsoft.com/office/drawing/2014/main"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Freeform: Shape 9">
              <a:extLst>
                <a:ext uri="{FF2B5EF4-FFF2-40B4-BE49-F238E27FC236}">
                  <a16:creationId xmlns:a16="http://schemas.microsoft.com/office/drawing/2014/main"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Freeform: Shape 10">
              <a:extLst>
                <a:ext uri="{FF2B5EF4-FFF2-40B4-BE49-F238E27FC236}">
                  <a16:creationId xmlns:a16="http://schemas.microsoft.com/office/drawing/2014/main"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Freeform: Shape 16">
              <a:extLst>
                <a:ext uri="{FF2B5EF4-FFF2-40B4-BE49-F238E27FC236}">
                  <a16:creationId xmlns:a16="http://schemas.microsoft.com/office/drawing/2014/main"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Freeform: Shape 17">
              <a:extLst>
                <a:ext uri="{FF2B5EF4-FFF2-40B4-BE49-F238E27FC236}">
                  <a16:creationId xmlns:a16="http://schemas.microsoft.com/office/drawing/2014/main"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Freeform: Shape 18">
              <a:extLst>
                <a:ext uri="{FF2B5EF4-FFF2-40B4-BE49-F238E27FC236}">
                  <a16:creationId xmlns:a16="http://schemas.microsoft.com/office/drawing/2014/main"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Freeform: Shape 19">
              <a:extLst>
                <a:ext uri="{FF2B5EF4-FFF2-40B4-BE49-F238E27FC236}">
                  <a16:creationId xmlns:a16="http://schemas.microsoft.com/office/drawing/2014/main"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Freeform: Shape 20">
              <a:extLst>
                <a:ext uri="{FF2B5EF4-FFF2-40B4-BE49-F238E27FC236}">
                  <a16:creationId xmlns:a16="http://schemas.microsoft.com/office/drawing/2014/main"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Freeform: Shape 21">
              <a:extLst>
                <a:ext uri="{FF2B5EF4-FFF2-40B4-BE49-F238E27FC236}">
                  <a16:creationId xmlns:a16="http://schemas.microsoft.com/office/drawing/2014/main"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Freeform: Shape 22">
              <a:extLst>
                <a:ext uri="{FF2B5EF4-FFF2-40B4-BE49-F238E27FC236}">
                  <a16:creationId xmlns:a16="http://schemas.microsoft.com/office/drawing/2014/main"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Freeform: Shape 23">
              <a:extLst>
                <a:ext uri="{FF2B5EF4-FFF2-40B4-BE49-F238E27FC236}">
                  <a16:creationId xmlns:a16="http://schemas.microsoft.com/office/drawing/2014/main"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Freeform: Shape 24">
              <a:extLst>
                <a:ext uri="{FF2B5EF4-FFF2-40B4-BE49-F238E27FC236}">
                  <a16:creationId xmlns:a16="http://schemas.microsoft.com/office/drawing/2014/main"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Freeform: Shape 25">
              <a:extLst>
                <a:ext uri="{FF2B5EF4-FFF2-40B4-BE49-F238E27FC236}">
                  <a16:creationId xmlns:a16="http://schemas.microsoft.com/office/drawing/2014/main"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Freeform: Shape 26">
              <a:extLst>
                <a:ext uri="{FF2B5EF4-FFF2-40B4-BE49-F238E27FC236}">
                  <a16:creationId xmlns:a16="http://schemas.microsoft.com/office/drawing/2014/main"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Freeform: Shape 27">
              <a:extLst>
                <a:ext uri="{FF2B5EF4-FFF2-40B4-BE49-F238E27FC236}">
                  <a16:creationId xmlns:a16="http://schemas.microsoft.com/office/drawing/2014/main"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Freeform: Shape 28">
              <a:extLst>
                <a:ext uri="{FF2B5EF4-FFF2-40B4-BE49-F238E27FC236}">
                  <a16:creationId xmlns:a16="http://schemas.microsoft.com/office/drawing/2014/main"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Freeform: Shape 29">
              <a:extLst>
                <a:ext uri="{FF2B5EF4-FFF2-40B4-BE49-F238E27FC236}">
                  <a16:creationId xmlns:a16="http://schemas.microsoft.com/office/drawing/2014/main"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Freeform: Shape 30">
              <a:extLst>
                <a:ext uri="{FF2B5EF4-FFF2-40B4-BE49-F238E27FC236}">
                  <a16:creationId xmlns:a16="http://schemas.microsoft.com/office/drawing/2014/main"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Freeform: Shape 31">
              <a:extLst>
                <a:ext uri="{FF2B5EF4-FFF2-40B4-BE49-F238E27FC236}">
                  <a16:creationId xmlns:a16="http://schemas.microsoft.com/office/drawing/2014/main"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Freeform: Shape 32">
              <a:extLst>
                <a:ext uri="{FF2B5EF4-FFF2-40B4-BE49-F238E27FC236}">
                  <a16:creationId xmlns:a16="http://schemas.microsoft.com/office/drawing/2014/main"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Freeform: Shape 33">
              <a:extLst>
                <a:ext uri="{FF2B5EF4-FFF2-40B4-BE49-F238E27FC236}">
                  <a16:creationId xmlns:a16="http://schemas.microsoft.com/office/drawing/2014/main"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Freeform: Shape 34">
              <a:extLst>
                <a:ext uri="{FF2B5EF4-FFF2-40B4-BE49-F238E27FC236}">
                  <a16:creationId xmlns:a16="http://schemas.microsoft.com/office/drawing/2014/main"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Freeform: Shape 35">
              <a:extLst>
                <a:ext uri="{FF2B5EF4-FFF2-40B4-BE49-F238E27FC236}">
                  <a16:creationId xmlns:a16="http://schemas.microsoft.com/office/drawing/2014/main"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Freeform: Shape 36">
              <a:extLst>
                <a:ext uri="{FF2B5EF4-FFF2-40B4-BE49-F238E27FC236}">
                  <a16:creationId xmlns:a16="http://schemas.microsoft.com/office/drawing/2014/main"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Freeform: Shape 37">
              <a:extLst>
                <a:ext uri="{FF2B5EF4-FFF2-40B4-BE49-F238E27FC236}">
                  <a16:creationId xmlns:a16="http://schemas.microsoft.com/office/drawing/2014/main"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Freeform: Shape 38">
              <a:extLst>
                <a:ext uri="{FF2B5EF4-FFF2-40B4-BE49-F238E27FC236}">
                  <a16:creationId xmlns:a16="http://schemas.microsoft.com/office/drawing/2014/main"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Freeform: Shape 39">
              <a:extLst>
                <a:ext uri="{FF2B5EF4-FFF2-40B4-BE49-F238E27FC236}">
                  <a16:creationId xmlns:a16="http://schemas.microsoft.com/office/drawing/2014/main"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Freeform: Shape 40">
              <a:extLst>
                <a:ext uri="{FF2B5EF4-FFF2-40B4-BE49-F238E27FC236}">
                  <a16:creationId xmlns:a16="http://schemas.microsoft.com/office/drawing/2014/main"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Freeform: Shape 41">
              <a:extLst>
                <a:ext uri="{FF2B5EF4-FFF2-40B4-BE49-F238E27FC236}">
                  <a16:creationId xmlns:a16="http://schemas.microsoft.com/office/drawing/2014/main"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Freeform: Shape 42">
              <a:extLst>
                <a:ext uri="{FF2B5EF4-FFF2-40B4-BE49-F238E27FC236}">
                  <a16:creationId xmlns:a16="http://schemas.microsoft.com/office/drawing/2014/main"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Freeform: Shape 43">
              <a:extLst>
                <a:ext uri="{FF2B5EF4-FFF2-40B4-BE49-F238E27FC236}">
                  <a16:creationId xmlns:a16="http://schemas.microsoft.com/office/drawing/2014/main"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Freeform: Shape 44">
              <a:extLst>
                <a:ext uri="{FF2B5EF4-FFF2-40B4-BE49-F238E27FC236}">
                  <a16:creationId xmlns:a16="http://schemas.microsoft.com/office/drawing/2014/main"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Freeform: Shape 45">
              <a:extLst>
                <a:ext uri="{FF2B5EF4-FFF2-40B4-BE49-F238E27FC236}">
                  <a16:creationId xmlns:a16="http://schemas.microsoft.com/office/drawing/2014/main"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Freeform: Shape 46">
              <a:extLst>
                <a:ext uri="{FF2B5EF4-FFF2-40B4-BE49-F238E27FC236}">
                  <a16:creationId xmlns:a16="http://schemas.microsoft.com/office/drawing/2014/main"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Freeform: Shape 47">
              <a:extLst>
                <a:ext uri="{FF2B5EF4-FFF2-40B4-BE49-F238E27FC236}">
                  <a16:creationId xmlns:a16="http://schemas.microsoft.com/office/drawing/2014/main"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Freeform: Shape 48">
              <a:extLst>
                <a:ext uri="{FF2B5EF4-FFF2-40B4-BE49-F238E27FC236}">
                  <a16:creationId xmlns:a16="http://schemas.microsoft.com/office/drawing/2014/main"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Freeform: Shape 49">
              <a:extLst>
                <a:ext uri="{FF2B5EF4-FFF2-40B4-BE49-F238E27FC236}">
                  <a16:creationId xmlns:a16="http://schemas.microsoft.com/office/drawing/2014/main"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Shape 50">
              <a:extLst>
                <a:ext uri="{FF2B5EF4-FFF2-40B4-BE49-F238E27FC236}">
                  <a16:creationId xmlns:a16="http://schemas.microsoft.com/office/drawing/2014/main"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Shape 51">
              <a:extLst>
                <a:ext uri="{FF2B5EF4-FFF2-40B4-BE49-F238E27FC236}">
                  <a16:creationId xmlns:a16="http://schemas.microsoft.com/office/drawing/2014/main"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Freeform: Shape 52">
              <a:extLst>
                <a:ext uri="{FF2B5EF4-FFF2-40B4-BE49-F238E27FC236}">
                  <a16:creationId xmlns:a16="http://schemas.microsoft.com/office/drawing/2014/main"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id="{87761A0A-970D-4B75-97D6-6157B97B27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id="{179CABCA-2261-443C-95FD-5DB8551F10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id="{81A1BAFB-9DA1-4A35-97BE-74B99ADB51FA}"/>
                </a:ext>
              </a:extLst>
            </p:cNvPr>
            <p:cNvSpPr txBox="1"/>
            <p:nvPr/>
          </p:nvSpPr>
          <p:spPr>
            <a:xfrm>
              <a:off x="3805476" y="238472"/>
              <a:ext cx="4831975" cy="1377973"/>
            </a:xfrm>
            <a:prstGeom prst="rect">
              <a:avLst/>
            </a:prstGeom>
            <a:noFill/>
          </p:spPr>
          <p:txBody>
            <a:bodyPr wrap="square" rtlCol="0">
              <a:spAutoFit/>
            </a:bodyPr>
            <a:lstStyle/>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iCiel Panton Black" panose="00000A00000000000000" pitchFamily="50" charset="0"/>
                  <a:ea typeface="+mn-ea"/>
                  <a:cs typeface="Calibri" panose="020F0502020204030204" pitchFamily="34" charset="0"/>
                  <a:sym typeface="Arial"/>
                </a:rPr>
                <a:t>Trạm</a:t>
              </a: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iCiel Panton Black" panose="00000A00000000000000" pitchFamily="50" charset="0"/>
                  <a:ea typeface="+mn-ea"/>
                  <a:cs typeface="Calibri" panose="020F0502020204030204" pitchFamily="34" charset="0"/>
                  <a:sym typeface="Arial"/>
                </a:rPr>
                <a:t> 1</a:t>
              </a:r>
            </a:p>
            <a:p>
              <a:pPr marL="0" marR="0" lvl="0" indent="0" algn="ctr" defTabSz="1219170" rtl="0" eaLnBrk="1" fontAlgn="auto" latinLnBrk="0" hangingPunct="1">
                <a:lnSpc>
                  <a:spcPct val="13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3D7D40">
                      <a:lumMod val="50000"/>
                    </a:srgbClr>
                  </a:solidFill>
                  <a:effectLst>
                    <a:outerShdw blurRad="38100" dist="38100" dir="2700000" algn="tl">
                      <a:srgbClr val="000000">
                        <a:alpha val="43137"/>
                      </a:srgbClr>
                    </a:outerShdw>
                  </a:effectLst>
                  <a:uLnTx/>
                  <a:uFillTx/>
                  <a:latin typeface="iCiel Panton Black" panose="00000A00000000000000" pitchFamily="50" charset="0"/>
                  <a:ea typeface="+mn-ea"/>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26FE58D-5F74-48D2-B066-D840395306D9}"/>
              </a:ext>
            </a:extLst>
          </p:cNvPr>
          <p:cNvSpPr/>
          <p:nvPr/>
        </p:nvSpPr>
        <p:spPr>
          <a:xfrm>
            <a:off x="257175" y="133350"/>
            <a:ext cx="1193482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6" name="Graphic 5">
            <a:extLst>
              <a:ext uri="{FF2B5EF4-FFF2-40B4-BE49-F238E27FC236}">
                <a16:creationId xmlns:a16="http://schemas.microsoft.com/office/drawing/2014/main" id="{F3E36515-B20B-4686-9A16-1FE673494D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 y="5782181"/>
            <a:ext cx="1043012" cy="1180212"/>
          </a:xfrm>
          <a:prstGeom prst="rect">
            <a:avLst/>
          </a:prstGeom>
        </p:spPr>
      </p:pic>
      <p:pic>
        <p:nvPicPr>
          <p:cNvPr id="7" name="Graphic 6">
            <a:extLst>
              <a:ext uri="{FF2B5EF4-FFF2-40B4-BE49-F238E27FC236}">
                <a16:creationId xmlns:a16="http://schemas.microsoft.com/office/drawing/2014/main" id="{4251C719-2B00-4712-9D0E-311E0BEAF3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08130" y="5947139"/>
            <a:ext cx="945873" cy="885573"/>
          </a:xfrm>
          <a:prstGeom prst="rect">
            <a:avLst/>
          </a:prstGeom>
        </p:spPr>
      </p:pic>
      <p:pic>
        <p:nvPicPr>
          <p:cNvPr id="8" name="Graphic 7">
            <a:extLst>
              <a:ext uri="{FF2B5EF4-FFF2-40B4-BE49-F238E27FC236}">
                <a16:creationId xmlns:a16="http://schemas.microsoft.com/office/drawing/2014/main" id="{144EFB62-A53C-4B2D-9B95-540ED09620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09844" y="5748623"/>
            <a:ext cx="1052389" cy="1155317"/>
          </a:xfrm>
          <a:prstGeom prst="rect">
            <a:avLst/>
          </a:prstGeom>
        </p:spPr>
      </p:pic>
      <p:sp>
        <p:nvSpPr>
          <p:cNvPr id="2" name="TextBox 1">
            <a:extLst>
              <a:ext uri="{FF2B5EF4-FFF2-40B4-BE49-F238E27FC236}">
                <a16:creationId xmlns:a16="http://schemas.microsoft.com/office/drawing/2014/main" id="{8D065566-DBA6-5A23-AA15-94F7A242EA0B}"/>
              </a:ext>
            </a:extLst>
          </p:cNvPr>
          <p:cNvSpPr txBox="1"/>
          <p:nvPr/>
        </p:nvSpPr>
        <p:spPr>
          <a:xfrm>
            <a:off x="1114424" y="285750"/>
            <a:ext cx="11553825" cy="646331"/>
          </a:xfrm>
          <a:prstGeom prst="rect">
            <a:avLst/>
          </a:prstGeom>
          <a:noFill/>
        </p:spPr>
        <p:txBody>
          <a:bodyPr wrap="square" rtlCol="0">
            <a:spAutoFit/>
          </a:bodyPr>
          <a:lstStyle/>
          <a:p>
            <a:pPr lvl="0"/>
            <a:r>
              <a:rPr lang="en-US" sz="3600" b="1" dirty="0">
                <a:solidFill>
                  <a:srgbClr val="000000"/>
                </a:solidFill>
                <a:latin typeface="Calibri" panose="020F0502020204030204" pitchFamily="34" charset="0"/>
                <a:cs typeface="Calibri" panose="020F0502020204030204" pitchFamily="34" charset="0"/>
              </a:rPr>
              <a:t>1. </a:t>
            </a:r>
            <a:r>
              <a:rPr lang="vi-VN" sz="3600" b="1" dirty="0">
                <a:solidFill>
                  <a:srgbClr val="000000"/>
                </a:solidFill>
                <a:latin typeface="Calibri" panose="020F0502020204030204" pitchFamily="34" charset="0"/>
                <a:cs typeface="Calibri" panose="020F0502020204030204" pitchFamily="34" charset="0"/>
              </a:rPr>
              <a:t>Tìm thành phần chưa biết trong các phép tính sau:</a:t>
            </a:r>
          </a:p>
        </p:txBody>
      </p:sp>
      <p:pic>
        <p:nvPicPr>
          <p:cNvPr id="5" name="Picture 4">
            <a:extLst>
              <a:ext uri="{FF2B5EF4-FFF2-40B4-BE49-F238E27FC236}">
                <a16:creationId xmlns:a16="http://schemas.microsoft.com/office/drawing/2014/main" id="{B596AE65-E49C-ADEA-5A71-1F5F0DDE8E4F}"/>
              </a:ext>
            </a:extLst>
          </p:cNvPr>
          <p:cNvPicPr>
            <a:picLocks noChangeAspect="1"/>
          </p:cNvPicPr>
          <p:nvPr/>
        </p:nvPicPr>
        <p:blipFill>
          <a:blip r:embed="rId8"/>
          <a:stretch>
            <a:fillRect/>
          </a:stretch>
        </p:blipFill>
        <p:spPr>
          <a:xfrm>
            <a:off x="923925" y="1476375"/>
            <a:ext cx="4533900" cy="1981200"/>
          </a:xfrm>
          <a:prstGeom prst="rect">
            <a:avLst/>
          </a:prstGeom>
        </p:spPr>
      </p:pic>
      <p:pic>
        <p:nvPicPr>
          <p:cNvPr id="11" name="Picture 10">
            <a:extLst>
              <a:ext uri="{FF2B5EF4-FFF2-40B4-BE49-F238E27FC236}">
                <a16:creationId xmlns:a16="http://schemas.microsoft.com/office/drawing/2014/main" id="{30F51A97-7F7F-E33E-49B2-2878A4811E9A}"/>
              </a:ext>
            </a:extLst>
          </p:cNvPr>
          <p:cNvPicPr>
            <a:picLocks noChangeAspect="1"/>
          </p:cNvPicPr>
          <p:nvPr/>
        </p:nvPicPr>
        <p:blipFill>
          <a:blip r:embed="rId9"/>
          <a:stretch>
            <a:fillRect/>
          </a:stretch>
        </p:blipFill>
        <p:spPr>
          <a:xfrm>
            <a:off x="6500812" y="1433512"/>
            <a:ext cx="3838575" cy="1971675"/>
          </a:xfrm>
          <a:prstGeom prst="rect">
            <a:avLst/>
          </a:prstGeom>
        </p:spPr>
      </p:pic>
      <p:pic>
        <p:nvPicPr>
          <p:cNvPr id="15" name="Picture 14">
            <a:extLst>
              <a:ext uri="{FF2B5EF4-FFF2-40B4-BE49-F238E27FC236}">
                <a16:creationId xmlns:a16="http://schemas.microsoft.com/office/drawing/2014/main" id="{A4FA3764-C80F-54F0-6E74-C0092625A89C}"/>
              </a:ext>
            </a:extLst>
          </p:cNvPr>
          <p:cNvPicPr>
            <a:picLocks noChangeAspect="1"/>
          </p:cNvPicPr>
          <p:nvPr/>
        </p:nvPicPr>
        <p:blipFill>
          <a:blip r:embed="rId10"/>
          <a:stretch>
            <a:fillRect/>
          </a:stretch>
        </p:blipFill>
        <p:spPr>
          <a:xfrm>
            <a:off x="3695700" y="4105275"/>
            <a:ext cx="4762500" cy="1962150"/>
          </a:xfrm>
          <a:prstGeom prst="rect">
            <a:avLst/>
          </a:prstGeom>
        </p:spPr>
      </p:pic>
      <p:sp>
        <p:nvSpPr>
          <p:cNvPr id="17" name="Rectangle: Rounded Corners 16">
            <a:extLst>
              <a:ext uri="{FF2B5EF4-FFF2-40B4-BE49-F238E27FC236}">
                <a16:creationId xmlns:a16="http://schemas.microsoft.com/office/drawing/2014/main" id="{BA41F3FB-5B0C-1252-78DD-DC054F813625}"/>
              </a:ext>
            </a:extLst>
          </p:cNvPr>
          <p:cNvSpPr/>
          <p:nvPr/>
        </p:nvSpPr>
        <p:spPr>
          <a:xfrm>
            <a:off x="2800351" y="1704974"/>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5</a:t>
            </a:r>
          </a:p>
        </p:txBody>
      </p:sp>
      <p:sp>
        <p:nvSpPr>
          <p:cNvPr id="18" name="Rectangle: Rounded Corners 17">
            <a:extLst>
              <a:ext uri="{FF2B5EF4-FFF2-40B4-BE49-F238E27FC236}">
                <a16:creationId xmlns:a16="http://schemas.microsoft.com/office/drawing/2014/main" id="{62624C5B-AA0C-FBAC-A044-A5DB5F1EC334}"/>
              </a:ext>
            </a:extLst>
          </p:cNvPr>
          <p:cNvSpPr/>
          <p:nvPr/>
        </p:nvSpPr>
        <p:spPr>
          <a:xfrm>
            <a:off x="3067051" y="2628899"/>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7</a:t>
            </a:r>
          </a:p>
        </p:txBody>
      </p:sp>
      <p:sp>
        <p:nvSpPr>
          <p:cNvPr id="19" name="Rectangle: Rounded Corners 18">
            <a:extLst>
              <a:ext uri="{FF2B5EF4-FFF2-40B4-BE49-F238E27FC236}">
                <a16:creationId xmlns:a16="http://schemas.microsoft.com/office/drawing/2014/main" id="{775EB0F5-2D3F-8BFB-FE72-0831CAD07D1D}"/>
              </a:ext>
            </a:extLst>
          </p:cNvPr>
          <p:cNvSpPr/>
          <p:nvPr/>
        </p:nvSpPr>
        <p:spPr>
          <a:xfrm>
            <a:off x="7210426" y="1647824"/>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libri" panose="020F0502020204030204" pitchFamily="34" charset="0"/>
                <a:cs typeface="Calibri" panose="020F0502020204030204" pitchFamily="34" charset="0"/>
              </a:rPr>
              <a:t>3</a:t>
            </a:r>
          </a:p>
        </p:txBody>
      </p:sp>
      <p:sp>
        <p:nvSpPr>
          <p:cNvPr id="20" name="Rectangle: Rounded Corners 19">
            <a:extLst>
              <a:ext uri="{FF2B5EF4-FFF2-40B4-BE49-F238E27FC236}">
                <a16:creationId xmlns:a16="http://schemas.microsoft.com/office/drawing/2014/main" id="{1C2B9520-7EFD-7BD3-7950-CC739FCE5C1B}"/>
              </a:ext>
            </a:extLst>
          </p:cNvPr>
          <p:cNvSpPr/>
          <p:nvPr/>
        </p:nvSpPr>
        <p:spPr>
          <a:xfrm>
            <a:off x="7239001" y="2581274"/>
            <a:ext cx="742950"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libri" panose="020F0502020204030204" pitchFamily="34" charset="0"/>
                <a:cs typeface="Calibri" panose="020F0502020204030204" pitchFamily="34" charset="0"/>
              </a:rPr>
              <a:t>320</a:t>
            </a:r>
          </a:p>
        </p:txBody>
      </p:sp>
      <p:sp>
        <p:nvSpPr>
          <p:cNvPr id="21" name="Rectangle: Rounded Corners 20">
            <a:extLst>
              <a:ext uri="{FF2B5EF4-FFF2-40B4-BE49-F238E27FC236}">
                <a16:creationId xmlns:a16="http://schemas.microsoft.com/office/drawing/2014/main" id="{72B4B326-93E5-FED1-077D-4F30F10E9D2D}"/>
              </a:ext>
            </a:extLst>
          </p:cNvPr>
          <p:cNvSpPr/>
          <p:nvPr/>
        </p:nvSpPr>
        <p:spPr>
          <a:xfrm>
            <a:off x="5962651" y="4314824"/>
            <a:ext cx="828674"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libri" panose="020F0502020204030204" pitchFamily="34" charset="0"/>
                <a:cs typeface="Calibri" panose="020F0502020204030204" pitchFamily="34" charset="0"/>
              </a:rPr>
              <a:t>1 400</a:t>
            </a:r>
          </a:p>
        </p:txBody>
      </p:sp>
      <p:sp>
        <p:nvSpPr>
          <p:cNvPr id="22" name="Rectangle: Rounded Corners 21">
            <a:extLst>
              <a:ext uri="{FF2B5EF4-FFF2-40B4-BE49-F238E27FC236}">
                <a16:creationId xmlns:a16="http://schemas.microsoft.com/office/drawing/2014/main" id="{2AFE59AA-4C36-3EA4-2831-45BDAF4C07F4}"/>
              </a:ext>
            </a:extLst>
          </p:cNvPr>
          <p:cNvSpPr/>
          <p:nvPr/>
        </p:nvSpPr>
        <p:spPr>
          <a:xfrm>
            <a:off x="4495801" y="5305424"/>
            <a:ext cx="723899" cy="6381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libri" panose="020F0502020204030204" pitchFamily="34" charset="0"/>
                <a:cs typeface="Calibri" panose="020F0502020204030204" pitchFamily="34" charset="0"/>
              </a:rPr>
              <a:t>48</a:t>
            </a:r>
          </a:p>
        </p:txBody>
      </p:sp>
    </p:spTree>
    <p:extLst>
      <p:ext uri="{BB962C8B-B14F-4D97-AF65-F5344CB8AC3E}">
        <p14:creationId xmlns:p14="http://schemas.microsoft.com/office/powerpoint/2010/main" val="251628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21" grpId="0" animBg="1"/>
          <p:bldP spid="2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738092" y="458460"/>
              <a:ext cx="5388768" cy="222344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việc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chăm</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sóc</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vườn</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cây</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thật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thú</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vị</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không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bây</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giờ</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chúng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ta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cùng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đến</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với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nhiệm</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vụ</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thu</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hoạch</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nông</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sản</a:t>
              </a:r>
              <a:r>
                <a:rPr kumimoji="0" lang="en-US" sz="3733"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ở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trại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id="{1F87FDA6-FE67-484B-B419-1F7F25461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id="{E6DA1D3D-BDC6-4DBD-B537-280F10B7DD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286</Words>
  <Application>Microsoft Office PowerPoint</Application>
  <PresentationFormat>Widescreen</PresentationFormat>
  <Paragraphs>32</Paragraphs>
  <Slides>12</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12</vt:i4>
      </vt:variant>
    </vt:vector>
  </HeadingPairs>
  <TitlesOfParts>
    <vt:vector size="24" baseType="lpstr">
      <vt:lpstr>Berkshire Swash</vt:lpstr>
      <vt:lpstr>iCiel Panton Black</vt:lpstr>
      <vt:lpstr>Arial</vt:lpstr>
      <vt:lpstr>Calibri</vt:lpstr>
      <vt:lpstr>Lato</vt:lpstr>
      <vt:lpstr>Livvic</vt:lpstr>
      <vt:lpstr>Open Sans</vt:lpstr>
      <vt:lpstr>Patrick Hand</vt:lpstr>
      <vt:lpstr>Roboto</vt:lpstr>
      <vt:lpstr>Roboto Condensed Light</vt:lpstr>
      <vt:lpstr>Weltkindertag! by Slidego</vt:lpstr>
      <vt:lpstr>1_Weltkindertag!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15</cp:revision>
  <dcterms:created xsi:type="dcterms:W3CDTF">2023-03-18T09:47:33Z</dcterms:created>
  <dcterms:modified xsi:type="dcterms:W3CDTF">2023-03-18T10:41:39Z</dcterms:modified>
</cp:coreProperties>
</file>